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73"/>
  </p:notesMasterIdLst>
  <p:sldIdLst>
    <p:sldId id="261" r:id="rId2"/>
    <p:sldId id="580" r:id="rId3"/>
    <p:sldId id="582" r:id="rId4"/>
    <p:sldId id="583" r:id="rId5"/>
    <p:sldId id="586" r:id="rId6"/>
    <p:sldId id="587" r:id="rId7"/>
    <p:sldId id="553" r:id="rId8"/>
    <p:sldId id="392" r:id="rId9"/>
    <p:sldId id="588" r:id="rId10"/>
    <p:sldId id="333" r:id="rId11"/>
    <p:sldId id="589" r:id="rId12"/>
    <p:sldId id="370" r:id="rId13"/>
    <p:sldId id="590" r:id="rId14"/>
    <p:sldId id="394" r:id="rId15"/>
    <p:sldId id="591" r:id="rId16"/>
    <p:sldId id="262" r:id="rId17"/>
    <p:sldId id="592" r:id="rId18"/>
    <p:sldId id="396" r:id="rId19"/>
    <p:sldId id="593" r:id="rId20"/>
    <p:sldId id="399" r:id="rId21"/>
    <p:sldId id="594" r:id="rId22"/>
    <p:sldId id="400" r:id="rId23"/>
    <p:sldId id="401" r:id="rId24"/>
    <p:sldId id="402" r:id="rId25"/>
    <p:sldId id="405" r:id="rId26"/>
    <p:sldId id="595" r:id="rId27"/>
    <p:sldId id="413" r:id="rId28"/>
    <p:sldId id="415" r:id="rId29"/>
    <p:sldId id="407" r:id="rId30"/>
    <p:sldId id="408" r:id="rId31"/>
    <p:sldId id="409" r:id="rId32"/>
    <p:sldId id="410" r:id="rId33"/>
    <p:sldId id="416" r:id="rId34"/>
    <p:sldId id="406" r:id="rId35"/>
    <p:sldId id="411" r:id="rId36"/>
    <p:sldId id="417" r:id="rId37"/>
    <p:sldId id="584" r:id="rId38"/>
    <p:sldId id="412" r:id="rId39"/>
    <p:sldId id="379" r:id="rId40"/>
    <p:sldId id="596" r:id="rId41"/>
    <p:sldId id="418" r:id="rId42"/>
    <p:sldId id="597" r:id="rId43"/>
    <p:sldId id="419" r:id="rId44"/>
    <p:sldId id="598" r:id="rId45"/>
    <p:sldId id="433" r:id="rId46"/>
    <p:sldId id="421" r:id="rId47"/>
    <p:sldId id="600" r:id="rId48"/>
    <p:sldId id="422" r:id="rId49"/>
    <p:sldId id="435" r:id="rId50"/>
    <p:sldId id="599" r:id="rId51"/>
    <p:sldId id="424" r:id="rId52"/>
    <p:sldId id="601" r:id="rId53"/>
    <p:sldId id="425" r:id="rId54"/>
    <p:sldId id="426" r:id="rId55"/>
    <p:sldId id="437" r:id="rId56"/>
    <p:sldId id="602" r:id="rId57"/>
    <p:sldId id="428" r:id="rId58"/>
    <p:sldId id="603" r:id="rId59"/>
    <p:sldId id="429" r:id="rId60"/>
    <p:sldId id="430" r:id="rId61"/>
    <p:sldId id="431" r:id="rId62"/>
    <p:sldId id="434" r:id="rId63"/>
    <p:sldId id="604" r:id="rId64"/>
    <p:sldId id="267" r:id="rId65"/>
    <p:sldId id="527" r:id="rId66"/>
    <p:sldId id="334" r:id="rId67"/>
    <p:sldId id="436" r:id="rId68"/>
    <p:sldId id="420" r:id="rId69"/>
    <p:sldId id="423" r:id="rId70"/>
    <p:sldId id="427" r:id="rId71"/>
    <p:sldId id="432" r:id="rId72"/>
  </p:sldIdLst>
  <p:sldSz cx="12192000" cy="6858000"/>
  <p:notesSz cx="6858000" cy="9144000"/>
  <p:embeddedFontLst>
    <p:embeddedFont>
      <p:font typeface="Arial Black" panose="020B0A04020102020204" pitchFamily="34" charset="0"/>
      <p:regular r:id="rId74"/>
      <p:bold r:id="rId75"/>
    </p:embeddedFont>
    <p:embeddedFont>
      <p:font typeface="Cambria Math" panose="02040503050406030204" pitchFamily="18" charset="0"/>
      <p:regular r:id="rId76"/>
    </p:embeddedFont>
    <p:embeddedFont>
      <p:font typeface="Impact" panose="020B0806030902050204" pitchFamily="34" charset="0"/>
      <p:regular r:id="rId7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8" roundtripDataSignature="AMtx7mi5FfUPqGxqJLJe8J28iJ5Sfexx9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8920"/>
    <a:srgbClr val="474B81"/>
    <a:srgbClr val="F8AD3E"/>
    <a:srgbClr val="F69A12"/>
    <a:srgbClr val="F7A7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936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1.fntdata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customschemas.google.com/relationships/presentationmetadata" Target="metadata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3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9F3F19-A1F2-488C-9438-55896FF5BC7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21C37E54-7E74-41EE-AF42-04332DFFFA21}">
      <dgm:prSet phldrT="[Texto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CUERPOS GEOMETRICOS</a:t>
          </a:r>
          <a:endParaRPr lang="es-A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B82F54-7435-40A6-A160-9863E7CABB89}" type="parTrans" cxnId="{5AD24BFB-8BE3-4E9E-A910-14CDDFF9B1DF}">
      <dgm:prSet/>
      <dgm:spPr/>
      <dgm:t>
        <a:bodyPr/>
        <a:lstStyle/>
        <a:p>
          <a:endParaRPr lang="es-AR"/>
        </a:p>
      </dgm:t>
    </dgm:pt>
    <dgm:pt modelId="{EB26A511-BA92-492C-A033-264A86D4D07C}" type="sibTrans" cxnId="{5AD24BFB-8BE3-4E9E-A910-14CDDFF9B1DF}">
      <dgm:prSet/>
      <dgm:spPr/>
      <dgm:t>
        <a:bodyPr/>
        <a:lstStyle/>
        <a:p>
          <a:endParaRPr lang="es-AR"/>
        </a:p>
      </dgm:t>
    </dgm:pt>
    <dgm:pt modelId="{C8ABA791-54B4-47A7-BCAB-40318B78E1A6}">
      <dgm:prSet phldrT="[Texto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ES" b="1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POLIEDROS</a:t>
          </a:r>
          <a:endParaRPr lang="es-AR" b="1" dirty="0">
            <a:solidFill>
              <a:srgbClr val="474B8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039BCB0-A404-422F-AC12-BBC167CCBDF8}" type="parTrans" cxnId="{11D2B806-6977-446F-B93F-463657B9C3E8}">
      <dgm:prSet/>
      <dgm:spPr>
        <a:ln w="38100">
          <a:solidFill>
            <a:srgbClr val="474B81"/>
          </a:solidFill>
        </a:ln>
      </dgm:spPr>
      <dgm:t>
        <a:bodyPr/>
        <a:lstStyle/>
        <a:p>
          <a:endParaRPr lang="es-AR"/>
        </a:p>
      </dgm:t>
    </dgm:pt>
    <dgm:pt modelId="{C1CA03A1-47D7-49AF-BCCE-99E671A91807}" type="sibTrans" cxnId="{11D2B806-6977-446F-B93F-463657B9C3E8}">
      <dgm:prSet/>
      <dgm:spPr/>
      <dgm:t>
        <a:bodyPr/>
        <a:lstStyle/>
        <a:p>
          <a:endParaRPr lang="es-AR"/>
        </a:p>
      </dgm:t>
    </dgm:pt>
    <dgm:pt modelId="{4ACB9FDA-C49B-4730-B1D6-A51FA0FA8703}">
      <dgm:prSet phldrT="[Texto]" custT="1"/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8580" tIns="68580" rIns="68580" bIns="68580" numCol="1" spcCol="1270" anchor="ctr" anchorCtr="0"/>
        <a:lstStyle/>
        <a:p>
          <a:r>
            <a:rPr lang="es-ES" sz="18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CÓNCAVOS</a:t>
          </a:r>
          <a:endParaRPr lang="es-AR" sz="1800" b="1" kern="1200" dirty="0">
            <a:solidFill>
              <a:srgbClr val="474B8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+mn-ea"/>
            <a:cs typeface="+mn-cs"/>
          </a:endParaRPr>
        </a:p>
      </dgm:t>
    </dgm:pt>
    <dgm:pt modelId="{2ED05E9F-9575-4D3F-BC79-E431C0C636F4}" type="parTrans" cxnId="{6EF60F7F-CB3F-4C77-BF1D-8DAB2C249742}">
      <dgm:prSet/>
      <dgm:spPr>
        <a:ln w="38100">
          <a:solidFill>
            <a:srgbClr val="474B81"/>
          </a:solidFill>
        </a:ln>
      </dgm:spPr>
      <dgm:t>
        <a:bodyPr/>
        <a:lstStyle/>
        <a:p>
          <a:endParaRPr lang="es-AR"/>
        </a:p>
      </dgm:t>
    </dgm:pt>
    <dgm:pt modelId="{235B44DD-EDD4-472F-A0EA-9D25D3C5EC3D}" type="sibTrans" cxnId="{6EF60F7F-CB3F-4C77-BF1D-8DAB2C249742}">
      <dgm:prSet/>
      <dgm:spPr/>
      <dgm:t>
        <a:bodyPr/>
        <a:lstStyle/>
        <a:p>
          <a:endParaRPr lang="es-AR"/>
        </a:p>
      </dgm:t>
    </dgm:pt>
    <dgm:pt modelId="{BCB96364-EFA2-4AB8-9DBE-68C98765B94E}">
      <dgm:prSet phldrT="[Texto]"/>
      <dgm:spPr>
        <a:ln>
          <a:noFill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ES" b="1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CUERPOS REDONDOS</a:t>
          </a:r>
          <a:endParaRPr lang="es-AR" b="1" dirty="0">
            <a:solidFill>
              <a:srgbClr val="E8892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B34BC8-F589-4F30-9B93-62FAB0123C37}" type="parTrans" cxnId="{56A28E0C-6BFF-42BD-9542-A31EF10FAEF0}">
      <dgm:prSet/>
      <dgm:spPr>
        <a:ln w="38100">
          <a:solidFill>
            <a:srgbClr val="E88920"/>
          </a:solidFill>
        </a:ln>
      </dgm:spPr>
      <dgm:t>
        <a:bodyPr/>
        <a:lstStyle/>
        <a:p>
          <a:endParaRPr lang="es-AR"/>
        </a:p>
      </dgm:t>
    </dgm:pt>
    <dgm:pt modelId="{223C223E-E6CE-4642-A45B-D2C2DACB774D}" type="sibTrans" cxnId="{56A28E0C-6BFF-42BD-9542-A31EF10FAEF0}">
      <dgm:prSet/>
      <dgm:spPr/>
      <dgm:t>
        <a:bodyPr/>
        <a:lstStyle/>
        <a:p>
          <a:endParaRPr lang="es-AR"/>
        </a:p>
      </dgm:t>
    </dgm:pt>
    <dgm:pt modelId="{BB212FE7-A3BE-4FBD-B61F-E4FE5F466CAD}">
      <dgm:prSet phldrT="[Texto]" custT="1"/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CILINDROS</a:t>
          </a:r>
          <a:endParaRPr lang="es-AR" sz="1800" b="1" kern="1200" dirty="0">
            <a:solidFill>
              <a:srgbClr val="E8892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+mn-ea"/>
            <a:cs typeface="+mn-cs"/>
          </a:endParaRPr>
        </a:p>
      </dgm:t>
    </dgm:pt>
    <dgm:pt modelId="{40C36259-AD63-4E83-B738-3FA29D41E89F}" type="parTrans" cxnId="{45BEB266-6149-4945-812D-05C038661B32}">
      <dgm:prSet/>
      <dgm:spPr>
        <a:ln w="38100">
          <a:solidFill>
            <a:srgbClr val="E88920"/>
          </a:solidFill>
        </a:ln>
      </dgm:spPr>
      <dgm:t>
        <a:bodyPr/>
        <a:lstStyle/>
        <a:p>
          <a:endParaRPr lang="es-AR"/>
        </a:p>
      </dgm:t>
    </dgm:pt>
    <dgm:pt modelId="{F11A4D28-2EA6-4CAE-A851-6197364EF114}" type="sibTrans" cxnId="{45BEB266-6149-4945-812D-05C038661B32}">
      <dgm:prSet/>
      <dgm:spPr/>
      <dgm:t>
        <a:bodyPr/>
        <a:lstStyle/>
        <a:p>
          <a:endParaRPr lang="es-AR"/>
        </a:p>
      </dgm:t>
    </dgm:pt>
    <dgm:pt modelId="{949DA010-E29D-4107-B87D-07BF9D92D983}">
      <dgm:prSet phldrT="[Texto]"/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8580" tIns="68580" rIns="68580" bIns="68580" numCol="1" spcCol="1270" anchor="ctr" anchorCtr="0"/>
        <a:lstStyle/>
        <a:p>
          <a:r>
            <a:rPr lang="es-ES" b="1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CONVEXOS</a:t>
          </a:r>
          <a:endParaRPr lang="es-AR" b="1" dirty="0">
            <a:solidFill>
              <a:srgbClr val="474B8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001EC7-F8F2-448A-A359-59BFF154E587}" type="parTrans" cxnId="{4B49FEAC-DD5D-4223-A307-4F81F3CF8972}">
      <dgm:prSet/>
      <dgm:spPr>
        <a:ln w="38100">
          <a:solidFill>
            <a:srgbClr val="474B81"/>
          </a:solidFill>
        </a:ln>
      </dgm:spPr>
      <dgm:t>
        <a:bodyPr/>
        <a:lstStyle/>
        <a:p>
          <a:endParaRPr lang="es-AR"/>
        </a:p>
      </dgm:t>
    </dgm:pt>
    <dgm:pt modelId="{1614A48E-8211-401A-9C4D-3F10ECE1D756}" type="sibTrans" cxnId="{4B49FEAC-DD5D-4223-A307-4F81F3CF8972}">
      <dgm:prSet/>
      <dgm:spPr/>
      <dgm:t>
        <a:bodyPr/>
        <a:lstStyle/>
        <a:p>
          <a:endParaRPr lang="es-AR"/>
        </a:p>
      </dgm:t>
    </dgm:pt>
    <dgm:pt modelId="{5518C09A-2A40-4DBF-9A27-EBBCC66DE87F}">
      <dgm:prSet custT="1"/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8580" tIns="68580" rIns="68580" bIns="68580" numCol="1" spcCol="1270" anchor="ctr" anchorCtr="0"/>
        <a:lstStyle/>
        <a:p>
          <a:r>
            <a:rPr lang="es-ES" sz="18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REGULARES</a:t>
          </a:r>
          <a:endParaRPr lang="es-AR" sz="1800" b="1" kern="1200" dirty="0">
            <a:solidFill>
              <a:srgbClr val="474B8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+mn-ea"/>
            <a:cs typeface="+mn-cs"/>
          </a:endParaRPr>
        </a:p>
      </dgm:t>
    </dgm:pt>
    <dgm:pt modelId="{ECFF309D-6DCD-490B-9730-0F86B9006A6B}" type="parTrans" cxnId="{78F8EAD7-F286-48E2-AF3B-30A085E53001}">
      <dgm:prSet/>
      <dgm:spPr>
        <a:ln w="38100">
          <a:solidFill>
            <a:srgbClr val="474B81"/>
          </a:solidFill>
        </a:ln>
      </dgm:spPr>
      <dgm:t>
        <a:bodyPr/>
        <a:lstStyle/>
        <a:p>
          <a:endParaRPr lang="es-AR"/>
        </a:p>
      </dgm:t>
    </dgm:pt>
    <dgm:pt modelId="{913F25F1-9815-4D87-9555-BC44418064FF}" type="sibTrans" cxnId="{78F8EAD7-F286-48E2-AF3B-30A085E53001}">
      <dgm:prSet/>
      <dgm:spPr/>
      <dgm:t>
        <a:bodyPr/>
        <a:lstStyle/>
        <a:p>
          <a:endParaRPr lang="es-AR"/>
        </a:p>
      </dgm:t>
    </dgm:pt>
    <dgm:pt modelId="{F8E1C67F-64D8-4FA2-ACFB-BB5D7FA0DBB3}">
      <dgm:prSet custT="1"/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IRREGULARES</a:t>
          </a:r>
          <a:endParaRPr lang="es-AR" sz="1800" b="1" kern="1200" dirty="0">
            <a:solidFill>
              <a:srgbClr val="474B8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+mn-ea"/>
            <a:cs typeface="+mn-cs"/>
          </a:endParaRPr>
        </a:p>
      </dgm:t>
    </dgm:pt>
    <dgm:pt modelId="{3427E1A0-4D61-4506-8501-3D6CDB8DE5DE}" type="parTrans" cxnId="{020933BC-CDD9-49FB-8668-1A5A1859F660}">
      <dgm:prSet/>
      <dgm:spPr>
        <a:ln w="38100">
          <a:solidFill>
            <a:srgbClr val="474B81"/>
          </a:solidFill>
        </a:ln>
      </dgm:spPr>
      <dgm:t>
        <a:bodyPr/>
        <a:lstStyle/>
        <a:p>
          <a:endParaRPr lang="es-AR"/>
        </a:p>
      </dgm:t>
    </dgm:pt>
    <dgm:pt modelId="{9E907E60-48ED-4F8E-A186-BD7465D6E184}" type="sibTrans" cxnId="{020933BC-CDD9-49FB-8668-1A5A1859F660}">
      <dgm:prSet/>
      <dgm:spPr/>
      <dgm:t>
        <a:bodyPr/>
        <a:lstStyle/>
        <a:p>
          <a:endParaRPr lang="es-AR"/>
        </a:p>
      </dgm:t>
    </dgm:pt>
    <dgm:pt modelId="{1E8E3BDD-D1B4-48FA-BEC5-75B872E1E192}">
      <dgm:prSet phldrT="[Texto]" custT="1"/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CONOS</a:t>
          </a:r>
          <a:endParaRPr lang="es-AR" sz="1800" b="1" kern="1200" dirty="0">
            <a:solidFill>
              <a:srgbClr val="E8892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+mn-ea"/>
            <a:cs typeface="+mn-cs"/>
          </a:endParaRPr>
        </a:p>
      </dgm:t>
    </dgm:pt>
    <dgm:pt modelId="{C9423598-2DEC-4EE8-8D8F-1465B43E352F}" type="parTrans" cxnId="{87BA483B-681D-465C-B4EF-CE908E3709AA}">
      <dgm:prSet/>
      <dgm:spPr>
        <a:ln w="38100">
          <a:solidFill>
            <a:srgbClr val="E88920"/>
          </a:solidFill>
        </a:ln>
      </dgm:spPr>
      <dgm:t>
        <a:bodyPr/>
        <a:lstStyle/>
        <a:p>
          <a:endParaRPr lang="es-AR"/>
        </a:p>
      </dgm:t>
    </dgm:pt>
    <dgm:pt modelId="{A2548772-D64A-49BF-95A8-EB094DC7B8E6}" type="sibTrans" cxnId="{87BA483B-681D-465C-B4EF-CE908E3709AA}">
      <dgm:prSet/>
      <dgm:spPr/>
      <dgm:t>
        <a:bodyPr/>
        <a:lstStyle/>
        <a:p>
          <a:endParaRPr lang="es-AR"/>
        </a:p>
      </dgm:t>
    </dgm:pt>
    <dgm:pt modelId="{4EBBC013-1DBD-46B0-A727-D1B021FEFDA9}">
      <dgm:prSet phldrT="[Texto]" custT="1"/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ESFERAS</a:t>
          </a:r>
          <a:endParaRPr lang="es-AR" sz="1800" b="1" kern="1200" dirty="0">
            <a:solidFill>
              <a:srgbClr val="E8892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+mn-ea"/>
            <a:cs typeface="+mn-cs"/>
          </a:endParaRPr>
        </a:p>
      </dgm:t>
    </dgm:pt>
    <dgm:pt modelId="{718E9F90-C488-4BF5-B572-1BEDC0D6A551}" type="parTrans" cxnId="{A586B404-F6D2-4ECC-A393-75BA33811074}">
      <dgm:prSet/>
      <dgm:spPr>
        <a:ln w="38100">
          <a:solidFill>
            <a:srgbClr val="E88920"/>
          </a:solidFill>
        </a:ln>
      </dgm:spPr>
      <dgm:t>
        <a:bodyPr/>
        <a:lstStyle/>
        <a:p>
          <a:endParaRPr lang="es-AR"/>
        </a:p>
      </dgm:t>
    </dgm:pt>
    <dgm:pt modelId="{E90B8E33-BA0F-44C3-B376-A048373D21BF}" type="sibTrans" cxnId="{A586B404-F6D2-4ECC-A393-75BA33811074}">
      <dgm:prSet/>
      <dgm:spPr/>
      <dgm:t>
        <a:bodyPr/>
        <a:lstStyle/>
        <a:p>
          <a:endParaRPr lang="es-AR"/>
        </a:p>
      </dgm:t>
    </dgm:pt>
    <dgm:pt modelId="{DF5F1A9A-C771-4D17-92D8-8ECF7FEB7E8B}" type="pres">
      <dgm:prSet presAssocID="{DD9F3F19-A1F2-488C-9438-55896FF5BC7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174DC83-EDAB-42C0-833A-59D414113EA0}" type="pres">
      <dgm:prSet presAssocID="{21C37E54-7E74-41EE-AF42-04332DFFFA21}" presName="hierRoot1" presStyleCnt="0"/>
      <dgm:spPr/>
    </dgm:pt>
    <dgm:pt modelId="{74A3CF84-8428-4B15-895C-BE51067FDFD8}" type="pres">
      <dgm:prSet presAssocID="{21C37E54-7E74-41EE-AF42-04332DFFFA21}" presName="composite" presStyleCnt="0"/>
      <dgm:spPr/>
    </dgm:pt>
    <dgm:pt modelId="{A1B9F233-CDCF-407B-B6CD-00629F0C7911}" type="pres">
      <dgm:prSet presAssocID="{21C37E54-7E74-41EE-AF42-04332DFFFA21}" presName="background" presStyleLbl="node0" presStyleIdx="0" presStyleCnt="1"/>
      <dgm:spPr>
        <a:solidFill>
          <a:schemeClr val="tx1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FFFD1B9-CBB1-4819-BF37-D19DF4A8BAF5}" type="pres">
      <dgm:prSet presAssocID="{21C37E54-7E74-41EE-AF42-04332DFFFA21}" presName="text" presStyleLbl="fgAcc0" presStyleIdx="0" presStyleCnt="1" custScaleX="88029" custScaleY="52356">
        <dgm:presLayoutVars>
          <dgm:chPref val="3"/>
        </dgm:presLayoutVars>
      </dgm:prSet>
      <dgm:spPr/>
    </dgm:pt>
    <dgm:pt modelId="{1E2BDADD-DFAF-4767-9A77-F4D534AADA10}" type="pres">
      <dgm:prSet presAssocID="{21C37E54-7E74-41EE-AF42-04332DFFFA21}" presName="hierChild2" presStyleCnt="0"/>
      <dgm:spPr/>
    </dgm:pt>
    <dgm:pt modelId="{4F8C6338-CFD7-4889-BB1C-E64128FAE9F3}" type="pres">
      <dgm:prSet presAssocID="{0039BCB0-A404-422F-AC12-BBC167CCBDF8}" presName="Name10" presStyleLbl="parChTrans1D2" presStyleIdx="0" presStyleCnt="2"/>
      <dgm:spPr/>
    </dgm:pt>
    <dgm:pt modelId="{1F43CBA4-2C2E-4C3D-A998-A4FCDECE8D61}" type="pres">
      <dgm:prSet presAssocID="{C8ABA791-54B4-47A7-BCAB-40318B78E1A6}" presName="hierRoot2" presStyleCnt="0"/>
      <dgm:spPr/>
    </dgm:pt>
    <dgm:pt modelId="{7FA4C626-675C-4387-AC9A-C9F0825704E2}" type="pres">
      <dgm:prSet presAssocID="{C8ABA791-54B4-47A7-BCAB-40318B78E1A6}" presName="composite2" presStyleCnt="0"/>
      <dgm:spPr/>
    </dgm:pt>
    <dgm:pt modelId="{328B4E96-5AB3-40A8-BDF0-0E6B005F707E}" type="pres">
      <dgm:prSet presAssocID="{C8ABA791-54B4-47A7-BCAB-40318B78E1A6}" presName="background2" presStyleLbl="node2" presStyleIdx="0" presStyleCnt="2"/>
      <dgm:spPr>
        <a:ln>
          <a:noFill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9B2C3BB-9142-4287-8B2F-9773025C3F48}" type="pres">
      <dgm:prSet presAssocID="{C8ABA791-54B4-47A7-BCAB-40318B78E1A6}" presName="text2" presStyleLbl="fgAcc2" presStyleIdx="0" presStyleCnt="2" custScaleX="69501" custScaleY="44776" custLinFactNeighborX="-44070" custLinFactNeighborY="-24603">
        <dgm:presLayoutVars>
          <dgm:chPref val="3"/>
        </dgm:presLayoutVars>
      </dgm:prSet>
      <dgm:spPr/>
    </dgm:pt>
    <dgm:pt modelId="{3AC55AD1-E54B-4D00-88C7-BB441319FFCD}" type="pres">
      <dgm:prSet presAssocID="{C8ABA791-54B4-47A7-BCAB-40318B78E1A6}" presName="hierChild3" presStyleCnt="0"/>
      <dgm:spPr/>
    </dgm:pt>
    <dgm:pt modelId="{0580F4A5-D89F-412B-A9D3-FBFB6AEBCED2}" type="pres">
      <dgm:prSet presAssocID="{2ED05E9F-9575-4D3F-BC79-E431C0C636F4}" presName="Name17" presStyleLbl="parChTrans1D3" presStyleIdx="0" presStyleCnt="5"/>
      <dgm:spPr/>
    </dgm:pt>
    <dgm:pt modelId="{D40D02B5-79E2-4069-B242-936AB189D2E7}" type="pres">
      <dgm:prSet presAssocID="{4ACB9FDA-C49B-4730-B1D6-A51FA0FA8703}" presName="hierRoot3" presStyleCnt="0"/>
      <dgm:spPr/>
    </dgm:pt>
    <dgm:pt modelId="{DC3E21EA-C22D-4286-B7C8-08C38765376D}" type="pres">
      <dgm:prSet presAssocID="{4ACB9FDA-C49B-4730-B1D6-A51FA0FA8703}" presName="composite3" presStyleCnt="0"/>
      <dgm:spPr/>
    </dgm:pt>
    <dgm:pt modelId="{B8C111C6-B4AC-4D6F-BBB5-CFCB95A135E0}" type="pres">
      <dgm:prSet presAssocID="{4ACB9FDA-C49B-4730-B1D6-A51FA0FA8703}" presName="background3" presStyleLbl="node3" presStyleIdx="0" presStyleCnt="5"/>
      <dgm:spPr>
        <a:xfrm>
          <a:off x="564986" y="2780920"/>
          <a:ext cx="1651398" cy="660564"/>
        </a:xfrm>
        <a:prstGeom prst="roundRect">
          <a:avLst>
            <a:gd name="adj" fmla="val 10000"/>
          </a:avLst>
        </a:prstGeom>
        <a:solidFill>
          <a:srgbClr val="43467B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A4E47AF0-AD88-4A7E-A434-F598A5D014D3}" type="pres">
      <dgm:prSet presAssocID="{4ACB9FDA-C49B-4730-B1D6-A51FA0FA8703}" presName="text3" presStyleLbl="fgAcc3" presStyleIdx="0" presStyleCnt="5" custScaleX="63763" custScaleY="40166" custLinFactNeighborX="-16956" custLinFactNeighborY="-19697">
        <dgm:presLayoutVars>
          <dgm:chPref val="3"/>
        </dgm:presLayoutVars>
      </dgm:prSet>
      <dgm:spPr>
        <a:xfrm>
          <a:off x="852753" y="3054298"/>
          <a:ext cx="1651398" cy="660564"/>
        </a:xfrm>
        <a:prstGeom prst="roundRect">
          <a:avLst>
            <a:gd name="adj" fmla="val 10000"/>
          </a:avLst>
        </a:prstGeom>
      </dgm:spPr>
    </dgm:pt>
    <dgm:pt modelId="{E2EDC3F2-05BB-4E75-B8B4-329408BEF36C}" type="pres">
      <dgm:prSet presAssocID="{4ACB9FDA-C49B-4730-B1D6-A51FA0FA8703}" presName="hierChild4" presStyleCnt="0"/>
      <dgm:spPr/>
    </dgm:pt>
    <dgm:pt modelId="{AB669547-7A72-414B-8ABC-A2E59520C528}" type="pres">
      <dgm:prSet presAssocID="{2F001EC7-F8F2-448A-A359-59BFF154E587}" presName="Name17" presStyleLbl="parChTrans1D3" presStyleIdx="1" presStyleCnt="5"/>
      <dgm:spPr/>
    </dgm:pt>
    <dgm:pt modelId="{CE0F5509-0F97-4F72-A659-AD1AC0181532}" type="pres">
      <dgm:prSet presAssocID="{949DA010-E29D-4107-B87D-07BF9D92D983}" presName="hierRoot3" presStyleCnt="0"/>
      <dgm:spPr/>
    </dgm:pt>
    <dgm:pt modelId="{6202A6A3-7A77-4EC5-9DC0-1B47FD736226}" type="pres">
      <dgm:prSet presAssocID="{949DA010-E29D-4107-B87D-07BF9D92D983}" presName="composite3" presStyleCnt="0"/>
      <dgm:spPr/>
    </dgm:pt>
    <dgm:pt modelId="{05E63A55-E833-4698-B8A1-225E0D40677C}" type="pres">
      <dgm:prSet presAssocID="{949DA010-E29D-4107-B87D-07BF9D92D983}" presName="background3" presStyleLbl="node3" presStyleIdx="1" presStyleCnt="5"/>
      <dgm:spPr>
        <a:xfrm>
          <a:off x="2626501" y="2784291"/>
          <a:ext cx="1618351" cy="647342"/>
        </a:xfrm>
        <a:prstGeom prst="roundRect">
          <a:avLst>
            <a:gd name="adj" fmla="val 10000"/>
          </a:avLst>
        </a:prstGeom>
        <a:solidFill>
          <a:srgbClr val="43467B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12C0FE3-435E-4B1E-92C5-BABF0CE0F99C}" type="pres">
      <dgm:prSet presAssocID="{949DA010-E29D-4107-B87D-07BF9D92D983}" presName="text3" presStyleLbl="fgAcc3" presStyleIdx="1" presStyleCnt="5" custScaleX="62487" custScaleY="39362" custLinFactNeighborX="-23343" custLinFactNeighborY="-19492">
        <dgm:presLayoutVars>
          <dgm:chPref val="3"/>
        </dgm:presLayoutVars>
      </dgm:prSet>
      <dgm:spPr>
        <a:xfrm>
          <a:off x="2914268" y="3057670"/>
          <a:ext cx="1618351" cy="647342"/>
        </a:xfrm>
        <a:prstGeom prst="roundRect">
          <a:avLst>
            <a:gd name="adj" fmla="val 10000"/>
          </a:avLst>
        </a:prstGeom>
      </dgm:spPr>
    </dgm:pt>
    <dgm:pt modelId="{4D831057-7135-4756-8DFD-5186F732AE26}" type="pres">
      <dgm:prSet presAssocID="{949DA010-E29D-4107-B87D-07BF9D92D983}" presName="hierChild4" presStyleCnt="0"/>
      <dgm:spPr/>
    </dgm:pt>
    <dgm:pt modelId="{A9E9955A-F29A-43C7-8989-DA7012419A33}" type="pres">
      <dgm:prSet presAssocID="{ECFF309D-6DCD-490B-9730-0F86B9006A6B}" presName="Name23" presStyleLbl="parChTrans1D4" presStyleIdx="0" presStyleCnt="2"/>
      <dgm:spPr/>
    </dgm:pt>
    <dgm:pt modelId="{106903AB-3A07-46CB-83BF-86FD2FE95560}" type="pres">
      <dgm:prSet presAssocID="{5518C09A-2A40-4DBF-9A27-EBBCC66DE87F}" presName="hierRoot4" presStyleCnt="0"/>
      <dgm:spPr/>
    </dgm:pt>
    <dgm:pt modelId="{BF875BA2-9F2C-4B04-B1D1-8A8F495680D8}" type="pres">
      <dgm:prSet presAssocID="{5518C09A-2A40-4DBF-9A27-EBBCC66DE87F}" presName="composite4" presStyleCnt="0"/>
      <dgm:spPr/>
    </dgm:pt>
    <dgm:pt modelId="{A75AA5A2-35FD-459B-8AE1-5B1F58B2882E}" type="pres">
      <dgm:prSet presAssocID="{5518C09A-2A40-4DBF-9A27-EBBCC66DE87F}" presName="background4" presStyleLbl="node4" presStyleIdx="0" presStyleCnt="2"/>
      <dgm:spPr>
        <a:xfrm>
          <a:off x="1134832" y="4430005"/>
          <a:ext cx="2099295" cy="839709"/>
        </a:xfrm>
        <a:prstGeom prst="roundRect">
          <a:avLst>
            <a:gd name="adj" fmla="val 10000"/>
          </a:avLst>
        </a:prstGeom>
        <a:solidFill>
          <a:srgbClr val="43467B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55EBAA0-EEE9-42A8-B668-9697BC3DB39E}" type="pres">
      <dgm:prSet presAssocID="{5518C09A-2A40-4DBF-9A27-EBBCC66DE87F}" presName="text4" presStyleLbl="fgAcc4" presStyleIdx="0" presStyleCnt="2" custScaleX="81057" custScaleY="51059" custLinFactNeighborX="-20014" custLinFactNeighborY="-4586">
        <dgm:presLayoutVars>
          <dgm:chPref val="3"/>
        </dgm:presLayoutVars>
      </dgm:prSet>
      <dgm:spPr>
        <a:xfrm>
          <a:off x="1422599" y="4703383"/>
          <a:ext cx="2099295" cy="839709"/>
        </a:xfrm>
        <a:prstGeom prst="roundRect">
          <a:avLst>
            <a:gd name="adj" fmla="val 10000"/>
          </a:avLst>
        </a:prstGeom>
      </dgm:spPr>
    </dgm:pt>
    <dgm:pt modelId="{E7B09F94-A05A-4E7E-8292-6F845D6009F6}" type="pres">
      <dgm:prSet presAssocID="{5518C09A-2A40-4DBF-9A27-EBBCC66DE87F}" presName="hierChild5" presStyleCnt="0"/>
      <dgm:spPr/>
    </dgm:pt>
    <dgm:pt modelId="{C9D7B06C-C721-456E-85BD-F4FE4B285052}" type="pres">
      <dgm:prSet presAssocID="{3427E1A0-4D61-4506-8501-3D6CDB8DE5DE}" presName="Name23" presStyleLbl="parChTrans1D4" presStyleIdx="1" presStyleCnt="2"/>
      <dgm:spPr/>
    </dgm:pt>
    <dgm:pt modelId="{F3220C45-C36A-4DAA-900D-F99BE345CA70}" type="pres">
      <dgm:prSet presAssocID="{F8E1C67F-64D8-4FA2-ACFB-BB5D7FA0DBB3}" presName="hierRoot4" presStyleCnt="0"/>
      <dgm:spPr/>
    </dgm:pt>
    <dgm:pt modelId="{DEF12EAB-FFEC-40A1-85CA-72C13162EB0C}" type="pres">
      <dgm:prSet presAssocID="{F8E1C67F-64D8-4FA2-ACFB-BB5D7FA0DBB3}" presName="composite4" presStyleCnt="0"/>
      <dgm:spPr/>
    </dgm:pt>
    <dgm:pt modelId="{F3E469FF-437C-48BA-A072-4588B365422E}" type="pres">
      <dgm:prSet presAssocID="{F8E1C67F-64D8-4FA2-ACFB-BB5D7FA0DBB3}" presName="background4" presStyleLbl="node4" presStyleIdx="1" presStyleCnt="2"/>
      <dgm:spPr>
        <a:xfrm>
          <a:off x="3809661" y="4430005"/>
          <a:ext cx="2099295" cy="839709"/>
        </a:xfrm>
        <a:prstGeom prst="roundRect">
          <a:avLst>
            <a:gd name="adj" fmla="val 10000"/>
          </a:avLst>
        </a:prstGeom>
        <a:solidFill>
          <a:srgbClr val="43467B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FB27EB37-C7F9-45CD-A4CF-52A620A66BA4}" type="pres">
      <dgm:prSet presAssocID="{F8E1C67F-64D8-4FA2-ACFB-BB5D7FA0DBB3}" presName="text4" presStyleLbl="fgAcc4" presStyleIdx="1" presStyleCnt="2" custScaleX="81057" custScaleY="51059" custLinFactNeighborX="-20014" custLinFactNeighborY="-4586">
        <dgm:presLayoutVars>
          <dgm:chPref val="3"/>
        </dgm:presLayoutVars>
      </dgm:prSet>
      <dgm:spPr>
        <a:xfrm>
          <a:off x="4097428" y="4703383"/>
          <a:ext cx="2099295" cy="839709"/>
        </a:xfrm>
        <a:prstGeom prst="roundRect">
          <a:avLst>
            <a:gd name="adj" fmla="val 10000"/>
          </a:avLst>
        </a:prstGeom>
      </dgm:spPr>
    </dgm:pt>
    <dgm:pt modelId="{E6C81C49-3430-492D-BE2F-27C321BA50E4}" type="pres">
      <dgm:prSet presAssocID="{F8E1C67F-64D8-4FA2-ACFB-BB5D7FA0DBB3}" presName="hierChild5" presStyleCnt="0"/>
      <dgm:spPr/>
    </dgm:pt>
    <dgm:pt modelId="{C5DFF422-576B-418A-81CA-0C5C180CDDF8}" type="pres">
      <dgm:prSet presAssocID="{EAB34BC8-F589-4F30-9B93-62FAB0123C37}" presName="Name10" presStyleLbl="parChTrans1D2" presStyleIdx="1" presStyleCnt="2"/>
      <dgm:spPr/>
    </dgm:pt>
    <dgm:pt modelId="{152D697A-0E85-41FD-B9B0-E0E08AC069C4}" type="pres">
      <dgm:prSet presAssocID="{BCB96364-EFA2-4AB8-9DBE-68C98765B94E}" presName="hierRoot2" presStyleCnt="0"/>
      <dgm:spPr/>
    </dgm:pt>
    <dgm:pt modelId="{19CC1C58-3D3B-44C4-A16D-E72B2D309A7B}" type="pres">
      <dgm:prSet presAssocID="{BCB96364-EFA2-4AB8-9DBE-68C98765B94E}" presName="composite2" presStyleCnt="0"/>
      <dgm:spPr/>
    </dgm:pt>
    <dgm:pt modelId="{8B2EC7CF-85F7-435D-922F-050E7145C9E1}" type="pres">
      <dgm:prSet presAssocID="{BCB96364-EFA2-4AB8-9DBE-68C98765B94E}" presName="background2" presStyleLbl="node2" presStyleIdx="1" presStyleCnt="2"/>
      <dgm:spPr>
        <a:solidFill>
          <a:srgbClr val="E88920"/>
        </a:solidFill>
        <a:ln>
          <a:noFill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7745CB36-EF2E-423B-BD19-FB6A9C10EAA1}" type="pres">
      <dgm:prSet presAssocID="{BCB96364-EFA2-4AB8-9DBE-68C98765B94E}" presName="text2" presStyleLbl="fgAcc2" presStyleIdx="1" presStyleCnt="2" custScaleX="76515" custScaleY="46210" custLinFactNeighborX="22814" custLinFactNeighborY="-24339">
        <dgm:presLayoutVars>
          <dgm:chPref val="3"/>
        </dgm:presLayoutVars>
      </dgm:prSet>
      <dgm:spPr/>
    </dgm:pt>
    <dgm:pt modelId="{FBCF9839-C260-4BD9-8C94-C0B4F5E4B89B}" type="pres">
      <dgm:prSet presAssocID="{BCB96364-EFA2-4AB8-9DBE-68C98765B94E}" presName="hierChild3" presStyleCnt="0"/>
      <dgm:spPr/>
    </dgm:pt>
    <dgm:pt modelId="{70D6AE14-2455-44E0-B0CD-BBC725629073}" type="pres">
      <dgm:prSet presAssocID="{40C36259-AD63-4E83-B738-3FA29D41E89F}" presName="Name17" presStyleLbl="parChTrans1D3" presStyleIdx="2" presStyleCnt="5"/>
      <dgm:spPr/>
    </dgm:pt>
    <dgm:pt modelId="{595A798E-FCEA-4832-ADFF-97322B03C1A6}" type="pres">
      <dgm:prSet presAssocID="{BB212FE7-A3BE-4FBD-B61F-E4FE5F466CAD}" presName="hierRoot3" presStyleCnt="0"/>
      <dgm:spPr/>
    </dgm:pt>
    <dgm:pt modelId="{62F78A65-E540-48F3-804A-8CE38A6A1975}" type="pres">
      <dgm:prSet presAssocID="{BB212FE7-A3BE-4FBD-B61F-E4FE5F466CAD}" presName="composite3" presStyleCnt="0"/>
      <dgm:spPr/>
    </dgm:pt>
    <dgm:pt modelId="{4BB17482-1898-4E53-A73D-A9A02550E66A}" type="pres">
      <dgm:prSet presAssocID="{BB212FE7-A3BE-4FBD-B61F-E4FE5F466CAD}" presName="background3" presStyleLbl="node3" presStyleIdx="2" presStyleCnt="5"/>
      <dgm:spPr>
        <a:xfrm>
          <a:off x="6003530" y="2851029"/>
          <a:ext cx="1472772" cy="736380"/>
        </a:xfrm>
        <a:prstGeom prst="roundRect">
          <a:avLst>
            <a:gd name="adj" fmla="val 10000"/>
          </a:avLst>
        </a:prstGeom>
        <a:solidFill>
          <a:srgbClr val="E88920"/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627DD0B-4EEB-4F87-B3A0-B1F48DB93AED}" type="pres">
      <dgm:prSet presAssocID="{BB212FE7-A3BE-4FBD-B61F-E4FE5F466CAD}" presName="text3" presStyleLbl="fgAcc3" presStyleIdx="2" presStyleCnt="5" custScaleX="56866" custScaleY="44776" custLinFactNeighborX="22340" custLinFactNeighborY="-16868">
        <dgm:presLayoutVars>
          <dgm:chPref val="3"/>
        </dgm:presLayoutVars>
      </dgm:prSet>
      <dgm:spPr>
        <a:xfrm>
          <a:off x="6291297" y="3124407"/>
          <a:ext cx="1472772" cy="736380"/>
        </a:xfrm>
        <a:prstGeom prst="roundRect">
          <a:avLst>
            <a:gd name="adj" fmla="val 10000"/>
          </a:avLst>
        </a:prstGeom>
      </dgm:spPr>
    </dgm:pt>
    <dgm:pt modelId="{32A18C70-F33B-46AB-A5F8-C57A2ADCB383}" type="pres">
      <dgm:prSet presAssocID="{BB212FE7-A3BE-4FBD-B61F-E4FE5F466CAD}" presName="hierChild4" presStyleCnt="0"/>
      <dgm:spPr/>
    </dgm:pt>
    <dgm:pt modelId="{FC9B1268-3609-4F48-8841-5F5C12F368BC}" type="pres">
      <dgm:prSet presAssocID="{C9423598-2DEC-4EE8-8D8F-1465B43E352F}" presName="Name17" presStyleLbl="parChTrans1D3" presStyleIdx="3" presStyleCnt="5"/>
      <dgm:spPr/>
    </dgm:pt>
    <dgm:pt modelId="{E14ADCED-EDEE-4615-945D-27869C8DF8C7}" type="pres">
      <dgm:prSet presAssocID="{1E8E3BDD-D1B4-48FA-BEC5-75B872E1E192}" presName="hierRoot3" presStyleCnt="0"/>
      <dgm:spPr/>
    </dgm:pt>
    <dgm:pt modelId="{B7E3BBAC-99B6-48D6-A996-5483E7BEFFB3}" type="pres">
      <dgm:prSet presAssocID="{1E8E3BDD-D1B4-48FA-BEC5-75B872E1E192}" presName="composite3" presStyleCnt="0"/>
      <dgm:spPr/>
    </dgm:pt>
    <dgm:pt modelId="{98243AD3-E060-43C3-8FB1-2DFB6E213A71}" type="pres">
      <dgm:prSet presAssocID="{1E8E3BDD-D1B4-48FA-BEC5-75B872E1E192}" presName="background3" presStyleLbl="node3" presStyleIdx="3" presStyleCnt="5"/>
      <dgm:spPr>
        <a:xfrm>
          <a:off x="8051836" y="2851029"/>
          <a:ext cx="1104566" cy="736380"/>
        </a:xfrm>
        <a:prstGeom prst="roundRect">
          <a:avLst>
            <a:gd name="adj" fmla="val 10000"/>
          </a:avLst>
        </a:prstGeom>
        <a:solidFill>
          <a:srgbClr val="E88920"/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E614971-9921-4E29-BB1F-5E2988D984D2}" type="pres">
      <dgm:prSet presAssocID="{1E8E3BDD-D1B4-48FA-BEC5-75B872E1E192}" presName="text3" presStyleLbl="fgAcc3" presStyleIdx="3" presStyleCnt="5" custScaleX="42649" custScaleY="44776" custLinFactNeighborX="22340" custLinFactNeighborY="-16868">
        <dgm:presLayoutVars>
          <dgm:chPref val="3"/>
        </dgm:presLayoutVars>
      </dgm:prSet>
      <dgm:spPr>
        <a:xfrm>
          <a:off x="8339603" y="3124407"/>
          <a:ext cx="1104566" cy="736380"/>
        </a:xfrm>
        <a:prstGeom prst="roundRect">
          <a:avLst>
            <a:gd name="adj" fmla="val 10000"/>
          </a:avLst>
        </a:prstGeom>
      </dgm:spPr>
    </dgm:pt>
    <dgm:pt modelId="{540DB82E-DF00-4F04-9699-6440E0CD543F}" type="pres">
      <dgm:prSet presAssocID="{1E8E3BDD-D1B4-48FA-BEC5-75B872E1E192}" presName="hierChild4" presStyleCnt="0"/>
      <dgm:spPr/>
    </dgm:pt>
    <dgm:pt modelId="{383A4309-E25E-4A7F-99F0-B04BC52CC870}" type="pres">
      <dgm:prSet presAssocID="{718E9F90-C488-4BF5-B572-1BEDC0D6A551}" presName="Name17" presStyleLbl="parChTrans1D3" presStyleIdx="4" presStyleCnt="5"/>
      <dgm:spPr/>
    </dgm:pt>
    <dgm:pt modelId="{3FCB332B-309B-4498-94EE-1F880585425F}" type="pres">
      <dgm:prSet presAssocID="{4EBBC013-1DBD-46B0-A727-D1B021FEFDA9}" presName="hierRoot3" presStyleCnt="0"/>
      <dgm:spPr/>
    </dgm:pt>
    <dgm:pt modelId="{DFD32858-9E4B-4D72-9F41-09F10C31A2B6}" type="pres">
      <dgm:prSet presAssocID="{4EBBC013-1DBD-46B0-A727-D1B021FEFDA9}" presName="composite3" presStyleCnt="0"/>
      <dgm:spPr/>
    </dgm:pt>
    <dgm:pt modelId="{A55CB137-2193-4DE5-BEA3-89540E2EBD53}" type="pres">
      <dgm:prSet presAssocID="{4EBBC013-1DBD-46B0-A727-D1B021FEFDA9}" presName="background3" presStyleLbl="node3" presStyleIdx="4" presStyleCnt="5"/>
      <dgm:spPr>
        <a:xfrm>
          <a:off x="9731936" y="2851029"/>
          <a:ext cx="1472772" cy="736380"/>
        </a:xfrm>
        <a:prstGeom prst="roundRect">
          <a:avLst>
            <a:gd name="adj" fmla="val 10000"/>
          </a:avLst>
        </a:prstGeom>
        <a:solidFill>
          <a:srgbClr val="E88920"/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410C1D1B-3F50-46D9-B884-165E7457527C}" type="pres">
      <dgm:prSet presAssocID="{4EBBC013-1DBD-46B0-A727-D1B021FEFDA9}" presName="text3" presStyleLbl="fgAcc3" presStyleIdx="4" presStyleCnt="5" custScaleX="56866" custScaleY="44776" custLinFactNeighborX="22340" custLinFactNeighborY="-16868">
        <dgm:presLayoutVars>
          <dgm:chPref val="3"/>
        </dgm:presLayoutVars>
      </dgm:prSet>
      <dgm:spPr>
        <a:xfrm>
          <a:off x="10019703" y="3124407"/>
          <a:ext cx="1472772" cy="736380"/>
        </a:xfrm>
        <a:prstGeom prst="roundRect">
          <a:avLst>
            <a:gd name="adj" fmla="val 10000"/>
          </a:avLst>
        </a:prstGeom>
      </dgm:spPr>
    </dgm:pt>
    <dgm:pt modelId="{1837A3E3-310D-41C1-819C-BA87992FD659}" type="pres">
      <dgm:prSet presAssocID="{4EBBC013-1DBD-46B0-A727-D1B021FEFDA9}" presName="hierChild4" presStyleCnt="0"/>
      <dgm:spPr/>
    </dgm:pt>
  </dgm:ptLst>
  <dgm:cxnLst>
    <dgm:cxn modelId="{A586B404-F6D2-4ECC-A393-75BA33811074}" srcId="{BCB96364-EFA2-4AB8-9DBE-68C98765B94E}" destId="{4EBBC013-1DBD-46B0-A727-D1B021FEFDA9}" srcOrd="2" destOrd="0" parTransId="{718E9F90-C488-4BF5-B572-1BEDC0D6A551}" sibTransId="{E90B8E33-BA0F-44C3-B376-A048373D21BF}"/>
    <dgm:cxn modelId="{11D2B806-6977-446F-B93F-463657B9C3E8}" srcId="{21C37E54-7E74-41EE-AF42-04332DFFFA21}" destId="{C8ABA791-54B4-47A7-BCAB-40318B78E1A6}" srcOrd="0" destOrd="0" parTransId="{0039BCB0-A404-422F-AC12-BBC167CCBDF8}" sibTransId="{C1CA03A1-47D7-49AF-BCCE-99E671A91807}"/>
    <dgm:cxn modelId="{56A28E0C-6BFF-42BD-9542-A31EF10FAEF0}" srcId="{21C37E54-7E74-41EE-AF42-04332DFFFA21}" destId="{BCB96364-EFA2-4AB8-9DBE-68C98765B94E}" srcOrd="1" destOrd="0" parTransId="{EAB34BC8-F589-4F30-9B93-62FAB0123C37}" sibTransId="{223C223E-E6CE-4642-A45B-D2C2DACB774D}"/>
    <dgm:cxn modelId="{D7675F1F-B4FE-4FA7-849C-A302A55F7BEA}" type="presOf" srcId="{C8ABA791-54B4-47A7-BCAB-40318B78E1A6}" destId="{29B2C3BB-9142-4287-8B2F-9773025C3F48}" srcOrd="0" destOrd="0" presId="urn:microsoft.com/office/officeart/2005/8/layout/hierarchy1"/>
    <dgm:cxn modelId="{CBDDFA23-E167-4296-910F-5A935A0793D1}" type="presOf" srcId="{DD9F3F19-A1F2-488C-9438-55896FF5BC7F}" destId="{DF5F1A9A-C771-4D17-92D8-8ECF7FEB7E8B}" srcOrd="0" destOrd="0" presId="urn:microsoft.com/office/officeart/2005/8/layout/hierarchy1"/>
    <dgm:cxn modelId="{8CE8352C-0944-44E5-B472-7FAFF26DA473}" type="presOf" srcId="{EAB34BC8-F589-4F30-9B93-62FAB0123C37}" destId="{C5DFF422-576B-418A-81CA-0C5C180CDDF8}" srcOrd="0" destOrd="0" presId="urn:microsoft.com/office/officeart/2005/8/layout/hierarchy1"/>
    <dgm:cxn modelId="{A7C55F34-BD54-4ADD-84CD-6951CAE33249}" type="presOf" srcId="{ECFF309D-6DCD-490B-9730-0F86B9006A6B}" destId="{A9E9955A-F29A-43C7-8989-DA7012419A33}" srcOrd="0" destOrd="0" presId="urn:microsoft.com/office/officeart/2005/8/layout/hierarchy1"/>
    <dgm:cxn modelId="{87BA483B-681D-465C-B4EF-CE908E3709AA}" srcId="{BCB96364-EFA2-4AB8-9DBE-68C98765B94E}" destId="{1E8E3BDD-D1B4-48FA-BEC5-75B872E1E192}" srcOrd="1" destOrd="0" parTransId="{C9423598-2DEC-4EE8-8D8F-1465B43E352F}" sibTransId="{A2548772-D64A-49BF-95A8-EB094DC7B8E6}"/>
    <dgm:cxn modelId="{E7E4AD42-0A5F-49C0-8AE4-BA1A66E13F42}" type="presOf" srcId="{BB212FE7-A3BE-4FBD-B61F-E4FE5F466CAD}" destId="{9627DD0B-4EEB-4F87-B3A0-B1F48DB93AED}" srcOrd="0" destOrd="0" presId="urn:microsoft.com/office/officeart/2005/8/layout/hierarchy1"/>
    <dgm:cxn modelId="{45BEB266-6149-4945-812D-05C038661B32}" srcId="{BCB96364-EFA2-4AB8-9DBE-68C98765B94E}" destId="{BB212FE7-A3BE-4FBD-B61F-E4FE5F466CAD}" srcOrd="0" destOrd="0" parTransId="{40C36259-AD63-4E83-B738-3FA29D41E89F}" sibTransId="{F11A4D28-2EA6-4CAE-A851-6197364EF114}"/>
    <dgm:cxn modelId="{E557A56C-57BA-4045-A7FC-F3400F56988A}" type="presOf" srcId="{2ED05E9F-9575-4D3F-BC79-E431C0C636F4}" destId="{0580F4A5-D89F-412B-A9D3-FBFB6AEBCED2}" srcOrd="0" destOrd="0" presId="urn:microsoft.com/office/officeart/2005/8/layout/hierarchy1"/>
    <dgm:cxn modelId="{3B06F373-0F5C-42BF-BE52-6F7219FD57B7}" type="presOf" srcId="{718E9F90-C488-4BF5-B572-1BEDC0D6A551}" destId="{383A4309-E25E-4A7F-99F0-B04BC52CC870}" srcOrd="0" destOrd="0" presId="urn:microsoft.com/office/officeart/2005/8/layout/hierarchy1"/>
    <dgm:cxn modelId="{BF347675-0D48-41C5-AA77-3DE9C6FD0C27}" type="presOf" srcId="{5518C09A-2A40-4DBF-9A27-EBBCC66DE87F}" destId="{655EBAA0-EEE9-42A8-B668-9697BC3DB39E}" srcOrd="0" destOrd="0" presId="urn:microsoft.com/office/officeart/2005/8/layout/hierarchy1"/>
    <dgm:cxn modelId="{6EF60F7F-CB3F-4C77-BF1D-8DAB2C249742}" srcId="{C8ABA791-54B4-47A7-BCAB-40318B78E1A6}" destId="{4ACB9FDA-C49B-4730-B1D6-A51FA0FA8703}" srcOrd="0" destOrd="0" parTransId="{2ED05E9F-9575-4D3F-BC79-E431C0C636F4}" sibTransId="{235B44DD-EDD4-472F-A0EA-9D25D3C5EC3D}"/>
    <dgm:cxn modelId="{037DCA84-C7C2-4FD6-8F39-131266558BFF}" type="presOf" srcId="{1E8E3BDD-D1B4-48FA-BEC5-75B872E1E192}" destId="{9E614971-9921-4E29-BB1F-5E2988D984D2}" srcOrd="0" destOrd="0" presId="urn:microsoft.com/office/officeart/2005/8/layout/hierarchy1"/>
    <dgm:cxn modelId="{71210B93-FE57-4684-AA42-9215DBA33137}" type="presOf" srcId="{F8E1C67F-64D8-4FA2-ACFB-BB5D7FA0DBB3}" destId="{FB27EB37-C7F9-45CD-A4CF-52A620A66BA4}" srcOrd="0" destOrd="0" presId="urn:microsoft.com/office/officeart/2005/8/layout/hierarchy1"/>
    <dgm:cxn modelId="{256DDF9F-F120-4228-897B-E5306F74EEA0}" type="presOf" srcId="{949DA010-E29D-4107-B87D-07BF9D92D983}" destId="{212C0FE3-435E-4B1E-92C5-BABF0CE0F99C}" srcOrd="0" destOrd="0" presId="urn:microsoft.com/office/officeart/2005/8/layout/hierarchy1"/>
    <dgm:cxn modelId="{4B49FEAC-DD5D-4223-A307-4F81F3CF8972}" srcId="{C8ABA791-54B4-47A7-BCAB-40318B78E1A6}" destId="{949DA010-E29D-4107-B87D-07BF9D92D983}" srcOrd="1" destOrd="0" parTransId="{2F001EC7-F8F2-448A-A359-59BFF154E587}" sibTransId="{1614A48E-8211-401A-9C4D-3F10ECE1D756}"/>
    <dgm:cxn modelId="{8E8240AF-237C-40C8-BE55-7CE9A54FA809}" type="presOf" srcId="{4EBBC013-1DBD-46B0-A727-D1B021FEFDA9}" destId="{410C1D1B-3F50-46D9-B884-165E7457527C}" srcOrd="0" destOrd="0" presId="urn:microsoft.com/office/officeart/2005/8/layout/hierarchy1"/>
    <dgm:cxn modelId="{020933BC-CDD9-49FB-8668-1A5A1859F660}" srcId="{949DA010-E29D-4107-B87D-07BF9D92D983}" destId="{F8E1C67F-64D8-4FA2-ACFB-BB5D7FA0DBB3}" srcOrd="1" destOrd="0" parTransId="{3427E1A0-4D61-4506-8501-3D6CDB8DE5DE}" sibTransId="{9E907E60-48ED-4F8E-A186-BD7465D6E184}"/>
    <dgm:cxn modelId="{0D8C79C0-EC28-4B89-8EAE-3EE335D47FFF}" type="presOf" srcId="{40C36259-AD63-4E83-B738-3FA29D41E89F}" destId="{70D6AE14-2455-44E0-B0CD-BBC725629073}" srcOrd="0" destOrd="0" presId="urn:microsoft.com/office/officeart/2005/8/layout/hierarchy1"/>
    <dgm:cxn modelId="{6F9615CA-1256-46DE-840B-204637D204F3}" type="presOf" srcId="{4ACB9FDA-C49B-4730-B1D6-A51FA0FA8703}" destId="{A4E47AF0-AD88-4A7E-A434-F598A5D014D3}" srcOrd="0" destOrd="0" presId="urn:microsoft.com/office/officeart/2005/8/layout/hierarchy1"/>
    <dgm:cxn modelId="{9BBEA0CB-FF8A-4740-BED2-C6393EF8848E}" type="presOf" srcId="{2F001EC7-F8F2-448A-A359-59BFF154E587}" destId="{AB669547-7A72-414B-8ABC-A2E59520C528}" srcOrd="0" destOrd="0" presId="urn:microsoft.com/office/officeart/2005/8/layout/hierarchy1"/>
    <dgm:cxn modelId="{F4B4A3D4-82B1-46AB-B95A-AFCB7B043EB4}" type="presOf" srcId="{BCB96364-EFA2-4AB8-9DBE-68C98765B94E}" destId="{7745CB36-EF2E-423B-BD19-FB6A9C10EAA1}" srcOrd="0" destOrd="0" presId="urn:microsoft.com/office/officeart/2005/8/layout/hierarchy1"/>
    <dgm:cxn modelId="{D6A0DBD4-1BD3-458C-B491-7284AD500795}" type="presOf" srcId="{C9423598-2DEC-4EE8-8D8F-1465B43E352F}" destId="{FC9B1268-3609-4F48-8841-5F5C12F368BC}" srcOrd="0" destOrd="0" presId="urn:microsoft.com/office/officeart/2005/8/layout/hierarchy1"/>
    <dgm:cxn modelId="{78F8EAD7-F286-48E2-AF3B-30A085E53001}" srcId="{949DA010-E29D-4107-B87D-07BF9D92D983}" destId="{5518C09A-2A40-4DBF-9A27-EBBCC66DE87F}" srcOrd="0" destOrd="0" parTransId="{ECFF309D-6DCD-490B-9730-0F86B9006A6B}" sibTransId="{913F25F1-9815-4D87-9555-BC44418064FF}"/>
    <dgm:cxn modelId="{A08265DB-B341-4BE3-A044-E06D282A72A8}" type="presOf" srcId="{0039BCB0-A404-422F-AC12-BBC167CCBDF8}" destId="{4F8C6338-CFD7-4889-BB1C-E64128FAE9F3}" srcOrd="0" destOrd="0" presId="urn:microsoft.com/office/officeart/2005/8/layout/hierarchy1"/>
    <dgm:cxn modelId="{5AD24BFB-8BE3-4E9E-A910-14CDDFF9B1DF}" srcId="{DD9F3F19-A1F2-488C-9438-55896FF5BC7F}" destId="{21C37E54-7E74-41EE-AF42-04332DFFFA21}" srcOrd="0" destOrd="0" parTransId="{9FB82F54-7435-40A6-A160-9863E7CABB89}" sibTransId="{EB26A511-BA92-492C-A033-264A86D4D07C}"/>
    <dgm:cxn modelId="{2B1047FC-45F9-48ED-8600-0B92E9DCAC9A}" type="presOf" srcId="{3427E1A0-4D61-4506-8501-3D6CDB8DE5DE}" destId="{C9D7B06C-C721-456E-85BD-F4FE4B285052}" srcOrd="0" destOrd="0" presId="urn:microsoft.com/office/officeart/2005/8/layout/hierarchy1"/>
    <dgm:cxn modelId="{13734EFE-8683-4335-92EE-E5F1DBE4E0EF}" type="presOf" srcId="{21C37E54-7E74-41EE-AF42-04332DFFFA21}" destId="{9FFFD1B9-CBB1-4819-BF37-D19DF4A8BAF5}" srcOrd="0" destOrd="0" presId="urn:microsoft.com/office/officeart/2005/8/layout/hierarchy1"/>
    <dgm:cxn modelId="{3184ECCC-6F18-46CB-9EB8-5088245D582D}" type="presParOf" srcId="{DF5F1A9A-C771-4D17-92D8-8ECF7FEB7E8B}" destId="{6174DC83-EDAB-42C0-833A-59D414113EA0}" srcOrd="0" destOrd="0" presId="urn:microsoft.com/office/officeart/2005/8/layout/hierarchy1"/>
    <dgm:cxn modelId="{7F89CA69-A3E6-4339-9AB4-7DCEA3204683}" type="presParOf" srcId="{6174DC83-EDAB-42C0-833A-59D414113EA0}" destId="{74A3CF84-8428-4B15-895C-BE51067FDFD8}" srcOrd="0" destOrd="0" presId="urn:microsoft.com/office/officeart/2005/8/layout/hierarchy1"/>
    <dgm:cxn modelId="{1C6E2CF4-8E95-4EC4-9B5A-EA134F1C7D04}" type="presParOf" srcId="{74A3CF84-8428-4B15-895C-BE51067FDFD8}" destId="{A1B9F233-CDCF-407B-B6CD-00629F0C7911}" srcOrd="0" destOrd="0" presId="urn:microsoft.com/office/officeart/2005/8/layout/hierarchy1"/>
    <dgm:cxn modelId="{F153B817-0C81-480E-9DB6-C912963ECF28}" type="presParOf" srcId="{74A3CF84-8428-4B15-895C-BE51067FDFD8}" destId="{9FFFD1B9-CBB1-4819-BF37-D19DF4A8BAF5}" srcOrd="1" destOrd="0" presId="urn:microsoft.com/office/officeart/2005/8/layout/hierarchy1"/>
    <dgm:cxn modelId="{CCBBCD96-B133-4077-BFE3-AF7E3AE10046}" type="presParOf" srcId="{6174DC83-EDAB-42C0-833A-59D414113EA0}" destId="{1E2BDADD-DFAF-4767-9A77-F4D534AADA10}" srcOrd="1" destOrd="0" presId="urn:microsoft.com/office/officeart/2005/8/layout/hierarchy1"/>
    <dgm:cxn modelId="{980E8395-A106-4391-A254-7B58D87E0356}" type="presParOf" srcId="{1E2BDADD-DFAF-4767-9A77-F4D534AADA10}" destId="{4F8C6338-CFD7-4889-BB1C-E64128FAE9F3}" srcOrd="0" destOrd="0" presId="urn:microsoft.com/office/officeart/2005/8/layout/hierarchy1"/>
    <dgm:cxn modelId="{CED3E717-238A-4680-B7A5-5EE0B28D3CE4}" type="presParOf" srcId="{1E2BDADD-DFAF-4767-9A77-F4D534AADA10}" destId="{1F43CBA4-2C2E-4C3D-A998-A4FCDECE8D61}" srcOrd="1" destOrd="0" presId="urn:microsoft.com/office/officeart/2005/8/layout/hierarchy1"/>
    <dgm:cxn modelId="{E286F235-CE11-4415-8B95-664FDA453612}" type="presParOf" srcId="{1F43CBA4-2C2E-4C3D-A998-A4FCDECE8D61}" destId="{7FA4C626-675C-4387-AC9A-C9F0825704E2}" srcOrd="0" destOrd="0" presId="urn:microsoft.com/office/officeart/2005/8/layout/hierarchy1"/>
    <dgm:cxn modelId="{8130C8F6-27FC-4B5C-81AF-2052B971FF28}" type="presParOf" srcId="{7FA4C626-675C-4387-AC9A-C9F0825704E2}" destId="{328B4E96-5AB3-40A8-BDF0-0E6B005F707E}" srcOrd="0" destOrd="0" presId="urn:microsoft.com/office/officeart/2005/8/layout/hierarchy1"/>
    <dgm:cxn modelId="{3A20A7D5-8174-4D81-8238-9BDAFAAB3179}" type="presParOf" srcId="{7FA4C626-675C-4387-AC9A-C9F0825704E2}" destId="{29B2C3BB-9142-4287-8B2F-9773025C3F48}" srcOrd="1" destOrd="0" presId="urn:microsoft.com/office/officeart/2005/8/layout/hierarchy1"/>
    <dgm:cxn modelId="{8B4C8F4B-6BE2-4B52-8646-E8B8F9A752BC}" type="presParOf" srcId="{1F43CBA4-2C2E-4C3D-A998-A4FCDECE8D61}" destId="{3AC55AD1-E54B-4D00-88C7-BB441319FFCD}" srcOrd="1" destOrd="0" presId="urn:microsoft.com/office/officeart/2005/8/layout/hierarchy1"/>
    <dgm:cxn modelId="{B82D5F80-9E89-413E-9D85-867FD03F4A1A}" type="presParOf" srcId="{3AC55AD1-E54B-4D00-88C7-BB441319FFCD}" destId="{0580F4A5-D89F-412B-A9D3-FBFB6AEBCED2}" srcOrd="0" destOrd="0" presId="urn:microsoft.com/office/officeart/2005/8/layout/hierarchy1"/>
    <dgm:cxn modelId="{A4BA27C0-8869-40E9-B1A6-7F613BF4BC7C}" type="presParOf" srcId="{3AC55AD1-E54B-4D00-88C7-BB441319FFCD}" destId="{D40D02B5-79E2-4069-B242-936AB189D2E7}" srcOrd="1" destOrd="0" presId="urn:microsoft.com/office/officeart/2005/8/layout/hierarchy1"/>
    <dgm:cxn modelId="{E389C9E8-3EF5-4C29-9151-882EA20F964E}" type="presParOf" srcId="{D40D02B5-79E2-4069-B242-936AB189D2E7}" destId="{DC3E21EA-C22D-4286-B7C8-08C38765376D}" srcOrd="0" destOrd="0" presId="urn:microsoft.com/office/officeart/2005/8/layout/hierarchy1"/>
    <dgm:cxn modelId="{9B05DB07-F96A-4E0B-9CEE-0642B0591EC9}" type="presParOf" srcId="{DC3E21EA-C22D-4286-B7C8-08C38765376D}" destId="{B8C111C6-B4AC-4D6F-BBB5-CFCB95A135E0}" srcOrd="0" destOrd="0" presId="urn:microsoft.com/office/officeart/2005/8/layout/hierarchy1"/>
    <dgm:cxn modelId="{1C19D440-E9CE-4E8B-8053-D92C2B6C4507}" type="presParOf" srcId="{DC3E21EA-C22D-4286-B7C8-08C38765376D}" destId="{A4E47AF0-AD88-4A7E-A434-F598A5D014D3}" srcOrd="1" destOrd="0" presId="urn:microsoft.com/office/officeart/2005/8/layout/hierarchy1"/>
    <dgm:cxn modelId="{D2C915DC-1DEC-4A67-9CBE-2100737C85E0}" type="presParOf" srcId="{D40D02B5-79E2-4069-B242-936AB189D2E7}" destId="{E2EDC3F2-05BB-4E75-B8B4-329408BEF36C}" srcOrd="1" destOrd="0" presId="urn:microsoft.com/office/officeart/2005/8/layout/hierarchy1"/>
    <dgm:cxn modelId="{8A0AE8E9-CB3E-43A3-8EEB-9305733DF9B7}" type="presParOf" srcId="{3AC55AD1-E54B-4D00-88C7-BB441319FFCD}" destId="{AB669547-7A72-414B-8ABC-A2E59520C528}" srcOrd="2" destOrd="0" presId="urn:microsoft.com/office/officeart/2005/8/layout/hierarchy1"/>
    <dgm:cxn modelId="{D82F151A-7B39-40A0-8333-BA5E9F56D84C}" type="presParOf" srcId="{3AC55AD1-E54B-4D00-88C7-BB441319FFCD}" destId="{CE0F5509-0F97-4F72-A659-AD1AC0181532}" srcOrd="3" destOrd="0" presId="urn:microsoft.com/office/officeart/2005/8/layout/hierarchy1"/>
    <dgm:cxn modelId="{83D85EE2-CFD2-420E-9B94-017A93B4896B}" type="presParOf" srcId="{CE0F5509-0F97-4F72-A659-AD1AC0181532}" destId="{6202A6A3-7A77-4EC5-9DC0-1B47FD736226}" srcOrd="0" destOrd="0" presId="urn:microsoft.com/office/officeart/2005/8/layout/hierarchy1"/>
    <dgm:cxn modelId="{AE41448F-3EE4-4DB3-9E60-145A0EB98767}" type="presParOf" srcId="{6202A6A3-7A77-4EC5-9DC0-1B47FD736226}" destId="{05E63A55-E833-4698-B8A1-225E0D40677C}" srcOrd="0" destOrd="0" presId="urn:microsoft.com/office/officeart/2005/8/layout/hierarchy1"/>
    <dgm:cxn modelId="{DA052ECE-B813-4923-BD1B-C20BE8EEBF05}" type="presParOf" srcId="{6202A6A3-7A77-4EC5-9DC0-1B47FD736226}" destId="{212C0FE3-435E-4B1E-92C5-BABF0CE0F99C}" srcOrd="1" destOrd="0" presId="urn:microsoft.com/office/officeart/2005/8/layout/hierarchy1"/>
    <dgm:cxn modelId="{CFBE1493-3E26-4BEC-A6CF-AF930DC014DD}" type="presParOf" srcId="{CE0F5509-0F97-4F72-A659-AD1AC0181532}" destId="{4D831057-7135-4756-8DFD-5186F732AE26}" srcOrd="1" destOrd="0" presId="urn:microsoft.com/office/officeart/2005/8/layout/hierarchy1"/>
    <dgm:cxn modelId="{CED5FDB9-9152-4B4B-B179-905B518C2787}" type="presParOf" srcId="{4D831057-7135-4756-8DFD-5186F732AE26}" destId="{A9E9955A-F29A-43C7-8989-DA7012419A33}" srcOrd="0" destOrd="0" presId="urn:microsoft.com/office/officeart/2005/8/layout/hierarchy1"/>
    <dgm:cxn modelId="{D06FF63C-E0C3-4F76-8E31-A8EE5DF4DD73}" type="presParOf" srcId="{4D831057-7135-4756-8DFD-5186F732AE26}" destId="{106903AB-3A07-46CB-83BF-86FD2FE95560}" srcOrd="1" destOrd="0" presId="urn:microsoft.com/office/officeart/2005/8/layout/hierarchy1"/>
    <dgm:cxn modelId="{C7E3CE53-6042-4F84-8E89-8717DFC3E189}" type="presParOf" srcId="{106903AB-3A07-46CB-83BF-86FD2FE95560}" destId="{BF875BA2-9F2C-4B04-B1D1-8A8F495680D8}" srcOrd="0" destOrd="0" presId="urn:microsoft.com/office/officeart/2005/8/layout/hierarchy1"/>
    <dgm:cxn modelId="{2638457E-A59F-44AF-90DC-A0B6C2DE87BB}" type="presParOf" srcId="{BF875BA2-9F2C-4B04-B1D1-8A8F495680D8}" destId="{A75AA5A2-35FD-459B-8AE1-5B1F58B2882E}" srcOrd="0" destOrd="0" presId="urn:microsoft.com/office/officeart/2005/8/layout/hierarchy1"/>
    <dgm:cxn modelId="{BC5F83B4-CBED-4EE4-9202-12C87FEF3424}" type="presParOf" srcId="{BF875BA2-9F2C-4B04-B1D1-8A8F495680D8}" destId="{655EBAA0-EEE9-42A8-B668-9697BC3DB39E}" srcOrd="1" destOrd="0" presId="urn:microsoft.com/office/officeart/2005/8/layout/hierarchy1"/>
    <dgm:cxn modelId="{5C4AD86A-120D-4607-B6DA-960BAFE325D7}" type="presParOf" srcId="{106903AB-3A07-46CB-83BF-86FD2FE95560}" destId="{E7B09F94-A05A-4E7E-8292-6F845D6009F6}" srcOrd="1" destOrd="0" presId="urn:microsoft.com/office/officeart/2005/8/layout/hierarchy1"/>
    <dgm:cxn modelId="{E0336902-412E-40B8-B976-D834AFF6A243}" type="presParOf" srcId="{4D831057-7135-4756-8DFD-5186F732AE26}" destId="{C9D7B06C-C721-456E-85BD-F4FE4B285052}" srcOrd="2" destOrd="0" presId="urn:microsoft.com/office/officeart/2005/8/layout/hierarchy1"/>
    <dgm:cxn modelId="{31211AAE-7F47-4801-934B-CF67D68E99C7}" type="presParOf" srcId="{4D831057-7135-4756-8DFD-5186F732AE26}" destId="{F3220C45-C36A-4DAA-900D-F99BE345CA70}" srcOrd="3" destOrd="0" presId="urn:microsoft.com/office/officeart/2005/8/layout/hierarchy1"/>
    <dgm:cxn modelId="{FB0B3FAC-DAA7-4609-A95E-69C60492C797}" type="presParOf" srcId="{F3220C45-C36A-4DAA-900D-F99BE345CA70}" destId="{DEF12EAB-FFEC-40A1-85CA-72C13162EB0C}" srcOrd="0" destOrd="0" presId="urn:microsoft.com/office/officeart/2005/8/layout/hierarchy1"/>
    <dgm:cxn modelId="{D540D6C7-94CF-4EB4-ACA8-7974A80DB656}" type="presParOf" srcId="{DEF12EAB-FFEC-40A1-85CA-72C13162EB0C}" destId="{F3E469FF-437C-48BA-A072-4588B365422E}" srcOrd="0" destOrd="0" presId="urn:microsoft.com/office/officeart/2005/8/layout/hierarchy1"/>
    <dgm:cxn modelId="{82BC0049-2093-464D-BD4B-22B5C2B4C3B3}" type="presParOf" srcId="{DEF12EAB-FFEC-40A1-85CA-72C13162EB0C}" destId="{FB27EB37-C7F9-45CD-A4CF-52A620A66BA4}" srcOrd="1" destOrd="0" presId="urn:microsoft.com/office/officeart/2005/8/layout/hierarchy1"/>
    <dgm:cxn modelId="{AA019D72-61F7-4DBF-8A1F-AEACCE08EBF8}" type="presParOf" srcId="{F3220C45-C36A-4DAA-900D-F99BE345CA70}" destId="{E6C81C49-3430-492D-BE2F-27C321BA50E4}" srcOrd="1" destOrd="0" presId="urn:microsoft.com/office/officeart/2005/8/layout/hierarchy1"/>
    <dgm:cxn modelId="{9E6C5B64-5DD0-42B9-8AA9-AAE434F72BBA}" type="presParOf" srcId="{1E2BDADD-DFAF-4767-9A77-F4D534AADA10}" destId="{C5DFF422-576B-418A-81CA-0C5C180CDDF8}" srcOrd="2" destOrd="0" presId="urn:microsoft.com/office/officeart/2005/8/layout/hierarchy1"/>
    <dgm:cxn modelId="{F5F94E21-4B4F-4159-A62B-2BB7E48512D0}" type="presParOf" srcId="{1E2BDADD-DFAF-4767-9A77-F4D534AADA10}" destId="{152D697A-0E85-41FD-B9B0-E0E08AC069C4}" srcOrd="3" destOrd="0" presId="urn:microsoft.com/office/officeart/2005/8/layout/hierarchy1"/>
    <dgm:cxn modelId="{556630E1-6852-4278-A805-8AD7CCCDB316}" type="presParOf" srcId="{152D697A-0E85-41FD-B9B0-E0E08AC069C4}" destId="{19CC1C58-3D3B-44C4-A16D-E72B2D309A7B}" srcOrd="0" destOrd="0" presId="urn:microsoft.com/office/officeart/2005/8/layout/hierarchy1"/>
    <dgm:cxn modelId="{E6CDB2BA-0AFB-424D-8816-EEE6588B8BE7}" type="presParOf" srcId="{19CC1C58-3D3B-44C4-A16D-E72B2D309A7B}" destId="{8B2EC7CF-85F7-435D-922F-050E7145C9E1}" srcOrd="0" destOrd="0" presId="urn:microsoft.com/office/officeart/2005/8/layout/hierarchy1"/>
    <dgm:cxn modelId="{3EB56FED-2A4E-45E9-AA50-F0D12109A82C}" type="presParOf" srcId="{19CC1C58-3D3B-44C4-A16D-E72B2D309A7B}" destId="{7745CB36-EF2E-423B-BD19-FB6A9C10EAA1}" srcOrd="1" destOrd="0" presId="urn:microsoft.com/office/officeart/2005/8/layout/hierarchy1"/>
    <dgm:cxn modelId="{899F5403-906B-4B76-BAA3-624493246944}" type="presParOf" srcId="{152D697A-0E85-41FD-B9B0-E0E08AC069C4}" destId="{FBCF9839-C260-4BD9-8C94-C0B4F5E4B89B}" srcOrd="1" destOrd="0" presId="urn:microsoft.com/office/officeart/2005/8/layout/hierarchy1"/>
    <dgm:cxn modelId="{AE799D16-0FA9-4DA6-ADD8-9D56E35EC4F1}" type="presParOf" srcId="{FBCF9839-C260-4BD9-8C94-C0B4F5E4B89B}" destId="{70D6AE14-2455-44E0-B0CD-BBC725629073}" srcOrd="0" destOrd="0" presId="urn:microsoft.com/office/officeart/2005/8/layout/hierarchy1"/>
    <dgm:cxn modelId="{A14278CC-5D21-4828-96B1-BBD6560A88C5}" type="presParOf" srcId="{FBCF9839-C260-4BD9-8C94-C0B4F5E4B89B}" destId="{595A798E-FCEA-4832-ADFF-97322B03C1A6}" srcOrd="1" destOrd="0" presId="urn:microsoft.com/office/officeart/2005/8/layout/hierarchy1"/>
    <dgm:cxn modelId="{0467E42F-B960-4213-9534-F053DFDF34E5}" type="presParOf" srcId="{595A798E-FCEA-4832-ADFF-97322B03C1A6}" destId="{62F78A65-E540-48F3-804A-8CE38A6A1975}" srcOrd="0" destOrd="0" presId="urn:microsoft.com/office/officeart/2005/8/layout/hierarchy1"/>
    <dgm:cxn modelId="{AF1DAD9B-D8FA-40B7-8A6C-188FA8DB217C}" type="presParOf" srcId="{62F78A65-E540-48F3-804A-8CE38A6A1975}" destId="{4BB17482-1898-4E53-A73D-A9A02550E66A}" srcOrd="0" destOrd="0" presId="urn:microsoft.com/office/officeart/2005/8/layout/hierarchy1"/>
    <dgm:cxn modelId="{F4BAD21E-1CA9-4132-A39B-7CFFADFFBE2F}" type="presParOf" srcId="{62F78A65-E540-48F3-804A-8CE38A6A1975}" destId="{9627DD0B-4EEB-4F87-B3A0-B1F48DB93AED}" srcOrd="1" destOrd="0" presId="urn:microsoft.com/office/officeart/2005/8/layout/hierarchy1"/>
    <dgm:cxn modelId="{03373992-A82A-4B9E-82BC-51AE9DD8CECE}" type="presParOf" srcId="{595A798E-FCEA-4832-ADFF-97322B03C1A6}" destId="{32A18C70-F33B-46AB-A5F8-C57A2ADCB383}" srcOrd="1" destOrd="0" presId="urn:microsoft.com/office/officeart/2005/8/layout/hierarchy1"/>
    <dgm:cxn modelId="{FB2D63F0-B37E-4995-A28B-CE1FE52B4A96}" type="presParOf" srcId="{FBCF9839-C260-4BD9-8C94-C0B4F5E4B89B}" destId="{FC9B1268-3609-4F48-8841-5F5C12F368BC}" srcOrd="2" destOrd="0" presId="urn:microsoft.com/office/officeart/2005/8/layout/hierarchy1"/>
    <dgm:cxn modelId="{7FB0F40D-A28F-4DCB-B066-55134CEF7A26}" type="presParOf" srcId="{FBCF9839-C260-4BD9-8C94-C0B4F5E4B89B}" destId="{E14ADCED-EDEE-4615-945D-27869C8DF8C7}" srcOrd="3" destOrd="0" presId="urn:microsoft.com/office/officeart/2005/8/layout/hierarchy1"/>
    <dgm:cxn modelId="{773D6E07-C824-4D53-8C43-259C1F0AB4F8}" type="presParOf" srcId="{E14ADCED-EDEE-4615-945D-27869C8DF8C7}" destId="{B7E3BBAC-99B6-48D6-A996-5483E7BEFFB3}" srcOrd="0" destOrd="0" presId="urn:microsoft.com/office/officeart/2005/8/layout/hierarchy1"/>
    <dgm:cxn modelId="{12158936-5642-4687-8261-2E1089511423}" type="presParOf" srcId="{B7E3BBAC-99B6-48D6-A996-5483E7BEFFB3}" destId="{98243AD3-E060-43C3-8FB1-2DFB6E213A71}" srcOrd="0" destOrd="0" presId="urn:microsoft.com/office/officeart/2005/8/layout/hierarchy1"/>
    <dgm:cxn modelId="{ABCC0EBE-65A2-4863-9E89-F180DDC41F9B}" type="presParOf" srcId="{B7E3BBAC-99B6-48D6-A996-5483E7BEFFB3}" destId="{9E614971-9921-4E29-BB1F-5E2988D984D2}" srcOrd="1" destOrd="0" presId="urn:microsoft.com/office/officeart/2005/8/layout/hierarchy1"/>
    <dgm:cxn modelId="{E7BCF642-6CD0-412C-9158-BC214BF934F0}" type="presParOf" srcId="{E14ADCED-EDEE-4615-945D-27869C8DF8C7}" destId="{540DB82E-DF00-4F04-9699-6440E0CD543F}" srcOrd="1" destOrd="0" presId="urn:microsoft.com/office/officeart/2005/8/layout/hierarchy1"/>
    <dgm:cxn modelId="{4810C66D-2E72-43BA-8315-16BAAD4961AD}" type="presParOf" srcId="{FBCF9839-C260-4BD9-8C94-C0B4F5E4B89B}" destId="{383A4309-E25E-4A7F-99F0-B04BC52CC870}" srcOrd="4" destOrd="0" presId="urn:microsoft.com/office/officeart/2005/8/layout/hierarchy1"/>
    <dgm:cxn modelId="{A4824F2C-5EEA-4C49-97F6-29B698DFC256}" type="presParOf" srcId="{FBCF9839-C260-4BD9-8C94-C0B4F5E4B89B}" destId="{3FCB332B-309B-4498-94EE-1F880585425F}" srcOrd="5" destOrd="0" presId="urn:microsoft.com/office/officeart/2005/8/layout/hierarchy1"/>
    <dgm:cxn modelId="{C5512A6D-E3E8-4C15-9DEB-EAE715B011DD}" type="presParOf" srcId="{3FCB332B-309B-4498-94EE-1F880585425F}" destId="{DFD32858-9E4B-4D72-9F41-09F10C31A2B6}" srcOrd="0" destOrd="0" presId="urn:microsoft.com/office/officeart/2005/8/layout/hierarchy1"/>
    <dgm:cxn modelId="{50C6048C-72BA-420A-8E80-66E953E0BBD8}" type="presParOf" srcId="{DFD32858-9E4B-4D72-9F41-09F10C31A2B6}" destId="{A55CB137-2193-4DE5-BEA3-89540E2EBD53}" srcOrd="0" destOrd="0" presId="urn:microsoft.com/office/officeart/2005/8/layout/hierarchy1"/>
    <dgm:cxn modelId="{2C6D11F5-8A9F-44F8-A85F-7E3A10075331}" type="presParOf" srcId="{DFD32858-9E4B-4D72-9F41-09F10C31A2B6}" destId="{410C1D1B-3F50-46D9-B884-165E7457527C}" srcOrd="1" destOrd="0" presId="urn:microsoft.com/office/officeart/2005/8/layout/hierarchy1"/>
    <dgm:cxn modelId="{7B7912A0-B6B8-49B0-9B12-D9BF2A7AF440}" type="presParOf" srcId="{3FCB332B-309B-4498-94EE-1F880585425F}" destId="{1837A3E3-310D-41C1-819C-BA87992FD65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9F3F19-A1F2-488C-9438-55896FF5BC7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21C37E54-7E74-41EE-AF42-04332DFFFA21}">
      <dgm:prSet phldrT="[Texto]" custT="1"/>
      <dgm:spPr>
        <a:ln>
          <a:noFill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POLIEDROS IRREGULARES</a:t>
          </a:r>
          <a:endParaRPr lang="es-A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B82F54-7435-40A6-A160-9863E7CABB89}" type="parTrans" cxnId="{5AD24BFB-8BE3-4E9E-A910-14CDDFF9B1DF}">
      <dgm:prSet/>
      <dgm:spPr/>
      <dgm:t>
        <a:bodyPr/>
        <a:lstStyle/>
        <a:p>
          <a:endParaRPr lang="es-AR"/>
        </a:p>
      </dgm:t>
    </dgm:pt>
    <dgm:pt modelId="{EB26A511-BA92-492C-A033-264A86D4D07C}" type="sibTrans" cxnId="{5AD24BFB-8BE3-4E9E-A910-14CDDFF9B1DF}">
      <dgm:prSet/>
      <dgm:spPr/>
      <dgm:t>
        <a:bodyPr/>
        <a:lstStyle/>
        <a:p>
          <a:endParaRPr lang="es-AR"/>
        </a:p>
      </dgm:t>
    </dgm:pt>
    <dgm:pt modelId="{C8ABA791-54B4-47A7-BCAB-40318B78E1A6}">
      <dgm:prSet phldrT="[Texto]" custT="1"/>
      <dgm:spPr>
        <a:ln>
          <a:noFill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ES" sz="1400" b="1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PRISMAS</a:t>
          </a:r>
        </a:p>
        <a:p>
          <a:r>
            <a:rPr lang="es-ES" sz="1400" b="1" dirty="0">
              <a:solidFill>
                <a:srgbClr val="474B81"/>
              </a:solidFill>
              <a:effectLst/>
            </a:rPr>
            <a:t>Rectos u oblicuos</a:t>
          </a:r>
          <a:endParaRPr lang="es-AR" sz="1400" b="1" dirty="0">
            <a:solidFill>
              <a:srgbClr val="474B81"/>
            </a:solidFill>
            <a:effectLst/>
          </a:endParaRPr>
        </a:p>
      </dgm:t>
    </dgm:pt>
    <dgm:pt modelId="{0039BCB0-A404-422F-AC12-BBC167CCBDF8}" type="parTrans" cxnId="{11D2B806-6977-446F-B93F-463657B9C3E8}">
      <dgm:prSet/>
      <dgm:spPr>
        <a:ln w="38100">
          <a:solidFill>
            <a:srgbClr val="474B81"/>
          </a:solidFill>
        </a:ln>
      </dgm:spPr>
      <dgm:t>
        <a:bodyPr/>
        <a:lstStyle/>
        <a:p>
          <a:endParaRPr lang="es-AR"/>
        </a:p>
      </dgm:t>
    </dgm:pt>
    <dgm:pt modelId="{C1CA03A1-47D7-49AF-BCCE-99E671A91807}" type="sibTrans" cxnId="{11D2B806-6977-446F-B93F-463657B9C3E8}">
      <dgm:prSet/>
      <dgm:spPr/>
      <dgm:t>
        <a:bodyPr/>
        <a:lstStyle/>
        <a:p>
          <a:endParaRPr lang="es-AR"/>
        </a:p>
      </dgm:t>
    </dgm:pt>
    <dgm:pt modelId="{4ACB9FDA-C49B-4730-B1D6-A51FA0FA8703}">
      <dgm:prSet phldrT="[Texto]" custT="1"/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53340" tIns="53340" rIns="53340" bIns="53340" numCol="1" spcCol="1270" anchor="ctr" anchorCtr="0"/>
        <a:lstStyle/>
        <a:p>
          <a:pPr marL="0"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REGULARES</a:t>
          </a:r>
        </a:p>
        <a:p>
          <a:pPr marL="0"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Su base en un polígono regular</a:t>
          </a:r>
          <a:endParaRPr lang="es-AR" sz="1400" b="1" kern="1200" dirty="0">
            <a:solidFill>
              <a:srgbClr val="474B8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+mn-ea"/>
            <a:cs typeface="+mn-cs"/>
          </a:endParaRPr>
        </a:p>
      </dgm:t>
    </dgm:pt>
    <dgm:pt modelId="{2ED05E9F-9575-4D3F-BC79-E431C0C636F4}" type="parTrans" cxnId="{6EF60F7F-CB3F-4C77-BF1D-8DAB2C249742}">
      <dgm:prSet/>
      <dgm:spPr>
        <a:ln w="38100">
          <a:solidFill>
            <a:srgbClr val="474B81"/>
          </a:solidFill>
        </a:ln>
      </dgm:spPr>
      <dgm:t>
        <a:bodyPr/>
        <a:lstStyle/>
        <a:p>
          <a:endParaRPr lang="es-AR"/>
        </a:p>
      </dgm:t>
    </dgm:pt>
    <dgm:pt modelId="{235B44DD-EDD4-472F-A0EA-9D25D3C5EC3D}" type="sibTrans" cxnId="{6EF60F7F-CB3F-4C77-BF1D-8DAB2C249742}">
      <dgm:prSet/>
      <dgm:spPr/>
      <dgm:t>
        <a:bodyPr/>
        <a:lstStyle/>
        <a:p>
          <a:endParaRPr lang="es-AR"/>
        </a:p>
      </dgm:t>
    </dgm:pt>
    <dgm:pt modelId="{BCB96364-EFA2-4AB8-9DBE-68C98765B94E}">
      <dgm:prSet phldrT="[Texto]" custT="1"/>
      <dgm:spPr>
        <a:ln>
          <a:noFill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ES" sz="1400" b="1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PIRÁMIDES</a:t>
          </a:r>
        </a:p>
        <a:p>
          <a:r>
            <a:rPr lang="es-ES" sz="1400" b="1" dirty="0">
              <a:solidFill>
                <a:srgbClr val="E88920"/>
              </a:solidFill>
              <a:effectLst/>
            </a:rPr>
            <a:t>Rectas u Oblicuas</a:t>
          </a:r>
          <a:endParaRPr lang="es-AR" sz="1400" b="1" dirty="0">
            <a:solidFill>
              <a:srgbClr val="E88920"/>
            </a:solidFill>
            <a:effectLst/>
          </a:endParaRPr>
        </a:p>
      </dgm:t>
    </dgm:pt>
    <dgm:pt modelId="{EAB34BC8-F589-4F30-9B93-62FAB0123C37}" type="parTrans" cxnId="{56A28E0C-6BFF-42BD-9542-A31EF10FAEF0}">
      <dgm:prSet/>
      <dgm:spPr>
        <a:ln w="38100">
          <a:solidFill>
            <a:srgbClr val="E88920"/>
          </a:solidFill>
        </a:ln>
      </dgm:spPr>
      <dgm:t>
        <a:bodyPr/>
        <a:lstStyle/>
        <a:p>
          <a:endParaRPr lang="es-AR"/>
        </a:p>
      </dgm:t>
    </dgm:pt>
    <dgm:pt modelId="{223C223E-E6CE-4642-A45B-D2C2DACB774D}" type="sibTrans" cxnId="{56A28E0C-6BFF-42BD-9542-A31EF10FAEF0}">
      <dgm:prSet/>
      <dgm:spPr/>
      <dgm:t>
        <a:bodyPr/>
        <a:lstStyle/>
        <a:p>
          <a:endParaRPr lang="es-AR"/>
        </a:p>
      </dgm:t>
    </dgm:pt>
    <dgm:pt modelId="{BB212FE7-A3BE-4FBD-B61F-E4FE5F466CAD}">
      <dgm:prSet phldrT="[Texto]" custT="1"/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53340" tIns="53340" rIns="53340" bIns="53340" numCol="1" spcCol="1270" anchor="ctr" anchorCtr="0"/>
        <a:lstStyle/>
        <a:p>
          <a:r>
            <a:rPr lang="es-ES" sz="14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REGULARES</a:t>
          </a:r>
        </a:p>
        <a:p>
          <a:r>
            <a:rPr lang="es-ES" sz="1400" b="1" kern="1200" dirty="0">
              <a:solidFill>
                <a:srgbClr val="E88920"/>
              </a:solidFill>
              <a:effectLst/>
            </a:rPr>
            <a:t>Su base en un </a:t>
          </a:r>
          <a:r>
            <a:rPr lang="es-ES" sz="14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polígono</a:t>
          </a:r>
          <a:r>
            <a:rPr lang="es-ES" sz="1400" b="1" kern="1200" dirty="0">
              <a:solidFill>
                <a:srgbClr val="E88920"/>
              </a:solidFill>
              <a:effectLst/>
            </a:rPr>
            <a:t> regular</a:t>
          </a:r>
          <a:endParaRPr lang="es-AR" sz="1400" b="1" kern="1200" dirty="0">
            <a:solidFill>
              <a:srgbClr val="E8892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C36259-AD63-4E83-B738-3FA29D41E89F}" type="parTrans" cxnId="{45BEB266-6149-4945-812D-05C038661B32}">
      <dgm:prSet/>
      <dgm:spPr>
        <a:ln w="38100">
          <a:solidFill>
            <a:srgbClr val="E88920"/>
          </a:solidFill>
        </a:ln>
      </dgm:spPr>
      <dgm:t>
        <a:bodyPr/>
        <a:lstStyle/>
        <a:p>
          <a:endParaRPr lang="es-AR"/>
        </a:p>
      </dgm:t>
    </dgm:pt>
    <dgm:pt modelId="{F11A4D28-2EA6-4CAE-A851-6197364EF114}" type="sibTrans" cxnId="{45BEB266-6149-4945-812D-05C038661B32}">
      <dgm:prSet/>
      <dgm:spPr/>
      <dgm:t>
        <a:bodyPr/>
        <a:lstStyle/>
        <a:p>
          <a:endParaRPr lang="es-AR"/>
        </a:p>
      </dgm:t>
    </dgm:pt>
    <dgm:pt modelId="{949DA010-E29D-4107-B87D-07BF9D92D983}">
      <dgm:prSet phldrT="[Texto]" custT="1"/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53340" tIns="53340" rIns="53340" bIns="53340" numCol="1" spcCol="1270" anchor="ctr" anchorCtr="0"/>
        <a:lstStyle/>
        <a:p>
          <a:r>
            <a:rPr lang="es-ES" sz="15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IRREGULARES</a:t>
          </a:r>
        </a:p>
        <a:p>
          <a:r>
            <a:rPr lang="es-ES" sz="1500" b="1" kern="1200" dirty="0">
              <a:solidFill>
                <a:srgbClr val="474B81"/>
              </a:solidFill>
              <a:effectLst/>
            </a:rPr>
            <a:t>Su base es un polígono </a:t>
          </a:r>
          <a:r>
            <a:rPr lang="es-ES" sz="14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irregular</a:t>
          </a:r>
          <a:endParaRPr lang="es-AR" sz="1400" b="1" kern="1200" dirty="0">
            <a:solidFill>
              <a:srgbClr val="474B8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+mn-ea"/>
            <a:cs typeface="+mn-cs"/>
          </a:endParaRPr>
        </a:p>
      </dgm:t>
    </dgm:pt>
    <dgm:pt modelId="{2F001EC7-F8F2-448A-A359-59BFF154E587}" type="parTrans" cxnId="{4B49FEAC-DD5D-4223-A307-4F81F3CF8972}">
      <dgm:prSet/>
      <dgm:spPr>
        <a:ln w="38100">
          <a:solidFill>
            <a:srgbClr val="474B81"/>
          </a:solidFill>
        </a:ln>
      </dgm:spPr>
      <dgm:t>
        <a:bodyPr/>
        <a:lstStyle/>
        <a:p>
          <a:endParaRPr lang="es-AR"/>
        </a:p>
      </dgm:t>
    </dgm:pt>
    <dgm:pt modelId="{1614A48E-8211-401A-9C4D-3F10ECE1D756}" type="sibTrans" cxnId="{4B49FEAC-DD5D-4223-A307-4F81F3CF8972}">
      <dgm:prSet/>
      <dgm:spPr/>
      <dgm:t>
        <a:bodyPr/>
        <a:lstStyle/>
        <a:p>
          <a:endParaRPr lang="es-AR"/>
        </a:p>
      </dgm:t>
    </dgm:pt>
    <dgm:pt modelId="{1E8E3BDD-D1B4-48FA-BEC5-75B872E1E192}">
      <dgm:prSet phldrT="[Texto]" custT="1"/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53340" tIns="53340" rIns="53340" bIns="53340" numCol="1" spcCol="1270" anchor="ctr" anchorCtr="0"/>
        <a:lstStyle/>
        <a:p>
          <a:r>
            <a:rPr lang="es-ES" sz="14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IRREGULARES</a:t>
          </a:r>
        </a:p>
        <a:p>
          <a:r>
            <a:rPr lang="es-ES" sz="1400" b="1" kern="1200" dirty="0">
              <a:solidFill>
                <a:srgbClr val="E88920"/>
              </a:solidFill>
              <a:effectLst/>
            </a:rPr>
            <a:t>Su base es un </a:t>
          </a:r>
          <a:r>
            <a:rPr lang="es-ES" sz="14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polígono</a:t>
          </a:r>
          <a:r>
            <a:rPr lang="es-ES" sz="1400" b="1" kern="1200" dirty="0">
              <a:solidFill>
                <a:srgbClr val="E88920"/>
              </a:solidFill>
              <a:effectLst/>
            </a:rPr>
            <a:t> irregular</a:t>
          </a:r>
          <a:endParaRPr lang="es-AR" sz="1400" b="1" kern="1200" dirty="0">
            <a:solidFill>
              <a:srgbClr val="E8892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423598-2DEC-4EE8-8D8F-1465B43E352F}" type="parTrans" cxnId="{87BA483B-681D-465C-B4EF-CE908E3709AA}">
      <dgm:prSet/>
      <dgm:spPr>
        <a:ln w="38100">
          <a:solidFill>
            <a:srgbClr val="E88920"/>
          </a:solidFill>
        </a:ln>
      </dgm:spPr>
      <dgm:t>
        <a:bodyPr/>
        <a:lstStyle/>
        <a:p>
          <a:endParaRPr lang="es-AR"/>
        </a:p>
      </dgm:t>
    </dgm:pt>
    <dgm:pt modelId="{A2548772-D64A-49BF-95A8-EB094DC7B8E6}" type="sibTrans" cxnId="{87BA483B-681D-465C-B4EF-CE908E3709AA}">
      <dgm:prSet/>
      <dgm:spPr/>
      <dgm:t>
        <a:bodyPr/>
        <a:lstStyle/>
        <a:p>
          <a:endParaRPr lang="es-AR"/>
        </a:p>
      </dgm:t>
    </dgm:pt>
    <dgm:pt modelId="{B6B7AF8D-D740-470D-9C04-C10C21729AAE}">
      <dgm:prSet/>
      <dgm:spPr>
        <a:ln>
          <a:noFill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ES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PIRAMIDE TRUNCADA</a:t>
          </a:r>
        </a:p>
        <a:p>
          <a:r>
            <a:rPr lang="es-ES" b="1" dirty="0">
              <a:solidFill>
                <a:schemeClr val="accent6"/>
              </a:solidFill>
            </a:rPr>
            <a:t>Recta u Oblicua</a:t>
          </a:r>
          <a:endParaRPr lang="es-AR" b="1" dirty="0">
            <a:solidFill>
              <a:schemeClr val="accent6"/>
            </a:solidFill>
          </a:endParaRPr>
        </a:p>
      </dgm:t>
    </dgm:pt>
    <dgm:pt modelId="{4A1BD997-E766-445C-9B17-7011E27C95C4}" type="parTrans" cxnId="{DFAF9F19-261E-4620-A29D-654B45F743FC}">
      <dgm:prSet/>
      <dgm:spPr>
        <a:solidFill>
          <a:schemeClr val="accent6"/>
        </a:solidFill>
        <a:ln w="38100">
          <a:solidFill>
            <a:schemeClr val="accent6"/>
          </a:solidFill>
        </a:ln>
      </dgm:spPr>
      <dgm:t>
        <a:bodyPr/>
        <a:lstStyle/>
        <a:p>
          <a:endParaRPr lang="es-AR"/>
        </a:p>
      </dgm:t>
    </dgm:pt>
    <dgm:pt modelId="{BFB4C5E5-C49C-4158-BEF4-2A4C8DBE0029}" type="sibTrans" cxnId="{DFAF9F19-261E-4620-A29D-654B45F743FC}">
      <dgm:prSet/>
      <dgm:spPr/>
      <dgm:t>
        <a:bodyPr/>
        <a:lstStyle/>
        <a:p>
          <a:endParaRPr lang="es-AR"/>
        </a:p>
      </dgm:t>
    </dgm:pt>
    <dgm:pt modelId="{DF5F1A9A-C771-4D17-92D8-8ECF7FEB7E8B}" type="pres">
      <dgm:prSet presAssocID="{DD9F3F19-A1F2-488C-9438-55896FF5BC7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174DC83-EDAB-42C0-833A-59D414113EA0}" type="pres">
      <dgm:prSet presAssocID="{21C37E54-7E74-41EE-AF42-04332DFFFA21}" presName="hierRoot1" presStyleCnt="0"/>
      <dgm:spPr/>
    </dgm:pt>
    <dgm:pt modelId="{74A3CF84-8428-4B15-895C-BE51067FDFD8}" type="pres">
      <dgm:prSet presAssocID="{21C37E54-7E74-41EE-AF42-04332DFFFA21}" presName="composite" presStyleCnt="0"/>
      <dgm:spPr/>
    </dgm:pt>
    <dgm:pt modelId="{A1B9F233-CDCF-407B-B6CD-00629F0C7911}" type="pres">
      <dgm:prSet presAssocID="{21C37E54-7E74-41EE-AF42-04332DFFFA21}" presName="background" presStyleLbl="node0" presStyleIdx="0" presStyleCnt="1"/>
      <dgm:spPr>
        <a:solidFill>
          <a:schemeClr val="tx1"/>
        </a:solidFill>
        <a:ln>
          <a:noFill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FFFD1B9-CBB1-4819-BF37-D19DF4A8BAF5}" type="pres">
      <dgm:prSet presAssocID="{21C37E54-7E74-41EE-AF42-04332DFFFA21}" presName="text" presStyleLbl="fgAcc0" presStyleIdx="0" presStyleCnt="1" custScaleX="88029" custScaleY="23489" custLinFactNeighborX="-7633" custLinFactNeighborY="-26143">
        <dgm:presLayoutVars>
          <dgm:chPref val="3"/>
        </dgm:presLayoutVars>
      </dgm:prSet>
      <dgm:spPr/>
    </dgm:pt>
    <dgm:pt modelId="{1E2BDADD-DFAF-4767-9A77-F4D534AADA10}" type="pres">
      <dgm:prSet presAssocID="{21C37E54-7E74-41EE-AF42-04332DFFFA21}" presName="hierChild2" presStyleCnt="0"/>
      <dgm:spPr/>
    </dgm:pt>
    <dgm:pt modelId="{4F8C6338-CFD7-4889-BB1C-E64128FAE9F3}" type="pres">
      <dgm:prSet presAssocID="{0039BCB0-A404-422F-AC12-BBC167CCBDF8}" presName="Name10" presStyleLbl="parChTrans1D2" presStyleIdx="0" presStyleCnt="3"/>
      <dgm:spPr/>
    </dgm:pt>
    <dgm:pt modelId="{1F43CBA4-2C2E-4C3D-A998-A4FCDECE8D61}" type="pres">
      <dgm:prSet presAssocID="{C8ABA791-54B4-47A7-BCAB-40318B78E1A6}" presName="hierRoot2" presStyleCnt="0"/>
      <dgm:spPr/>
    </dgm:pt>
    <dgm:pt modelId="{7FA4C626-675C-4387-AC9A-C9F0825704E2}" type="pres">
      <dgm:prSet presAssocID="{C8ABA791-54B4-47A7-BCAB-40318B78E1A6}" presName="composite2" presStyleCnt="0"/>
      <dgm:spPr/>
    </dgm:pt>
    <dgm:pt modelId="{328B4E96-5AB3-40A8-BDF0-0E6B005F707E}" type="pres">
      <dgm:prSet presAssocID="{C8ABA791-54B4-47A7-BCAB-40318B78E1A6}" presName="background2" presStyleLbl="node2" presStyleIdx="0" presStyleCnt="3"/>
      <dgm:spPr>
        <a:ln>
          <a:noFill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9B2C3BB-9142-4287-8B2F-9773025C3F48}" type="pres">
      <dgm:prSet presAssocID="{C8ABA791-54B4-47A7-BCAB-40318B78E1A6}" presName="text2" presStyleLbl="fgAcc2" presStyleIdx="0" presStyleCnt="3" custScaleX="57472" custScaleY="36203" custLinFactNeighborX="-5767" custLinFactNeighborY="-26880">
        <dgm:presLayoutVars>
          <dgm:chPref val="3"/>
        </dgm:presLayoutVars>
      </dgm:prSet>
      <dgm:spPr/>
    </dgm:pt>
    <dgm:pt modelId="{3AC55AD1-E54B-4D00-88C7-BB441319FFCD}" type="pres">
      <dgm:prSet presAssocID="{C8ABA791-54B4-47A7-BCAB-40318B78E1A6}" presName="hierChild3" presStyleCnt="0"/>
      <dgm:spPr/>
    </dgm:pt>
    <dgm:pt modelId="{0580F4A5-D89F-412B-A9D3-FBFB6AEBCED2}" type="pres">
      <dgm:prSet presAssocID="{2ED05E9F-9575-4D3F-BC79-E431C0C636F4}" presName="Name17" presStyleLbl="parChTrans1D3" presStyleIdx="0" presStyleCnt="4"/>
      <dgm:spPr/>
    </dgm:pt>
    <dgm:pt modelId="{D40D02B5-79E2-4069-B242-936AB189D2E7}" type="pres">
      <dgm:prSet presAssocID="{4ACB9FDA-C49B-4730-B1D6-A51FA0FA8703}" presName="hierRoot3" presStyleCnt="0"/>
      <dgm:spPr/>
    </dgm:pt>
    <dgm:pt modelId="{DC3E21EA-C22D-4286-B7C8-08C38765376D}" type="pres">
      <dgm:prSet presAssocID="{4ACB9FDA-C49B-4730-B1D6-A51FA0FA8703}" presName="composite3" presStyleCnt="0"/>
      <dgm:spPr/>
    </dgm:pt>
    <dgm:pt modelId="{B8C111C6-B4AC-4D6F-BBB5-CFCB95A135E0}" type="pres">
      <dgm:prSet presAssocID="{4ACB9FDA-C49B-4730-B1D6-A51FA0FA8703}" presName="background3" presStyleLbl="node3" presStyleIdx="0" presStyleCnt="4"/>
      <dgm:spPr>
        <a:xfrm>
          <a:off x="154957" y="4302080"/>
          <a:ext cx="1884071" cy="942047"/>
        </a:xfrm>
        <a:prstGeom prst="roundRect">
          <a:avLst>
            <a:gd name="adj" fmla="val 10000"/>
          </a:avLst>
        </a:prstGeom>
        <a:solidFill>
          <a:srgbClr val="43467B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A4E47AF0-AD88-4A7E-A434-F598A5D014D3}" type="pres">
      <dgm:prSet presAssocID="{4ACB9FDA-C49B-4730-B1D6-A51FA0FA8703}" presName="text3" presStyleLbl="fgAcc3" presStyleIdx="0" presStyleCnt="4" custScaleX="50172" custScaleY="39506" custLinFactNeighborX="-926" custLinFactNeighborY="18587">
        <dgm:presLayoutVars>
          <dgm:chPref val="3"/>
        </dgm:presLayoutVars>
      </dgm:prSet>
      <dgm:spPr>
        <a:xfrm>
          <a:off x="572204" y="4698465"/>
          <a:ext cx="1884071" cy="942047"/>
        </a:xfrm>
        <a:prstGeom prst="roundRect">
          <a:avLst>
            <a:gd name="adj" fmla="val 10000"/>
          </a:avLst>
        </a:prstGeom>
      </dgm:spPr>
    </dgm:pt>
    <dgm:pt modelId="{E2EDC3F2-05BB-4E75-B8B4-329408BEF36C}" type="pres">
      <dgm:prSet presAssocID="{4ACB9FDA-C49B-4730-B1D6-A51FA0FA8703}" presName="hierChild4" presStyleCnt="0"/>
      <dgm:spPr/>
    </dgm:pt>
    <dgm:pt modelId="{AB669547-7A72-414B-8ABC-A2E59520C528}" type="pres">
      <dgm:prSet presAssocID="{2F001EC7-F8F2-448A-A359-59BFF154E587}" presName="Name17" presStyleLbl="parChTrans1D3" presStyleIdx="1" presStyleCnt="4"/>
      <dgm:spPr/>
    </dgm:pt>
    <dgm:pt modelId="{CE0F5509-0F97-4F72-A659-AD1AC0181532}" type="pres">
      <dgm:prSet presAssocID="{949DA010-E29D-4107-B87D-07BF9D92D983}" presName="hierRoot3" presStyleCnt="0"/>
      <dgm:spPr/>
    </dgm:pt>
    <dgm:pt modelId="{6202A6A3-7A77-4EC5-9DC0-1B47FD736226}" type="pres">
      <dgm:prSet presAssocID="{949DA010-E29D-4107-B87D-07BF9D92D983}" presName="composite3" presStyleCnt="0"/>
      <dgm:spPr/>
    </dgm:pt>
    <dgm:pt modelId="{05E63A55-E833-4698-B8A1-225E0D40677C}" type="pres">
      <dgm:prSet presAssocID="{949DA010-E29D-4107-B87D-07BF9D92D983}" presName="background3" presStyleLbl="node3" presStyleIdx="1" presStyleCnt="4"/>
      <dgm:spPr>
        <a:xfrm>
          <a:off x="2424773" y="4333652"/>
          <a:ext cx="1820946" cy="910475"/>
        </a:xfrm>
        <a:prstGeom prst="roundRect">
          <a:avLst>
            <a:gd name="adj" fmla="val 10000"/>
          </a:avLst>
        </a:prstGeom>
        <a:solidFill>
          <a:srgbClr val="43467B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12C0FE3-435E-4B1E-92C5-BABF0CE0F99C}" type="pres">
      <dgm:prSet presAssocID="{949DA010-E29D-4107-B87D-07BF9D92D983}" presName="text3" presStyleLbl="fgAcc3" presStyleIdx="1" presStyleCnt="4" custScaleX="48491" custScaleY="38182" custLinFactNeighborX="-12876" custLinFactNeighborY="18792">
        <dgm:presLayoutVars>
          <dgm:chPref val="3"/>
        </dgm:presLayoutVars>
      </dgm:prSet>
      <dgm:spPr>
        <a:xfrm>
          <a:off x="2842020" y="4730037"/>
          <a:ext cx="1820946" cy="910475"/>
        </a:xfrm>
        <a:prstGeom prst="roundRect">
          <a:avLst>
            <a:gd name="adj" fmla="val 10000"/>
          </a:avLst>
        </a:prstGeom>
      </dgm:spPr>
    </dgm:pt>
    <dgm:pt modelId="{4D831057-7135-4756-8DFD-5186F732AE26}" type="pres">
      <dgm:prSet presAssocID="{949DA010-E29D-4107-B87D-07BF9D92D983}" presName="hierChild4" presStyleCnt="0"/>
      <dgm:spPr/>
    </dgm:pt>
    <dgm:pt modelId="{C5DFF422-576B-418A-81CA-0C5C180CDDF8}" type="pres">
      <dgm:prSet presAssocID="{EAB34BC8-F589-4F30-9B93-62FAB0123C37}" presName="Name10" presStyleLbl="parChTrans1D2" presStyleIdx="1" presStyleCnt="3"/>
      <dgm:spPr/>
    </dgm:pt>
    <dgm:pt modelId="{152D697A-0E85-41FD-B9B0-E0E08AC069C4}" type="pres">
      <dgm:prSet presAssocID="{BCB96364-EFA2-4AB8-9DBE-68C98765B94E}" presName="hierRoot2" presStyleCnt="0"/>
      <dgm:spPr/>
    </dgm:pt>
    <dgm:pt modelId="{19CC1C58-3D3B-44C4-A16D-E72B2D309A7B}" type="pres">
      <dgm:prSet presAssocID="{BCB96364-EFA2-4AB8-9DBE-68C98765B94E}" presName="composite2" presStyleCnt="0"/>
      <dgm:spPr/>
    </dgm:pt>
    <dgm:pt modelId="{8B2EC7CF-85F7-435D-922F-050E7145C9E1}" type="pres">
      <dgm:prSet presAssocID="{BCB96364-EFA2-4AB8-9DBE-68C98765B94E}" presName="background2" presStyleLbl="node2" presStyleIdx="1" presStyleCnt="3"/>
      <dgm:spPr>
        <a:solidFill>
          <a:srgbClr val="E8892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7745CB36-EF2E-423B-BD19-FB6A9C10EAA1}" type="pres">
      <dgm:prSet presAssocID="{BCB96364-EFA2-4AB8-9DBE-68C98765B94E}" presName="text2" presStyleLbl="fgAcc2" presStyleIdx="1" presStyleCnt="3" custScaleX="59153" custScaleY="36203" custLinFactNeighborX="-29185" custLinFactNeighborY="-21353">
        <dgm:presLayoutVars>
          <dgm:chPref val="3"/>
        </dgm:presLayoutVars>
      </dgm:prSet>
      <dgm:spPr/>
    </dgm:pt>
    <dgm:pt modelId="{FBCF9839-C260-4BD9-8C94-C0B4F5E4B89B}" type="pres">
      <dgm:prSet presAssocID="{BCB96364-EFA2-4AB8-9DBE-68C98765B94E}" presName="hierChild3" presStyleCnt="0"/>
      <dgm:spPr/>
    </dgm:pt>
    <dgm:pt modelId="{70D6AE14-2455-44E0-B0CD-BBC725629073}" type="pres">
      <dgm:prSet presAssocID="{40C36259-AD63-4E83-B738-3FA29D41E89F}" presName="Name17" presStyleLbl="parChTrans1D3" presStyleIdx="2" presStyleCnt="4"/>
      <dgm:spPr/>
    </dgm:pt>
    <dgm:pt modelId="{595A798E-FCEA-4832-ADFF-97322B03C1A6}" type="pres">
      <dgm:prSet presAssocID="{BB212FE7-A3BE-4FBD-B61F-E4FE5F466CAD}" presName="hierRoot3" presStyleCnt="0"/>
      <dgm:spPr/>
    </dgm:pt>
    <dgm:pt modelId="{62F78A65-E540-48F3-804A-8CE38A6A1975}" type="pres">
      <dgm:prSet presAssocID="{BB212FE7-A3BE-4FBD-B61F-E4FE5F466CAD}" presName="composite3" presStyleCnt="0"/>
      <dgm:spPr/>
    </dgm:pt>
    <dgm:pt modelId="{4BB17482-1898-4E53-A73D-A9A02550E66A}" type="pres">
      <dgm:prSet presAssocID="{BB212FE7-A3BE-4FBD-B61F-E4FE5F466CAD}" presName="background3" presStyleLbl="node3" presStyleIdx="2" presStyleCnt="4"/>
      <dgm:spPr>
        <a:xfrm>
          <a:off x="4577614" y="3645521"/>
          <a:ext cx="1758909" cy="879452"/>
        </a:xfrm>
        <a:prstGeom prst="roundRect">
          <a:avLst>
            <a:gd name="adj" fmla="val 10000"/>
          </a:avLst>
        </a:prstGeom>
        <a:solidFill>
          <a:srgbClr val="E8892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627DD0B-4EEB-4F87-B3A0-B1F48DB93AED}" type="pres">
      <dgm:prSet presAssocID="{BB212FE7-A3BE-4FBD-B61F-E4FE5F466CAD}" presName="text3" presStyleLbl="fgAcc3" presStyleIdx="2" presStyleCnt="4" custScaleX="46839" custScaleY="36881" custLinFactNeighborX="-26260" custLinFactNeighborY="-27407">
        <dgm:presLayoutVars>
          <dgm:chPref val="3"/>
        </dgm:presLayoutVars>
      </dgm:prSet>
      <dgm:spPr>
        <a:xfrm>
          <a:off x="4994861" y="4041905"/>
          <a:ext cx="1758909" cy="879452"/>
        </a:xfrm>
        <a:prstGeom prst="roundRect">
          <a:avLst>
            <a:gd name="adj" fmla="val 10000"/>
          </a:avLst>
        </a:prstGeom>
      </dgm:spPr>
    </dgm:pt>
    <dgm:pt modelId="{32A18C70-F33B-46AB-A5F8-C57A2ADCB383}" type="pres">
      <dgm:prSet presAssocID="{BB212FE7-A3BE-4FBD-B61F-E4FE5F466CAD}" presName="hierChild4" presStyleCnt="0"/>
      <dgm:spPr/>
    </dgm:pt>
    <dgm:pt modelId="{FC9B1268-3609-4F48-8841-5F5C12F368BC}" type="pres">
      <dgm:prSet presAssocID="{C9423598-2DEC-4EE8-8D8F-1465B43E352F}" presName="Name17" presStyleLbl="parChTrans1D3" presStyleIdx="3" presStyleCnt="4"/>
      <dgm:spPr/>
    </dgm:pt>
    <dgm:pt modelId="{E14ADCED-EDEE-4615-945D-27869C8DF8C7}" type="pres">
      <dgm:prSet presAssocID="{1E8E3BDD-D1B4-48FA-BEC5-75B872E1E192}" presName="hierRoot3" presStyleCnt="0"/>
      <dgm:spPr/>
    </dgm:pt>
    <dgm:pt modelId="{B7E3BBAC-99B6-48D6-A996-5483E7BEFFB3}" type="pres">
      <dgm:prSet presAssocID="{1E8E3BDD-D1B4-48FA-BEC5-75B872E1E192}" presName="composite3" presStyleCnt="0"/>
      <dgm:spPr/>
    </dgm:pt>
    <dgm:pt modelId="{98243AD3-E060-43C3-8FB1-2DFB6E213A71}" type="pres">
      <dgm:prSet presAssocID="{1E8E3BDD-D1B4-48FA-BEC5-75B872E1E192}" presName="background3" presStyleLbl="node3" presStyleIdx="3" presStyleCnt="4"/>
      <dgm:spPr>
        <a:xfrm>
          <a:off x="7171018" y="3645521"/>
          <a:ext cx="1712232" cy="856107"/>
        </a:xfrm>
        <a:prstGeom prst="roundRect">
          <a:avLst>
            <a:gd name="adj" fmla="val 10000"/>
          </a:avLst>
        </a:prstGeom>
        <a:solidFill>
          <a:srgbClr val="E8892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E614971-9921-4E29-BB1F-5E2988D984D2}" type="pres">
      <dgm:prSet presAssocID="{1E8E3BDD-D1B4-48FA-BEC5-75B872E1E192}" presName="text3" presStyleLbl="fgAcc3" presStyleIdx="3" presStyleCnt="4" custScaleX="45596" custScaleY="35902" custLinFactNeighborX="-26260" custLinFactNeighborY="-27407">
        <dgm:presLayoutVars>
          <dgm:chPref val="3"/>
        </dgm:presLayoutVars>
      </dgm:prSet>
      <dgm:spPr>
        <a:xfrm>
          <a:off x="7588265" y="4041905"/>
          <a:ext cx="1712232" cy="856107"/>
        </a:xfrm>
        <a:prstGeom prst="roundRect">
          <a:avLst>
            <a:gd name="adj" fmla="val 10000"/>
          </a:avLst>
        </a:prstGeom>
      </dgm:spPr>
    </dgm:pt>
    <dgm:pt modelId="{540DB82E-DF00-4F04-9699-6440E0CD543F}" type="pres">
      <dgm:prSet presAssocID="{1E8E3BDD-D1B4-48FA-BEC5-75B872E1E192}" presName="hierChild4" presStyleCnt="0"/>
      <dgm:spPr/>
    </dgm:pt>
    <dgm:pt modelId="{055D57F8-344F-43DB-8D65-DB2484BDCC01}" type="pres">
      <dgm:prSet presAssocID="{4A1BD997-E766-445C-9B17-7011E27C95C4}" presName="Name10" presStyleLbl="parChTrans1D2" presStyleIdx="2" presStyleCnt="3"/>
      <dgm:spPr/>
    </dgm:pt>
    <dgm:pt modelId="{D42825BF-CCC4-49EA-9EDC-331C20348EEF}" type="pres">
      <dgm:prSet presAssocID="{B6B7AF8D-D740-470D-9C04-C10C21729AAE}" presName="hierRoot2" presStyleCnt="0"/>
      <dgm:spPr/>
    </dgm:pt>
    <dgm:pt modelId="{F6E9AAA4-9E11-4A55-A92D-E02174CFA10E}" type="pres">
      <dgm:prSet presAssocID="{B6B7AF8D-D740-470D-9C04-C10C21729AAE}" presName="composite2" presStyleCnt="0"/>
      <dgm:spPr/>
    </dgm:pt>
    <dgm:pt modelId="{22EB8FCC-18FA-47C4-8DDD-229A1E83E468}" type="pres">
      <dgm:prSet presAssocID="{B6B7AF8D-D740-470D-9C04-C10C21729AAE}" presName="background2" presStyleLbl="node2" presStyleIdx="2" presStyleCnt="3"/>
      <dgm:spPr>
        <a:xfrm>
          <a:off x="8720504" y="2306248"/>
          <a:ext cx="2870102" cy="1822514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F9C5209-61CA-407C-B56A-E438A0751591}" type="pres">
      <dgm:prSet presAssocID="{B6B7AF8D-D740-470D-9C04-C10C21729AAE}" presName="text2" presStyleLbl="fgAcc2" presStyleIdx="2" presStyleCnt="3" custScaleX="43921" custScaleY="37262" custLinFactNeighborY="-27318">
        <dgm:presLayoutVars>
          <dgm:chPref val="3"/>
        </dgm:presLayoutVars>
      </dgm:prSet>
      <dgm:spPr/>
    </dgm:pt>
    <dgm:pt modelId="{4C6B1F13-AD2E-464C-AA0A-AFD27825CE74}" type="pres">
      <dgm:prSet presAssocID="{B6B7AF8D-D740-470D-9C04-C10C21729AAE}" presName="hierChild3" presStyleCnt="0"/>
      <dgm:spPr/>
    </dgm:pt>
  </dgm:ptLst>
  <dgm:cxnLst>
    <dgm:cxn modelId="{11D2B806-6977-446F-B93F-463657B9C3E8}" srcId="{21C37E54-7E74-41EE-AF42-04332DFFFA21}" destId="{C8ABA791-54B4-47A7-BCAB-40318B78E1A6}" srcOrd="0" destOrd="0" parTransId="{0039BCB0-A404-422F-AC12-BBC167CCBDF8}" sibTransId="{C1CA03A1-47D7-49AF-BCCE-99E671A91807}"/>
    <dgm:cxn modelId="{C987430B-461C-45C8-AC48-DBD374EAFC27}" type="presOf" srcId="{B6B7AF8D-D740-470D-9C04-C10C21729AAE}" destId="{2F9C5209-61CA-407C-B56A-E438A0751591}" srcOrd="0" destOrd="0" presId="urn:microsoft.com/office/officeart/2005/8/layout/hierarchy1"/>
    <dgm:cxn modelId="{56A28E0C-6BFF-42BD-9542-A31EF10FAEF0}" srcId="{21C37E54-7E74-41EE-AF42-04332DFFFA21}" destId="{BCB96364-EFA2-4AB8-9DBE-68C98765B94E}" srcOrd="1" destOrd="0" parTransId="{EAB34BC8-F589-4F30-9B93-62FAB0123C37}" sibTransId="{223C223E-E6CE-4642-A45B-D2C2DACB774D}"/>
    <dgm:cxn modelId="{DFAF9F19-261E-4620-A29D-654B45F743FC}" srcId="{21C37E54-7E74-41EE-AF42-04332DFFFA21}" destId="{B6B7AF8D-D740-470D-9C04-C10C21729AAE}" srcOrd="2" destOrd="0" parTransId="{4A1BD997-E766-445C-9B17-7011E27C95C4}" sibTransId="{BFB4C5E5-C49C-4158-BEF4-2A4C8DBE0029}"/>
    <dgm:cxn modelId="{D7675F1F-B4FE-4FA7-849C-A302A55F7BEA}" type="presOf" srcId="{C8ABA791-54B4-47A7-BCAB-40318B78E1A6}" destId="{29B2C3BB-9142-4287-8B2F-9773025C3F48}" srcOrd="0" destOrd="0" presId="urn:microsoft.com/office/officeart/2005/8/layout/hierarchy1"/>
    <dgm:cxn modelId="{CBDDFA23-E167-4296-910F-5A935A0793D1}" type="presOf" srcId="{DD9F3F19-A1F2-488C-9438-55896FF5BC7F}" destId="{DF5F1A9A-C771-4D17-92D8-8ECF7FEB7E8B}" srcOrd="0" destOrd="0" presId="urn:microsoft.com/office/officeart/2005/8/layout/hierarchy1"/>
    <dgm:cxn modelId="{8CE8352C-0944-44E5-B472-7FAFF26DA473}" type="presOf" srcId="{EAB34BC8-F589-4F30-9B93-62FAB0123C37}" destId="{C5DFF422-576B-418A-81CA-0C5C180CDDF8}" srcOrd="0" destOrd="0" presId="urn:microsoft.com/office/officeart/2005/8/layout/hierarchy1"/>
    <dgm:cxn modelId="{87BA483B-681D-465C-B4EF-CE908E3709AA}" srcId="{BCB96364-EFA2-4AB8-9DBE-68C98765B94E}" destId="{1E8E3BDD-D1B4-48FA-BEC5-75B872E1E192}" srcOrd="1" destOrd="0" parTransId="{C9423598-2DEC-4EE8-8D8F-1465B43E352F}" sibTransId="{A2548772-D64A-49BF-95A8-EB094DC7B8E6}"/>
    <dgm:cxn modelId="{E7E4AD42-0A5F-49C0-8AE4-BA1A66E13F42}" type="presOf" srcId="{BB212FE7-A3BE-4FBD-B61F-E4FE5F466CAD}" destId="{9627DD0B-4EEB-4F87-B3A0-B1F48DB93AED}" srcOrd="0" destOrd="0" presId="urn:microsoft.com/office/officeart/2005/8/layout/hierarchy1"/>
    <dgm:cxn modelId="{45BEB266-6149-4945-812D-05C038661B32}" srcId="{BCB96364-EFA2-4AB8-9DBE-68C98765B94E}" destId="{BB212FE7-A3BE-4FBD-B61F-E4FE5F466CAD}" srcOrd="0" destOrd="0" parTransId="{40C36259-AD63-4E83-B738-3FA29D41E89F}" sibTransId="{F11A4D28-2EA6-4CAE-A851-6197364EF114}"/>
    <dgm:cxn modelId="{72438D67-9552-4ED9-BC20-677EC678CDBC}" type="presOf" srcId="{4A1BD997-E766-445C-9B17-7011E27C95C4}" destId="{055D57F8-344F-43DB-8D65-DB2484BDCC01}" srcOrd="0" destOrd="0" presId="urn:microsoft.com/office/officeart/2005/8/layout/hierarchy1"/>
    <dgm:cxn modelId="{E557A56C-57BA-4045-A7FC-F3400F56988A}" type="presOf" srcId="{2ED05E9F-9575-4D3F-BC79-E431C0C636F4}" destId="{0580F4A5-D89F-412B-A9D3-FBFB6AEBCED2}" srcOrd="0" destOrd="0" presId="urn:microsoft.com/office/officeart/2005/8/layout/hierarchy1"/>
    <dgm:cxn modelId="{6EF60F7F-CB3F-4C77-BF1D-8DAB2C249742}" srcId="{C8ABA791-54B4-47A7-BCAB-40318B78E1A6}" destId="{4ACB9FDA-C49B-4730-B1D6-A51FA0FA8703}" srcOrd="0" destOrd="0" parTransId="{2ED05E9F-9575-4D3F-BC79-E431C0C636F4}" sibTransId="{235B44DD-EDD4-472F-A0EA-9D25D3C5EC3D}"/>
    <dgm:cxn modelId="{037DCA84-C7C2-4FD6-8F39-131266558BFF}" type="presOf" srcId="{1E8E3BDD-D1B4-48FA-BEC5-75B872E1E192}" destId="{9E614971-9921-4E29-BB1F-5E2988D984D2}" srcOrd="0" destOrd="0" presId="urn:microsoft.com/office/officeart/2005/8/layout/hierarchy1"/>
    <dgm:cxn modelId="{256DDF9F-F120-4228-897B-E5306F74EEA0}" type="presOf" srcId="{949DA010-E29D-4107-B87D-07BF9D92D983}" destId="{212C0FE3-435E-4B1E-92C5-BABF0CE0F99C}" srcOrd="0" destOrd="0" presId="urn:microsoft.com/office/officeart/2005/8/layout/hierarchy1"/>
    <dgm:cxn modelId="{4B49FEAC-DD5D-4223-A307-4F81F3CF8972}" srcId="{C8ABA791-54B4-47A7-BCAB-40318B78E1A6}" destId="{949DA010-E29D-4107-B87D-07BF9D92D983}" srcOrd="1" destOrd="0" parTransId="{2F001EC7-F8F2-448A-A359-59BFF154E587}" sibTransId="{1614A48E-8211-401A-9C4D-3F10ECE1D756}"/>
    <dgm:cxn modelId="{0D8C79C0-EC28-4B89-8EAE-3EE335D47FFF}" type="presOf" srcId="{40C36259-AD63-4E83-B738-3FA29D41E89F}" destId="{70D6AE14-2455-44E0-B0CD-BBC725629073}" srcOrd="0" destOrd="0" presId="urn:microsoft.com/office/officeart/2005/8/layout/hierarchy1"/>
    <dgm:cxn modelId="{6F9615CA-1256-46DE-840B-204637D204F3}" type="presOf" srcId="{4ACB9FDA-C49B-4730-B1D6-A51FA0FA8703}" destId="{A4E47AF0-AD88-4A7E-A434-F598A5D014D3}" srcOrd="0" destOrd="0" presId="urn:microsoft.com/office/officeart/2005/8/layout/hierarchy1"/>
    <dgm:cxn modelId="{9BBEA0CB-FF8A-4740-BED2-C6393EF8848E}" type="presOf" srcId="{2F001EC7-F8F2-448A-A359-59BFF154E587}" destId="{AB669547-7A72-414B-8ABC-A2E59520C528}" srcOrd="0" destOrd="0" presId="urn:microsoft.com/office/officeart/2005/8/layout/hierarchy1"/>
    <dgm:cxn modelId="{F4B4A3D4-82B1-46AB-B95A-AFCB7B043EB4}" type="presOf" srcId="{BCB96364-EFA2-4AB8-9DBE-68C98765B94E}" destId="{7745CB36-EF2E-423B-BD19-FB6A9C10EAA1}" srcOrd="0" destOrd="0" presId="urn:microsoft.com/office/officeart/2005/8/layout/hierarchy1"/>
    <dgm:cxn modelId="{D6A0DBD4-1BD3-458C-B491-7284AD500795}" type="presOf" srcId="{C9423598-2DEC-4EE8-8D8F-1465B43E352F}" destId="{FC9B1268-3609-4F48-8841-5F5C12F368BC}" srcOrd="0" destOrd="0" presId="urn:microsoft.com/office/officeart/2005/8/layout/hierarchy1"/>
    <dgm:cxn modelId="{A08265DB-B341-4BE3-A044-E06D282A72A8}" type="presOf" srcId="{0039BCB0-A404-422F-AC12-BBC167CCBDF8}" destId="{4F8C6338-CFD7-4889-BB1C-E64128FAE9F3}" srcOrd="0" destOrd="0" presId="urn:microsoft.com/office/officeart/2005/8/layout/hierarchy1"/>
    <dgm:cxn modelId="{5AD24BFB-8BE3-4E9E-A910-14CDDFF9B1DF}" srcId="{DD9F3F19-A1F2-488C-9438-55896FF5BC7F}" destId="{21C37E54-7E74-41EE-AF42-04332DFFFA21}" srcOrd="0" destOrd="0" parTransId="{9FB82F54-7435-40A6-A160-9863E7CABB89}" sibTransId="{EB26A511-BA92-492C-A033-264A86D4D07C}"/>
    <dgm:cxn modelId="{13734EFE-8683-4335-92EE-E5F1DBE4E0EF}" type="presOf" srcId="{21C37E54-7E74-41EE-AF42-04332DFFFA21}" destId="{9FFFD1B9-CBB1-4819-BF37-D19DF4A8BAF5}" srcOrd="0" destOrd="0" presId="urn:microsoft.com/office/officeart/2005/8/layout/hierarchy1"/>
    <dgm:cxn modelId="{3184ECCC-6F18-46CB-9EB8-5088245D582D}" type="presParOf" srcId="{DF5F1A9A-C771-4D17-92D8-8ECF7FEB7E8B}" destId="{6174DC83-EDAB-42C0-833A-59D414113EA0}" srcOrd="0" destOrd="0" presId="urn:microsoft.com/office/officeart/2005/8/layout/hierarchy1"/>
    <dgm:cxn modelId="{7F89CA69-A3E6-4339-9AB4-7DCEA3204683}" type="presParOf" srcId="{6174DC83-EDAB-42C0-833A-59D414113EA0}" destId="{74A3CF84-8428-4B15-895C-BE51067FDFD8}" srcOrd="0" destOrd="0" presId="urn:microsoft.com/office/officeart/2005/8/layout/hierarchy1"/>
    <dgm:cxn modelId="{1C6E2CF4-8E95-4EC4-9B5A-EA134F1C7D04}" type="presParOf" srcId="{74A3CF84-8428-4B15-895C-BE51067FDFD8}" destId="{A1B9F233-CDCF-407B-B6CD-00629F0C7911}" srcOrd="0" destOrd="0" presId="urn:microsoft.com/office/officeart/2005/8/layout/hierarchy1"/>
    <dgm:cxn modelId="{F153B817-0C81-480E-9DB6-C912963ECF28}" type="presParOf" srcId="{74A3CF84-8428-4B15-895C-BE51067FDFD8}" destId="{9FFFD1B9-CBB1-4819-BF37-D19DF4A8BAF5}" srcOrd="1" destOrd="0" presId="urn:microsoft.com/office/officeart/2005/8/layout/hierarchy1"/>
    <dgm:cxn modelId="{CCBBCD96-B133-4077-BFE3-AF7E3AE10046}" type="presParOf" srcId="{6174DC83-EDAB-42C0-833A-59D414113EA0}" destId="{1E2BDADD-DFAF-4767-9A77-F4D534AADA10}" srcOrd="1" destOrd="0" presId="urn:microsoft.com/office/officeart/2005/8/layout/hierarchy1"/>
    <dgm:cxn modelId="{980E8395-A106-4391-A254-7B58D87E0356}" type="presParOf" srcId="{1E2BDADD-DFAF-4767-9A77-F4D534AADA10}" destId="{4F8C6338-CFD7-4889-BB1C-E64128FAE9F3}" srcOrd="0" destOrd="0" presId="urn:microsoft.com/office/officeart/2005/8/layout/hierarchy1"/>
    <dgm:cxn modelId="{CED3E717-238A-4680-B7A5-5EE0B28D3CE4}" type="presParOf" srcId="{1E2BDADD-DFAF-4767-9A77-F4D534AADA10}" destId="{1F43CBA4-2C2E-4C3D-A998-A4FCDECE8D61}" srcOrd="1" destOrd="0" presId="urn:microsoft.com/office/officeart/2005/8/layout/hierarchy1"/>
    <dgm:cxn modelId="{E286F235-CE11-4415-8B95-664FDA453612}" type="presParOf" srcId="{1F43CBA4-2C2E-4C3D-A998-A4FCDECE8D61}" destId="{7FA4C626-675C-4387-AC9A-C9F0825704E2}" srcOrd="0" destOrd="0" presId="urn:microsoft.com/office/officeart/2005/8/layout/hierarchy1"/>
    <dgm:cxn modelId="{8130C8F6-27FC-4B5C-81AF-2052B971FF28}" type="presParOf" srcId="{7FA4C626-675C-4387-AC9A-C9F0825704E2}" destId="{328B4E96-5AB3-40A8-BDF0-0E6B005F707E}" srcOrd="0" destOrd="0" presId="urn:microsoft.com/office/officeart/2005/8/layout/hierarchy1"/>
    <dgm:cxn modelId="{3A20A7D5-8174-4D81-8238-9BDAFAAB3179}" type="presParOf" srcId="{7FA4C626-675C-4387-AC9A-C9F0825704E2}" destId="{29B2C3BB-9142-4287-8B2F-9773025C3F48}" srcOrd="1" destOrd="0" presId="urn:microsoft.com/office/officeart/2005/8/layout/hierarchy1"/>
    <dgm:cxn modelId="{8B4C8F4B-6BE2-4B52-8646-E8B8F9A752BC}" type="presParOf" srcId="{1F43CBA4-2C2E-4C3D-A998-A4FCDECE8D61}" destId="{3AC55AD1-E54B-4D00-88C7-BB441319FFCD}" srcOrd="1" destOrd="0" presId="urn:microsoft.com/office/officeart/2005/8/layout/hierarchy1"/>
    <dgm:cxn modelId="{B82D5F80-9E89-413E-9D85-867FD03F4A1A}" type="presParOf" srcId="{3AC55AD1-E54B-4D00-88C7-BB441319FFCD}" destId="{0580F4A5-D89F-412B-A9D3-FBFB6AEBCED2}" srcOrd="0" destOrd="0" presId="urn:microsoft.com/office/officeart/2005/8/layout/hierarchy1"/>
    <dgm:cxn modelId="{A4BA27C0-8869-40E9-B1A6-7F613BF4BC7C}" type="presParOf" srcId="{3AC55AD1-E54B-4D00-88C7-BB441319FFCD}" destId="{D40D02B5-79E2-4069-B242-936AB189D2E7}" srcOrd="1" destOrd="0" presId="urn:microsoft.com/office/officeart/2005/8/layout/hierarchy1"/>
    <dgm:cxn modelId="{E389C9E8-3EF5-4C29-9151-882EA20F964E}" type="presParOf" srcId="{D40D02B5-79E2-4069-B242-936AB189D2E7}" destId="{DC3E21EA-C22D-4286-B7C8-08C38765376D}" srcOrd="0" destOrd="0" presId="urn:microsoft.com/office/officeart/2005/8/layout/hierarchy1"/>
    <dgm:cxn modelId="{9B05DB07-F96A-4E0B-9CEE-0642B0591EC9}" type="presParOf" srcId="{DC3E21EA-C22D-4286-B7C8-08C38765376D}" destId="{B8C111C6-B4AC-4D6F-BBB5-CFCB95A135E0}" srcOrd="0" destOrd="0" presId="urn:microsoft.com/office/officeart/2005/8/layout/hierarchy1"/>
    <dgm:cxn modelId="{1C19D440-E9CE-4E8B-8053-D92C2B6C4507}" type="presParOf" srcId="{DC3E21EA-C22D-4286-B7C8-08C38765376D}" destId="{A4E47AF0-AD88-4A7E-A434-F598A5D014D3}" srcOrd="1" destOrd="0" presId="urn:microsoft.com/office/officeart/2005/8/layout/hierarchy1"/>
    <dgm:cxn modelId="{D2C915DC-1DEC-4A67-9CBE-2100737C85E0}" type="presParOf" srcId="{D40D02B5-79E2-4069-B242-936AB189D2E7}" destId="{E2EDC3F2-05BB-4E75-B8B4-329408BEF36C}" srcOrd="1" destOrd="0" presId="urn:microsoft.com/office/officeart/2005/8/layout/hierarchy1"/>
    <dgm:cxn modelId="{8A0AE8E9-CB3E-43A3-8EEB-9305733DF9B7}" type="presParOf" srcId="{3AC55AD1-E54B-4D00-88C7-BB441319FFCD}" destId="{AB669547-7A72-414B-8ABC-A2E59520C528}" srcOrd="2" destOrd="0" presId="urn:microsoft.com/office/officeart/2005/8/layout/hierarchy1"/>
    <dgm:cxn modelId="{D82F151A-7B39-40A0-8333-BA5E9F56D84C}" type="presParOf" srcId="{3AC55AD1-E54B-4D00-88C7-BB441319FFCD}" destId="{CE0F5509-0F97-4F72-A659-AD1AC0181532}" srcOrd="3" destOrd="0" presId="urn:microsoft.com/office/officeart/2005/8/layout/hierarchy1"/>
    <dgm:cxn modelId="{83D85EE2-CFD2-420E-9B94-017A93B4896B}" type="presParOf" srcId="{CE0F5509-0F97-4F72-A659-AD1AC0181532}" destId="{6202A6A3-7A77-4EC5-9DC0-1B47FD736226}" srcOrd="0" destOrd="0" presId="urn:microsoft.com/office/officeart/2005/8/layout/hierarchy1"/>
    <dgm:cxn modelId="{AE41448F-3EE4-4DB3-9E60-145A0EB98767}" type="presParOf" srcId="{6202A6A3-7A77-4EC5-9DC0-1B47FD736226}" destId="{05E63A55-E833-4698-B8A1-225E0D40677C}" srcOrd="0" destOrd="0" presId="urn:microsoft.com/office/officeart/2005/8/layout/hierarchy1"/>
    <dgm:cxn modelId="{DA052ECE-B813-4923-BD1B-C20BE8EEBF05}" type="presParOf" srcId="{6202A6A3-7A77-4EC5-9DC0-1B47FD736226}" destId="{212C0FE3-435E-4B1E-92C5-BABF0CE0F99C}" srcOrd="1" destOrd="0" presId="urn:microsoft.com/office/officeart/2005/8/layout/hierarchy1"/>
    <dgm:cxn modelId="{CFBE1493-3E26-4BEC-A6CF-AF930DC014DD}" type="presParOf" srcId="{CE0F5509-0F97-4F72-A659-AD1AC0181532}" destId="{4D831057-7135-4756-8DFD-5186F732AE26}" srcOrd="1" destOrd="0" presId="urn:microsoft.com/office/officeart/2005/8/layout/hierarchy1"/>
    <dgm:cxn modelId="{9E6C5B64-5DD0-42B9-8AA9-AAE434F72BBA}" type="presParOf" srcId="{1E2BDADD-DFAF-4767-9A77-F4D534AADA10}" destId="{C5DFF422-576B-418A-81CA-0C5C180CDDF8}" srcOrd="2" destOrd="0" presId="urn:microsoft.com/office/officeart/2005/8/layout/hierarchy1"/>
    <dgm:cxn modelId="{F5F94E21-4B4F-4159-A62B-2BB7E48512D0}" type="presParOf" srcId="{1E2BDADD-DFAF-4767-9A77-F4D534AADA10}" destId="{152D697A-0E85-41FD-B9B0-E0E08AC069C4}" srcOrd="3" destOrd="0" presId="urn:microsoft.com/office/officeart/2005/8/layout/hierarchy1"/>
    <dgm:cxn modelId="{556630E1-6852-4278-A805-8AD7CCCDB316}" type="presParOf" srcId="{152D697A-0E85-41FD-B9B0-E0E08AC069C4}" destId="{19CC1C58-3D3B-44C4-A16D-E72B2D309A7B}" srcOrd="0" destOrd="0" presId="urn:microsoft.com/office/officeart/2005/8/layout/hierarchy1"/>
    <dgm:cxn modelId="{E6CDB2BA-0AFB-424D-8816-EEE6588B8BE7}" type="presParOf" srcId="{19CC1C58-3D3B-44C4-A16D-E72B2D309A7B}" destId="{8B2EC7CF-85F7-435D-922F-050E7145C9E1}" srcOrd="0" destOrd="0" presId="urn:microsoft.com/office/officeart/2005/8/layout/hierarchy1"/>
    <dgm:cxn modelId="{3EB56FED-2A4E-45E9-AA50-F0D12109A82C}" type="presParOf" srcId="{19CC1C58-3D3B-44C4-A16D-E72B2D309A7B}" destId="{7745CB36-EF2E-423B-BD19-FB6A9C10EAA1}" srcOrd="1" destOrd="0" presId="urn:microsoft.com/office/officeart/2005/8/layout/hierarchy1"/>
    <dgm:cxn modelId="{899F5403-906B-4B76-BAA3-624493246944}" type="presParOf" srcId="{152D697A-0E85-41FD-B9B0-E0E08AC069C4}" destId="{FBCF9839-C260-4BD9-8C94-C0B4F5E4B89B}" srcOrd="1" destOrd="0" presId="urn:microsoft.com/office/officeart/2005/8/layout/hierarchy1"/>
    <dgm:cxn modelId="{AE799D16-0FA9-4DA6-ADD8-9D56E35EC4F1}" type="presParOf" srcId="{FBCF9839-C260-4BD9-8C94-C0B4F5E4B89B}" destId="{70D6AE14-2455-44E0-B0CD-BBC725629073}" srcOrd="0" destOrd="0" presId="urn:microsoft.com/office/officeart/2005/8/layout/hierarchy1"/>
    <dgm:cxn modelId="{A14278CC-5D21-4828-96B1-BBD6560A88C5}" type="presParOf" srcId="{FBCF9839-C260-4BD9-8C94-C0B4F5E4B89B}" destId="{595A798E-FCEA-4832-ADFF-97322B03C1A6}" srcOrd="1" destOrd="0" presId="urn:microsoft.com/office/officeart/2005/8/layout/hierarchy1"/>
    <dgm:cxn modelId="{0467E42F-B960-4213-9534-F053DFDF34E5}" type="presParOf" srcId="{595A798E-FCEA-4832-ADFF-97322B03C1A6}" destId="{62F78A65-E540-48F3-804A-8CE38A6A1975}" srcOrd="0" destOrd="0" presId="urn:microsoft.com/office/officeart/2005/8/layout/hierarchy1"/>
    <dgm:cxn modelId="{AF1DAD9B-D8FA-40B7-8A6C-188FA8DB217C}" type="presParOf" srcId="{62F78A65-E540-48F3-804A-8CE38A6A1975}" destId="{4BB17482-1898-4E53-A73D-A9A02550E66A}" srcOrd="0" destOrd="0" presId="urn:microsoft.com/office/officeart/2005/8/layout/hierarchy1"/>
    <dgm:cxn modelId="{F4BAD21E-1CA9-4132-A39B-7CFFADFFBE2F}" type="presParOf" srcId="{62F78A65-E540-48F3-804A-8CE38A6A1975}" destId="{9627DD0B-4EEB-4F87-B3A0-B1F48DB93AED}" srcOrd="1" destOrd="0" presId="urn:microsoft.com/office/officeart/2005/8/layout/hierarchy1"/>
    <dgm:cxn modelId="{03373992-A82A-4B9E-82BC-51AE9DD8CECE}" type="presParOf" srcId="{595A798E-FCEA-4832-ADFF-97322B03C1A6}" destId="{32A18C70-F33B-46AB-A5F8-C57A2ADCB383}" srcOrd="1" destOrd="0" presId="urn:microsoft.com/office/officeart/2005/8/layout/hierarchy1"/>
    <dgm:cxn modelId="{FB2D63F0-B37E-4995-A28B-CE1FE52B4A96}" type="presParOf" srcId="{FBCF9839-C260-4BD9-8C94-C0B4F5E4B89B}" destId="{FC9B1268-3609-4F48-8841-5F5C12F368BC}" srcOrd="2" destOrd="0" presId="urn:microsoft.com/office/officeart/2005/8/layout/hierarchy1"/>
    <dgm:cxn modelId="{7FB0F40D-A28F-4DCB-B066-55134CEF7A26}" type="presParOf" srcId="{FBCF9839-C260-4BD9-8C94-C0B4F5E4B89B}" destId="{E14ADCED-EDEE-4615-945D-27869C8DF8C7}" srcOrd="3" destOrd="0" presId="urn:microsoft.com/office/officeart/2005/8/layout/hierarchy1"/>
    <dgm:cxn modelId="{773D6E07-C824-4D53-8C43-259C1F0AB4F8}" type="presParOf" srcId="{E14ADCED-EDEE-4615-945D-27869C8DF8C7}" destId="{B7E3BBAC-99B6-48D6-A996-5483E7BEFFB3}" srcOrd="0" destOrd="0" presId="urn:microsoft.com/office/officeart/2005/8/layout/hierarchy1"/>
    <dgm:cxn modelId="{12158936-5642-4687-8261-2E1089511423}" type="presParOf" srcId="{B7E3BBAC-99B6-48D6-A996-5483E7BEFFB3}" destId="{98243AD3-E060-43C3-8FB1-2DFB6E213A71}" srcOrd="0" destOrd="0" presId="urn:microsoft.com/office/officeart/2005/8/layout/hierarchy1"/>
    <dgm:cxn modelId="{ABCC0EBE-65A2-4863-9E89-F180DDC41F9B}" type="presParOf" srcId="{B7E3BBAC-99B6-48D6-A996-5483E7BEFFB3}" destId="{9E614971-9921-4E29-BB1F-5E2988D984D2}" srcOrd="1" destOrd="0" presId="urn:microsoft.com/office/officeart/2005/8/layout/hierarchy1"/>
    <dgm:cxn modelId="{E7BCF642-6CD0-412C-9158-BC214BF934F0}" type="presParOf" srcId="{E14ADCED-EDEE-4615-945D-27869C8DF8C7}" destId="{540DB82E-DF00-4F04-9699-6440E0CD543F}" srcOrd="1" destOrd="0" presId="urn:microsoft.com/office/officeart/2005/8/layout/hierarchy1"/>
    <dgm:cxn modelId="{038622FF-DAB5-4D9B-AFEF-9A29A7FC1A8A}" type="presParOf" srcId="{1E2BDADD-DFAF-4767-9A77-F4D534AADA10}" destId="{055D57F8-344F-43DB-8D65-DB2484BDCC01}" srcOrd="4" destOrd="0" presId="urn:microsoft.com/office/officeart/2005/8/layout/hierarchy1"/>
    <dgm:cxn modelId="{F8C815E2-3BAF-46F2-AF07-673447A6D9E1}" type="presParOf" srcId="{1E2BDADD-DFAF-4767-9A77-F4D534AADA10}" destId="{D42825BF-CCC4-49EA-9EDC-331C20348EEF}" srcOrd="5" destOrd="0" presId="urn:microsoft.com/office/officeart/2005/8/layout/hierarchy1"/>
    <dgm:cxn modelId="{2D10777E-7878-47C1-9BF5-12CA1BB9FBF6}" type="presParOf" srcId="{D42825BF-CCC4-49EA-9EDC-331C20348EEF}" destId="{F6E9AAA4-9E11-4A55-A92D-E02174CFA10E}" srcOrd="0" destOrd="0" presId="urn:microsoft.com/office/officeart/2005/8/layout/hierarchy1"/>
    <dgm:cxn modelId="{E1CDB21A-EE5A-40C6-961E-2E1DAB33346E}" type="presParOf" srcId="{F6E9AAA4-9E11-4A55-A92D-E02174CFA10E}" destId="{22EB8FCC-18FA-47C4-8DDD-229A1E83E468}" srcOrd="0" destOrd="0" presId="urn:microsoft.com/office/officeart/2005/8/layout/hierarchy1"/>
    <dgm:cxn modelId="{0745FDC0-F7E7-423B-BD5A-46D986A4C5C6}" type="presParOf" srcId="{F6E9AAA4-9E11-4A55-A92D-E02174CFA10E}" destId="{2F9C5209-61CA-407C-B56A-E438A0751591}" srcOrd="1" destOrd="0" presId="urn:microsoft.com/office/officeart/2005/8/layout/hierarchy1"/>
    <dgm:cxn modelId="{C86E675E-6742-428A-9334-709E1DB39F31}" type="presParOf" srcId="{D42825BF-CCC4-49EA-9EDC-331C20348EEF}" destId="{4C6B1F13-AD2E-464C-AA0A-AFD27825CE7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9F3F19-A1F2-488C-9438-55896FF5BC7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21C37E54-7E74-41EE-AF42-04332DFFFA21}">
      <dgm:prSet phldrT="[Texto]" custT="1"/>
      <dgm:spPr>
        <a:ln>
          <a:noFill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CUERPOS REDONDOS</a:t>
          </a:r>
          <a:endParaRPr lang="es-A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B82F54-7435-40A6-A160-9863E7CABB89}" type="parTrans" cxnId="{5AD24BFB-8BE3-4E9E-A910-14CDDFF9B1DF}">
      <dgm:prSet/>
      <dgm:spPr/>
      <dgm:t>
        <a:bodyPr/>
        <a:lstStyle/>
        <a:p>
          <a:endParaRPr lang="es-AR"/>
        </a:p>
      </dgm:t>
    </dgm:pt>
    <dgm:pt modelId="{EB26A511-BA92-492C-A033-264A86D4D07C}" type="sibTrans" cxnId="{5AD24BFB-8BE3-4E9E-A910-14CDDFF9B1DF}">
      <dgm:prSet/>
      <dgm:spPr/>
      <dgm:t>
        <a:bodyPr/>
        <a:lstStyle/>
        <a:p>
          <a:endParaRPr lang="es-AR"/>
        </a:p>
      </dgm:t>
    </dgm:pt>
    <dgm:pt modelId="{C8ABA791-54B4-47A7-BCAB-40318B78E1A6}">
      <dgm:prSet phldrT="[Texto]" custT="1"/>
      <dgm:spPr>
        <a:ln>
          <a:noFill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ES" sz="1800" b="1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CILINDROS</a:t>
          </a:r>
        </a:p>
      </dgm:t>
    </dgm:pt>
    <dgm:pt modelId="{0039BCB0-A404-422F-AC12-BBC167CCBDF8}" type="parTrans" cxnId="{11D2B806-6977-446F-B93F-463657B9C3E8}">
      <dgm:prSet/>
      <dgm:spPr>
        <a:ln w="38100">
          <a:solidFill>
            <a:srgbClr val="474B81"/>
          </a:solidFill>
        </a:ln>
      </dgm:spPr>
      <dgm:t>
        <a:bodyPr/>
        <a:lstStyle/>
        <a:p>
          <a:endParaRPr lang="es-AR"/>
        </a:p>
      </dgm:t>
    </dgm:pt>
    <dgm:pt modelId="{C1CA03A1-47D7-49AF-BCCE-99E671A91807}" type="sibTrans" cxnId="{11D2B806-6977-446F-B93F-463657B9C3E8}">
      <dgm:prSet/>
      <dgm:spPr/>
      <dgm:t>
        <a:bodyPr/>
        <a:lstStyle/>
        <a:p>
          <a:endParaRPr lang="es-AR"/>
        </a:p>
      </dgm:t>
    </dgm:pt>
    <dgm:pt modelId="{BCB96364-EFA2-4AB8-9DBE-68C98765B94E}">
      <dgm:prSet phldrT="[Texto]" custT="1"/>
      <dgm:spPr>
        <a:ln>
          <a:noFill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ES" sz="1800" b="1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CONO</a:t>
          </a:r>
        </a:p>
      </dgm:t>
    </dgm:pt>
    <dgm:pt modelId="{EAB34BC8-F589-4F30-9B93-62FAB0123C37}" type="parTrans" cxnId="{56A28E0C-6BFF-42BD-9542-A31EF10FAEF0}">
      <dgm:prSet/>
      <dgm:spPr>
        <a:ln w="38100">
          <a:solidFill>
            <a:srgbClr val="E88920"/>
          </a:solidFill>
        </a:ln>
      </dgm:spPr>
      <dgm:t>
        <a:bodyPr/>
        <a:lstStyle/>
        <a:p>
          <a:endParaRPr lang="es-AR"/>
        </a:p>
      </dgm:t>
    </dgm:pt>
    <dgm:pt modelId="{223C223E-E6CE-4642-A45B-D2C2DACB774D}" type="sibTrans" cxnId="{56A28E0C-6BFF-42BD-9542-A31EF10FAEF0}">
      <dgm:prSet/>
      <dgm:spPr/>
      <dgm:t>
        <a:bodyPr/>
        <a:lstStyle/>
        <a:p>
          <a:endParaRPr lang="es-AR"/>
        </a:p>
      </dgm:t>
    </dgm:pt>
    <dgm:pt modelId="{BB212FE7-A3BE-4FBD-B61F-E4FE5F466CAD}">
      <dgm:prSet phldrT="[Texto]" custT="1"/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8580" tIns="68580" rIns="68580" bIns="68580" numCol="1" spcCol="1270" anchor="ctr" anchorCtr="0"/>
        <a:lstStyle/>
        <a:p>
          <a:r>
            <a:rPr lang="es-ES" sz="14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EJE RECTO</a:t>
          </a:r>
        </a:p>
        <a:p>
          <a:r>
            <a:rPr lang="es-ES" sz="1400" b="1" kern="1200" dirty="0">
              <a:solidFill>
                <a:srgbClr val="E88920"/>
              </a:solidFill>
              <a:effectLst/>
            </a:rPr>
            <a:t>Base elíptica, circular, </a:t>
          </a:r>
          <a:r>
            <a:rPr lang="es-ES" sz="18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otra</a:t>
          </a:r>
          <a:endParaRPr lang="es-AR" sz="1800" b="1" kern="1200" dirty="0">
            <a:solidFill>
              <a:srgbClr val="E8892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+mn-ea"/>
            <a:cs typeface="+mn-cs"/>
          </a:endParaRPr>
        </a:p>
      </dgm:t>
    </dgm:pt>
    <dgm:pt modelId="{40C36259-AD63-4E83-B738-3FA29D41E89F}" type="parTrans" cxnId="{45BEB266-6149-4945-812D-05C038661B32}">
      <dgm:prSet/>
      <dgm:spPr>
        <a:ln w="38100">
          <a:solidFill>
            <a:srgbClr val="E88920"/>
          </a:solidFill>
        </a:ln>
      </dgm:spPr>
      <dgm:t>
        <a:bodyPr/>
        <a:lstStyle/>
        <a:p>
          <a:endParaRPr lang="es-AR"/>
        </a:p>
      </dgm:t>
    </dgm:pt>
    <dgm:pt modelId="{F11A4D28-2EA6-4CAE-A851-6197364EF114}" type="sibTrans" cxnId="{45BEB266-6149-4945-812D-05C038661B32}">
      <dgm:prSet/>
      <dgm:spPr/>
      <dgm:t>
        <a:bodyPr/>
        <a:lstStyle/>
        <a:p>
          <a:endParaRPr lang="es-AR"/>
        </a:p>
      </dgm:t>
    </dgm:pt>
    <dgm:pt modelId="{949DA010-E29D-4107-B87D-07BF9D92D983}">
      <dgm:prSet phldrT="[Texto]" custT="1"/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8580" tIns="68580" rIns="68580" bIns="68580" numCol="1" spcCol="1270" anchor="ctr" anchorCtr="0"/>
        <a:lstStyle/>
        <a:p>
          <a:r>
            <a:rPr lang="es-ES" sz="14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EJE OBLÍCUO</a:t>
          </a:r>
        </a:p>
        <a:p>
          <a:r>
            <a:rPr lang="es-ES" sz="1400" b="1" kern="1200" dirty="0">
              <a:solidFill>
                <a:srgbClr val="474B81"/>
              </a:solidFill>
              <a:effectLst/>
            </a:rPr>
            <a:t>Base elíptica, </a:t>
          </a:r>
          <a:r>
            <a:rPr lang="es-ES" sz="14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circular</a:t>
          </a:r>
          <a:r>
            <a:rPr lang="es-ES" sz="1400" b="1" kern="1200" dirty="0">
              <a:solidFill>
                <a:srgbClr val="474B81"/>
              </a:solidFill>
              <a:effectLst/>
            </a:rPr>
            <a:t>, otra</a:t>
          </a:r>
          <a:endParaRPr lang="es-AR" sz="1400" b="1" kern="1200" dirty="0">
            <a:solidFill>
              <a:srgbClr val="474B81"/>
            </a:solidFill>
            <a:effectLst/>
          </a:endParaRPr>
        </a:p>
      </dgm:t>
    </dgm:pt>
    <dgm:pt modelId="{2F001EC7-F8F2-448A-A359-59BFF154E587}" type="parTrans" cxnId="{4B49FEAC-DD5D-4223-A307-4F81F3CF8972}">
      <dgm:prSet/>
      <dgm:spPr>
        <a:ln w="38100">
          <a:solidFill>
            <a:srgbClr val="474B81"/>
          </a:solidFill>
        </a:ln>
      </dgm:spPr>
      <dgm:t>
        <a:bodyPr/>
        <a:lstStyle/>
        <a:p>
          <a:endParaRPr lang="es-AR"/>
        </a:p>
      </dgm:t>
    </dgm:pt>
    <dgm:pt modelId="{1614A48E-8211-401A-9C4D-3F10ECE1D756}" type="sibTrans" cxnId="{4B49FEAC-DD5D-4223-A307-4F81F3CF8972}">
      <dgm:prSet/>
      <dgm:spPr/>
      <dgm:t>
        <a:bodyPr/>
        <a:lstStyle/>
        <a:p>
          <a:endParaRPr lang="es-AR"/>
        </a:p>
      </dgm:t>
    </dgm:pt>
    <dgm:pt modelId="{1E8E3BDD-D1B4-48FA-BEC5-75B872E1E192}">
      <dgm:prSet phldrT="[Texto]" custT="1"/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8580" tIns="68580" rIns="68580" bIns="68580" numCol="1" spcCol="1270" anchor="ctr" anchorCtr="0"/>
        <a:lstStyle/>
        <a:p>
          <a:r>
            <a:rPr lang="es-ES" sz="14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EJE OBLÍCUO</a:t>
          </a:r>
        </a:p>
        <a:p>
          <a:r>
            <a:rPr lang="es-ES" sz="1400" b="1" kern="1200" dirty="0">
              <a:solidFill>
                <a:srgbClr val="E88920"/>
              </a:solidFill>
              <a:effectLst/>
            </a:rPr>
            <a:t>Base elíptica, </a:t>
          </a:r>
          <a:r>
            <a:rPr lang="es-ES" sz="1400" b="1" kern="1200" dirty="0">
              <a:solidFill>
                <a:srgbClr val="E88920"/>
              </a:solidFill>
              <a:effectLst/>
              <a:latin typeface="Arial"/>
              <a:ea typeface="+mn-ea"/>
              <a:cs typeface="+mn-cs"/>
            </a:rPr>
            <a:t>circular</a:t>
          </a:r>
          <a:r>
            <a:rPr lang="es-ES" sz="1400" b="1" kern="1200" dirty="0">
              <a:solidFill>
                <a:srgbClr val="E88920"/>
              </a:solidFill>
              <a:effectLst/>
            </a:rPr>
            <a:t>, otra</a:t>
          </a:r>
          <a:endParaRPr lang="es-AR" sz="1400" b="1" kern="1200" dirty="0">
            <a:solidFill>
              <a:srgbClr val="E8892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423598-2DEC-4EE8-8D8F-1465B43E352F}" type="parTrans" cxnId="{87BA483B-681D-465C-B4EF-CE908E3709AA}">
      <dgm:prSet/>
      <dgm:spPr>
        <a:ln w="38100">
          <a:solidFill>
            <a:srgbClr val="E88920"/>
          </a:solidFill>
        </a:ln>
      </dgm:spPr>
      <dgm:t>
        <a:bodyPr/>
        <a:lstStyle/>
        <a:p>
          <a:endParaRPr lang="es-AR"/>
        </a:p>
      </dgm:t>
    </dgm:pt>
    <dgm:pt modelId="{A2548772-D64A-49BF-95A8-EB094DC7B8E6}" type="sibTrans" cxnId="{87BA483B-681D-465C-B4EF-CE908E3709AA}">
      <dgm:prSet/>
      <dgm:spPr/>
      <dgm:t>
        <a:bodyPr/>
        <a:lstStyle/>
        <a:p>
          <a:endParaRPr lang="es-AR"/>
        </a:p>
      </dgm:t>
    </dgm:pt>
    <dgm:pt modelId="{B6B7AF8D-D740-470D-9C04-C10C21729AAE}">
      <dgm:prSet custT="1"/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8580" tIns="68580" rIns="68580" bIns="68580" numCol="1" spcCol="1270" anchor="ctr" anchorCtr="0"/>
        <a:lstStyle/>
        <a:p>
          <a:r>
            <a:rPr lang="es-ES" sz="18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CONO </a:t>
          </a:r>
          <a:r>
            <a:rPr lang="es-ES" sz="18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TRUNCADO</a:t>
          </a:r>
        </a:p>
      </dgm:t>
    </dgm:pt>
    <dgm:pt modelId="{4A1BD997-E766-445C-9B17-7011E27C95C4}" type="parTrans" cxnId="{DFAF9F19-261E-4620-A29D-654B45F743FC}">
      <dgm:prSet/>
      <dgm:spPr>
        <a:ln w="38100">
          <a:solidFill>
            <a:srgbClr val="474B81"/>
          </a:solidFill>
        </a:ln>
      </dgm:spPr>
      <dgm:t>
        <a:bodyPr/>
        <a:lstStyle/>
        <a:p>
          <a:endParaRPr lang="es-AR"/>
        </a:p>
      </dgm:t>
    </dgm:pt>
    <dgm:pt modelId="{BFB4C5E5-C49C-4158-BEF4-2A4C8DBE0029}" type="sibTrans" cxnId="{DFAF9F19-261E-4620-A29D-654B45F743FC}">
      <dgm:prSet/>
      <dgm:spPr/>
      <dgm:t>
        <a:bodyPr/>
        <a:lstStyle/>
        <a:p>
          <a:endParaRPr lang="es-AR"/>
        </a:p>
      </dgm:t>
    </dgm:pt>
    <dgm:pt modelId="{4ACB9FDA-C49B-4730-B1D6-A51FA0FA8703}">
      <dgm:prSet phldrT="[Texto]" custT="1"/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EJE RECTO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Base elíptica, circular, otra</a:t>
          </a:r>
          <a:endParaRPr lang="es-AR" sz="1400" b="1" kern="1200" dirty="0">
            <a:solidFill>
              <a:srgbClr val="474B8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+mn-ea"/>
            <a:cs typeface="+mn-cs"/>
          </a:endParaRPr>
        </a:p>
      </dgm:t>
    </dgm:pt>
    <dgm:pt modelId="{235B44DD-EDD4-472F-A0EA-9D25D3C5EC3D}" type="sibTrans" cxnId="{6EF60F7F-CB3F-4C77-BF1D-8DAB2C249742}">
      <dgm:prSet/>
      <dgm:spPr/>
      <dgm:t>
        <a:bodyPr/>
        <a:lstStyle/>
        <a:p>
          <a:endParaRPr lang="es-AR"/>
        </a:p>
      </dgm:t>
    </dgm:pt>
    <dgm:pt modelId="{2ED05E9F-9575-4D3F-BC79-E431C0C636F4}" type="parTrans" cxnId="{6EF60F7F-CB3F-4C77-BF1D-8DAB2C249742}">
      <dgm:prSet/>
      <dgm:spPr>
        <a:ln w="38100">
          <a:solidFill>
            <a:srgbClr val="474B81"/>
          </a:solidFill>
        </a:ln>
      </dgm:spPr>
      <dgm:t>
        <a:bodyPr/>
        <a:lstStyle/>
        <a:p>
          <a:endParaRPr lang="es-AR"/>
        </a:p>
      </dgm:t>
    </dgm:pt>
    <dgm:pt modelId="{D5C86A4B-7735-408F-B15C-E5D84FB48928}">
      <dgm:prSet phldrT="[Texto]"/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8580" tIns="68580" rIns="68580" bIns="68580" numCol="1" spcCol="1270" anchor="ctr" anchorCtr="0"/>
        <a:lstStyle/>
        <a:p>
          <a:r>
            <a:rPr lang="es-ES" b="1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EJE RECTO</a:t>
          </a:r>
        </a:p>
        <a:p>
          <a:r>
            <a:rPr lang="es-ES" b="1" dirty="0">
              <a:solidFill>
                <a:srgbClr val="474B81"/>
              </a:solidFill>
              <a:effectLst/>
            </a:rPr>
            <a:t>Base circular</a:t>
          </a:r>
          <a:endParaRPr lang="es-AR" dirty="0">
            <a:solidFill>
              <a:srgbClr val="474B81"/>
            </a:solidFill>
          </a:endParaRPr>
        </a:p>
      </dgm:t>
    </dgm:pt>
    <dgm:pt modelId="{59E82DD1-4714-40A5-B91D-08C148053834}" type="parTrans" cxnId="{F27DFC92-7D00-448C-AA44-49664F6FFCAF}">
      <dgm:prSet/>
      <dgm:spPr>
        <a:ln w="38100">
          <a:solidFill>
            <a:srgbClr val="474B81"/>
          </a:solidFill>
        </a:ln>
      </dgm:spPr>
      <dgm:t>
        <a:bodyPr/>
        <a:lstStyle/>
        <a:p>
          <a:endParaRPr lang="es-AR"/>
        </a:p>
      </dgm:t>
    </dgm:pt>
    <dgm:pt modelId="{6542FD68-FFF9-4A99-A4E7-82D2BC707464}" type="sibTrans" cxnId="{F27DFC92-7D00-448C-AA44-49664F6FFCAF}">
      <dgm:prSet/>
      <dgm:spPr/>
      <dgm:t>
        <a:bodyPr/>
        <a:lstStyle/>
        <a:p>
          <a:endParaRPr lang="es-AR"/>
        </a:p>
      </dgm:t>
    </dgm:pt>
    <dgm:pt modelId="{DF5F1A9A-C771-4D17-92D8-8ECF7FEB7E8B}" type="pres">
      <dgm:prSet presAssocID="{DD9F3F19-A1F2-488C-9438-55896FF5BC7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174DC83-EDAB-42C0-833A-59D414113EA0}" type="pres">
      <dgm:prSet presAssocID="{21C37E54-7E74-41EE-AF42-04332DFFFA21}" presName="hierRoot1" presStyleCnt="0"/>
      <dgm:spPr/>
    </dgm:pt>
    <dgm:pt modelId="{74A3CF84-8428-4B15-895C-BE51067FDFD8}" type="pres">
      <dgm:prSet presAssocID="{21C37E54-7E74-41EE-AF42-04332DFFFA21}" presName="composite" presStyleCnt="0"/>
      <dgm:spPr/>
    </dgm:pt>
    <dgm:pt modelId="{A1B9F233-CDCF-407B-B6CD-00629F0C7911}" type="pres">
      <dgm:prSet presAssocID="{21C37E54-7E74-41EE-AF42-04332DFFFA21}" presName="background" presStyleLbl="node0" presStyleIdx="0" presStyleCnt="1"/>
      <dgm:spPr>
        <a:solidFill>
          <a:schemeClr val="tx1"/>
        </a:solidFill>
        <a:ln>
          <a:noFill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FFFD1B9-CBB1-4819-BF37-D19DF4A8BAF5}" type="pres">
      <dgm:prSet presAssocID="{21C37E54-7E74-41EE-AF42-04332DFFFA21}" presName="text" presStyleLbl="fgAcc0" presStyleIdx="0" presStyleCnt="1" custScaleX="88029" custScaleY="29168" custLinFactNeighborX="-9267" custLinFactNeighborY="-17308">
        <dgm:presLayoutVars>
          <dgm:chPref val="3"/>
        </dgm:presLayoutVars>
      </dgm:prSet>
      <dgm:spPr/>
    </dgm:pt>
    <dgm:pt modelId="{1E2BDADD-DFAF-4767-9A77-F4D534AADA10}" type="pres">
      <dgm:prSet presAssocID="{21C37E54-7E74-41EE-AF42-04332DFFFA21}" presName="hierChild2" presStyleCnt="0"/>
      <dgm:spPr/>
    </dgm:pt>
    <dgm:pt modelId="{4F8C6338-CFD7-4889-BB1C-E64128FAE9F3}" type="pres">
      <dgm:prSet presAssocID="{0039BCB0-A404-422F-AC12-BBC167CCBDF8}" presName="Name10" presStyleLbl="parChTrans1D2" presStyleIdx="0" presStyleCnt="3"/>
      <dgm:spPr/>
    </dgm:pt>
    <dgm:pt modelId="{1F43CBA4-2C2E-4C3D-A998-A4FCDECE8D61}" type="pres">
      <dgm:prSet presAssocID="{C8ABA791-54B4-47A7-BCAB-40318B78E1A6}" presName="hierRoot2" presStyleCnt="0"/>
      <dgm:spPr/>
    </dgm:pt>
    <dgm:pt modelId="{7FA4C626-675C-4387-AC9A-C9F0825704E2}" type="pres">
      <dgm:prSet presAssocID="{C8ABA791-54B4-47A7-BCAB-40318B78E1A6}" presName="composite2" presStyleCnt="0"/>
      <dgm:spPr/>
    </dgm:pt>
    <dgm:pt modelId="{328B4E96-5AB3-40A8-BDF0-0E6B005F707E}" type="pres">
      <dgm:prSet presAssocID="{C8ABA791-54B4-47A7-BCAB-40318B78E1A6}" presName="background2" presStyleLbl="node2" presStyleIdx="0" presStyleCnt="3"/>
      <dgm:spPr>
        <a:ln>
          <a:noFill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9B2C3BB-9142-4287-8B2F-9773025C3F48}" type="pres">
      <dgm:prSet presAssocID="{C8ABA791-54B4-47A7-BCAB-40318B78E1A6}" presName="text2" presStyleLbl="fgAcc2" presStyleIdx="0" presStyleCnt="3" custScaleX="43133" custScaleY="26441" custLinFactNeighborX="-5767" custLinFactNeighborY="-26880">
        <dgm:presLayoutVars>
          <dgm:chPref val="3"/>
        </dgm:presLayoutVars>
      </dgm:prSet>
      <dgm:spPr/>
    </dgm:pt>
    <dgm:pt modelId="{3AC55AD1-E54B-4D00-88C7-BB441319FFCD}" type="pres">
      <dgm:prSet presAssocID="{C8ABA791-54B4-47A7-BCAB-40318B78E1A6}" presName="hierChild3" presStyleCnt="0"/>
      <dgm:spPr/>
    </dgm:pt>
    <dgm:pt modelId="{0580F4A5-D89F-412B-A9D3-FBFB6AEBCED2}" type="pres">
      <dgm:prSet presAssocID="{2ED05E9F-9575-4D3F-BC79-E431C0C636F4}" presName="Name17" presStyleLbl="parChTrans1D3" presStyleIdx="0" presStyleCnt="5"/>
      <dgm:spPr/>
    </dgm:pt>
    <dgm:pt modelId="{D40D02B5-79E2-4069-B242-936AB189D2E7}" type="pres">
      <dgm:prSet presAssocID="{4ACB9FDA-C49B-4730-B1D6-A51FA0FA8703}" presName="hierRoot3" presStyleCnt="0"/>
      <dgm:spPr/>
    </dgm:pt>
    <dgm:pt modelId="{DC3E21EA-C22D-4286-B7C8-08C38765376D}" type="pres">
      <dgm:prSet presAssocID="{4ACB9FDA-C49B-4730-B1D6-A51FA0FA8703}" presName="composite3" presStyleCnt="0"/>
      <dgm:spPr/>
    </dgm:pt>
    <dgm:pt modelId="{B8C111C6-B4AC-4D6F-BBB5-CFCB95A135E0}" type="pres">
      <dgm:prSet presAssocID="{4ACB9FDA-C49B-4730-B1D6-A51FA0FA8703}" presName="background3" presStyleLbl="node3" presStyleIdx="0" presStyleCnt="5"/>
      <dgm:spPr>
        <a:xfrm>
          <a:off x="-101064" y="3386052"/>
          <a:ext cx="1569668" cy="1012996"/>
        </a:xfrm>
        <a:prstGeom prst="roundRect">
          <a:avLst>
            <a:gd name="adj" fmla="val 10000"/>
          </a:avLst>
        </a:prstGeom>
        <a:solidFill>
          <a:srgbClr val="43467B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A4E47AF0-AD88-4A7E-A434-F598A5D014D3}" type="pres">
      <dgm:prSet presAssocID="{4ACB9FDA-C49B-4730-B1D6-A51FA0FA8703}" presName="text3" presStyleLbl="fgAcc3" presStyleIdx="0" presStyleCnt="5" custScaleX="38872" custScaleY="39506" custLinFactNeighborX="-2586" custLinFactNeighborY="-23475">
        <dgm:presLayoutVars>
          <dgm:chPref val="3"/>
        </dgm:presLayoutVars>
      </dgm:prSet>
      <dgm:spPr>
        <a:xfrm>
          <a:off x="347607" y="3812290"/>
          <a:ext cx="1569668" cy="1012996"/>
        </a:xfrm>
        <a:prstGeom prst="roundRect">
          <a:avLst>
            <a:gd name="adj" fmla="val 10000"/>
          </a:avLst>
        </a:prstGeom>
      </dgm:spPr>
    </dgm:pt>
    <dgm:pt modelId="{E2EDC3F2-05BB-4E75-B8B4-329408BEF36C}" type="pres">
      <dgm:prSet presAssocID="{4ACB9FDA-C49B-4730-B1D6-A51FA0FA8703}" presName="hierChild4" presStyleCnt="0"/>
      <dgm:spPr/>
    </dgm:pt>
    <dgm:pt modelId="{AB669547-7A72-414B-8ABC-A2E59520C528}" type="pres">
      <dgm:prSet presAssocID="{2F001EC7-F8F2-448A-A359-59BFF154E587}" presName="Name17" presStyleLbl="parChTrans1D3" presStyleIdx="1" presStyleCnt="5"/>
      <dgm:spPr/>
    </dgm:pt>
    <dgm:pt modelId="{CE0F5509-0F97-4F72-A659-AD1AC0181532}" type="pres">
      <dgm:prSet presAssocID="{949DA010-E29D-4107-B87D-07BF9D92D983}" presName="hierRoot3" presStyleCnt="0"/>
      <dgm:spPr/>
    </dgm:pt>
    <dgm:pt modelId="{6202A6A3-7A77-4EC5-9DC0-1B47FD736226}" type="pres">
      <dgm:prSet presAssocID="{949DA010-E29D-4107-B87D-07BF9D92D983}" presName="composite3" presStyleCnt="0"/>
      <dgm:spPr/>
    </dgm:pt>
    <dgm:pt modelId="{05E63A55-E833-4698-B8A1-225E0D40677C}" type="pres">
      <dgm:prSet presAssocID="{949DA010-E29D-4107-B87D-07BF9D92D983}" presName="background3" presStyleLbl="node3" presStyleIdx="1" presStyleCnt="5"/>
      <dgm:spPr>
        <a:xfrm>
          <a:off x="2126976" y="3430540"/>
          <a:ext cx="1420745" cy="979047"/>
        </a:xfrm>
        <a:prstGeom prst="roundRect">
          <a:avLst>
            <a:gd name="adj" fmla="val 10000"/>
          </a:avLst>
        </a:prstGeom>
        <a:solidFill>
          <a:srgbClr val="43467B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12C0FE3-435E-4B1E-92C5-BABF0CE0F99C}" type="pres">
      <dgm:prSet presAssocID="{949DA010-E29D-4107-B87D-07BF9D92D983}" presName="text3" presStyleLbl="fgAcc3" presStyleIdx="1" presStyleCnt="5" custScaleX="35184" custScaleY="38182" custLinFactNeighborX="-8764" custLinFactNeighborY="-23891">
        <dgm:presLayoutVars>
          <dgm:chPref val="3"/>
        </dgm:presLayoutVars>
      </dgm:prSet>
      <dgm:spPr>
        <a:xfrm>
          <a:off x="2575648" y="3856778"/>
          <a:ext cx="1420745" cy="979047"/>
        </a:xfrm>
        <a:prstGeom prst="roundRect">
          <a:avLst>
            <a:gd name="adj" fmla="val 10000"/>
          </a:avLst>
        </a:prstGeom>
      </dgm:spPr>
    </dgm:pt>
    <dgm:pt modelId="{4D831057-7135-4756-8DFD-5186F732AE26}" type="pres">
      <dgm:prSet presAssocID="{949DA010-E29D-4107-B87D-07BF9D92D983}" presName="hierChild4" presStyleCnt="0"/>
      <dgm:spPr/>
    </dgm:pt>
    <dgm:pt modelId="{C5DFF422-576B-418A-81CA-0C5C180CDDF8}" type="pres">
      <dgm:prSet presAssocID="{EAB34BC8-F589-4F30-9B93-62FAB0123C37}" presName="Name10" presStyleLbl="parChTrans1D2" presStyleIdx="1" presStyleCnt="3"/>
      <dgm:spPr/>
    </dgm:pt>
    <dgm:pt modelId="{152D697A-0E85-41FD-B9B0-E0E08AC069C4}" type="pres">
      <dgm:prSet presAssocID="{BCB96364-EFA2-4AB8-9DBE-68C98765B94E}" presName="hierRoot2" presStyleCnt="0"/>
      <dgm:spPr/>
    </dgm:pt>
    <dgm:pt modelId="{19CC1C58-3D3B-44C4-A16D-E72B2D309A7B}" type="pres">
      <dgm:prSet presAssocID="{BCB96364-EFA2-4AB8-9DBE-68C98765B94E}" presName="composite2" presStyleCnt="0"/>
      <dgm:spPr/>
    </dgm:pt>
    <dgm:pt modelId="{8B2EC7CF-85F7-435D-922F-050E7145C9E1}" type="pres">
      <dgm:prSet presAssocID="{BCB96364-EFA2-4AB8-9DBE-68C98765B94E}" presName="background2" presStyleLbl="node2" presStyleIdx="1" presStyleCnt="3"/>
      <dgm:spPr>
        <a:solidFill>
          <a:srgbClr val="E88920"/>
        </a:solidFill>
        <a:ln>
          <a:noFill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7745CB36-EF2E-423B-BD19-FB6A9C10EAA1}" type="pres">
      <dgm:prSet presAssocID="{BCB96364-EFA2-4AB8-9DBE-68C98765B94E}" presName="text2" presStyleLbl="fgAcc2" presStyleIdx="1" presStyleCnt="3" custScaleX="35532" custScaleY="27595" custLinFactNeighborX="-21149" custLinFactNeighborY="-19976">
        <dgm:presLayoutVars>
          <dgm:chPref val="3"/>
        </dgm:presLayoutVars>
      </dgm:prSet>
      <dgm:spPr/>
    </dgm:pt>
    <dgm:pt modelId="{FBCF9839-C260-4BD9-8C94-C0B4F5E4B89B}" type="pres">
      <dgm:prSet presAssocID="{BCB96364-EFA2-4AB8-9DBE-68C98765B94E}" presName="hierChild3" presStyleCnt="0"/>
      <dgm:spPr/>
    </dgm:pt>
    <dgm:pt modelId="{70D6AE14-2455-44E0-B0CD-BBC725629073}" type="pres">
      <dgm:prSet presAssocID="{40C36259-AD63-4E83-B738-3FA29D41E89F}" presName="Name17" presStyleLbl="parChTrans1D3" presStyleIdx="2" presStyleCnt="5"/>
      <dgm:spPr/>
    </dgm:pt>
    <dgm:pt modelId="{595A798E-FCEA-4832-ADFF-97322B03C1A6}" type="pres">
      <dgm:prSet presAssocID="{BB212FE7-A3BE-4FBD-B61F-E4FE5F466CAD}" presName="hierRoot3" presStyleCnt="0"/>
      <dgm:spPr/>
    </dgm:pt>
    <dgm:pt modelId="{62F78A65-E540-48F3-804A-8CE38A6A1975}" type="pres">
      <dgm:prSet presAssocID="{BB212FE7-A3BE-4FBD-B61F-E4FE5F466CAD}" presName="composite3" presStyleCnt="0"/>
      <dgm:spPr/>
    </dgm:pt>
    <dgm:pt modelId="{4BB17482-1898-4E53-A73D-A9A02550E66A}" type="pres">
      <dgm:prSet presAssocID="{BB212FE7-A3BE-4FBD-B61F-E4FE5F466CAD}" presName="background3" presStyleLbl="node3" presStyleIdx="2" presStyleCnt="5"/>
      <dgm:spPr>
        <a:xfrm>
          <a:off x="4243566" y="3420745"/>
          <a:ext cx="1424016" cy="945687"/>
        </a:xfrm>
        <a:prstGeom prst="roundRect">
          <a:avLst>
            <a:gd name="adj" fmla="val 10000"/>
          </a:avLst>
        </a:prstGeom>
        <a:solidFill>
          <a:srgbClr val="E88920"/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627DD0B-4EEB-4F87-B3A0-B1F48DB93AED}" type="pres">
      <dgm:prSet presAssocID="{BB212FE7-A3BE-4FBD-B61F-E4FE5F466CAD}" presName="text3" presStyleLbl="fgAcc3" presStyleIdx="2" presStyleCnt="5" custScaleX="35265" custScaleY="36881" custLinFactNeighborX="-13494" custLinFactNeighborY="-23276">
        <dgm:presLayoutVars>
          <dgm:chPref val="3"/>
        </dgm:presLayoutVars>
      </dgm:prSet>
      <dgm:spPr>
        <a:xfrm>
          <a:off x="4692238" y="3846983"/>
          <a:ext cx="1424016" cy="945687"/>
        </a:xfrm>
        <a:prstGeom prst="roundRect">
          <a:avLst>
            <a:gd name="adj" fmla="val 10000"/>
          </a:avLst>
        </a:prstGeom>
      </dgm:spPr>
    </dgm:pt>
    <dgm:pt modelId="{32A18C70-F33B-46AB-A5F8-C57A2ADCB383}" type="pres">
      <dgm:prSet presAssocID="{BB212FE7-A3BE-4FBD-B61F-E4FE5F466CAD}" presName="hierChild4" presStyleCnt="0"/>
      <dgm:spPr/>
    </dgm:pt>
    <dgm:pt modelId="{FC9B1268-3609-4F48-8841-5F5C12F368BC}" type="pres">
      <dgm:prSet presAssocID="{C9423598-2DEC-4EE8-8D8F-1465B43E352F}" presName="Name17" presStyleLbl="parChTrans1D3" presStyleIdx="3" presStyleCnt="5"/>
      <dgm:spPr/>
    </dgm:pt>
    <dgm:pt modelId="{E14ADCED-EDEE-4615-945D-27869C8DF8C7}" type="pres">
      <dgm:prSet presAssocID="{1E8E3BDD-D1B4-48FA-BEC5-75B872E1E192}" presName="hierRoot3" presStyleCnt="0"/>
      <dgm:spPr/>
    </dgm:pt>
    <dgm:pt modelId="{B7E3BBAC-99B6-48D6-A996-5483E7BEFFB3}" type="pres">
      <dgm:prSet presAssocID="{1E8E3BDD-D1B4-48FA-BEC5-75B872E1E192}" presName="composite3" presStyleCnt="0"/>
      <dgm:spPr/>
    </dgm:pt>
    <dgm:pt modelId="{98243AD3-E060-43C3-8FB1-2DFB6E213A71}" type="pres">
      <dgm:prSet presAssocID="{1E8E3BDD-D1B4-48FA-BEC5-75B872E1E192}" presName="background3" presStyleLbl="node3" presStyleIdx="3" presStyleCnt="5"/>
      <dgm:spPr>
        <a:xfrm>
          <a:off x="6537589" y="3433745"/>
          <a:ext cx="1567447" cy="920584"/>
        </a:xfrm>
        <a:prstGeom prst="roundRect">
          <a:avLst>
            <a:gd name="adj" fmla="val 10000"/>
          </a:avLst>
        </a:prstGeom>
        <a:solidFill>
          <a:srgbClr val="E88920"/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E614971-9921-4E29-BB1F-5E2988D984D2}" type="pres">
      <dgm:prSet presAssocID="{1E8E3BDD-D1B4-48FA-BEC5-75B872E1E192}" presName="text3" presStyleLbl="fgAcc3" presStyleIdx="3" presStyleCnt="5" custScaleX="38817" custScaleY="35902" custLinFactNeighborX="-14171" custLinFactNeighborY="-22769">
        <dgm:presLayoutVars>
          <dgm:chPref val="3"/>
        </dgm:presLayoutVars>
      </dgm:prSet>
      <dgm:spPr>
        <a:xfrm>
          <a:off x="6986260" y="3859983"/>
          <a:ext cx="1567447" cy="920584"/>
        </a:xfrm>
        <a:prstGeom prst="roundRect">
          <a:avLst>
            <a:gd name="adj" fmla="val 10000"/>
          </a:avLst>
        </a:prstGeom>
      </dgm:spPr>
    </dgm:pt>
    <dgm:pt modelId="{540DB82E-DF00-4F04-9699-6440E0CD543F}" type="pres">
      <dgm:prSet presAssocID="{1E8E3BDD-D1B4-48FA-BEC5-75B872E1E192}" presName="hierChild4" presStyleCnt="0"/>
      <dgm:spPr/>
    </dgm:pt>
    <dgm:pt modelId="{055D57F8-344F-43DB-8D65-DB2484BDCC01}" type="pres">
      <dgm:prSet presAssocID="{4A1BD997-E766-445C-9B17-7011E27C95C4}" presName="Name10" presStyleLbl="parChTrans1D2" presStyleIdx="2" presStyleCnt="3"/>
      <dgm:spPr/>
    </dgm:pt>
    <dgm:pt modelId="{D42825BF-CCC4-49EA-9EDC-331C20348EEF}" type="pres">
      <dgm:prSet presAssocID="{B6B7AF8D-D740-470D-9C04-C10C21729AAE}" presName="hierRoot2" presStyleCnt="0"/>
      <dgm:spPr/>
    </dgm:pt>
    <dgm:pt modelId="{F6E9AAA4-9E11-4A55-A92D-E02174CFA10E}" type="pres">
      <dgm:prSet presAssocID="{B6B7AF8D-D740-470D-9C04-C10C21729AAE}" presName="composite2" presStyleCnt="0"/>
      <dgm:spPr/>
    </dgm:pt>
    <dgm:pt modelId="{22EB8FCC-18FA-47C4-8DDD-229A1E83E468}" type="pres">
      <dgm:prSet presAssocID="{B6B7AF8D-D740-470D-9C04-C10C21729AAE}" presName="background2" presStyleLbl="node2" presStyleIdx="2" presStyleCnt="3"/>
      <dgm:spPr>
        <a:xfrm>
          <a:off x="8597728" y="1423355"/>
          <a:ext cx="1773549" cy="955456"/>
        </a:xfrm>
        <a:prstGeom prst="roundRect">
          <a:avLst>
            <a:gd name="adj" fmla="val 10000"/>
          </a:avLst>
        </a:prstGeom>
        <a:solidFill>
          <a:srgbClr val="43467B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F9C5209-61CA-407C-B56A-E438A0751591}" type="pres">
      <dgm:prSet presAssocID="{B6B7AF8D-D740-470D-9C04-C10C21729AAE}" presName="text2" presStyleLbl="fgAcc2" presStyleIdx="2" presStyleCnt="3" custScaleX="43921" custScaleY="25114" custLinFactNeighborX="-19144" custLinFactNeighborY="-26547">
        <dgm:presLayoutVars>
          <dgm:chPref val="3"/>
        </dgm:presLayoutVars>
      </dgm:prSet>
      <dgm:spPr>
        <a:xfrm>
          <a:off x="9309155" y="1881132"/>
          <a:ext cx="1773549" cy="955456"/>
        </a:xfrm>
        <a:prstGeom prst="roundRect">
          <a:avLst>
            <a:gd name="adj" fmla="val 10000"/>
          </a:avLst>
        </a:prstGeom>
      </dgm:spPr>
    </dgm:pt>
    <dgm:pt modelId="{4C6B1F13-AD2E-464C-AA0A-AFD27825CE74}" type="pres">
      <dgm:prSet presAssocID="{B6B7AF8D-D740-470D-9C04-C10C21729AAE}" presName="hierChild3" presStyleCnt="0"/>
      <dgm:spPr/>
    </dgm:pt>
    <dgm:pt modelId="{A87A647C-7E69-4979-9CDD-50621209CE1D}" type="pres">
      <dgm:prSet presAssocID="{59E82DD1-4714-40A5-B91D-08C148053834}" presName="Name17" presStyleLbl="parChTrans1D3" presStyleIdx="4" presStyleCnt="5"/>
      <dgm:spPr/>
    </dgm:pt>
    <dgm:pt modelId="{99019B51-705A-4FBC-A202-95D57605A7DA}" type="pres">
      <dgm:prSet presAssocID="{D5C86A4B-7735-408F-B15C-E5D84FB48928}" presName="hierRoot3" presStyleCnt="0"/>
      <dgm:spPr/>
    </dgm:pt>
    <dgm:pt modelId="{A444BD49-EBF8-496E-A4A7-55251F8F4747}" type="pres">
      <dgm:prSet presAssocID="{D5C86A4B-7735-408F-B15C-E5D84FB48928}" presName="composite3" presStyleCnt="0"/>
      <dgm:spPr/>
    </dgm:pt>
    <dgm:pt modelId="{A7C7D892-6363-4C78-B525-F6606DFC4A4B}" type="pres">
      <dgm:prSet presAssocID="{D5C86A4B-7735-408F-B15C-E5D84FB48928}" presName="background3" presStyleLbl="node3" presStyleIdx="4" presStyleCnt="5"/>
      <dgm:spPr>
        <a:xfrm>
          <a:off x="8926182" y="3150739"/>
          <a:ext cx="1891379" cy="628680"/>
        </a:xfrm>
        <a:prstGeom prst="roundRect">
          <a:avLst>
            <a:gd name="adj" fmla="val 10000"/>
          </a:avLst>
        </a:prstGeom>
        <a:solidFill>
          <a:srgbClr val="43467B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13669626-BA75-423C-BFFA-DED98F317708}" type="pres">
      <dgm:prSet presAssocID="{D5C86A4B-7735-408F-B15C-E5D84FB48928}" presName="text3" presStyleLbl="fgAcc3" presStyleIdx="4" presStyleCnt="5" custScaleX="46839" custScaleY="24518" custLinFactNeighborX="-17358" custLinFactNeighborY="-43473">
        <dgm:presLayoutVars>
          <dgm:chPref val="3"/>
        </dgm:presLayoutVars>
      </dgm:prSet>
      <dgm:spPr>
        <a:xfrm>
          <a:off x="9374854" y="3265483"/>
          <a:ext cx="1891379" cy="628680"/>
        </a:xfrm>
        <a:prstGeom prst="roundRect">
          <a:avLst>
            <a:gd name="adj" fmla="val 10000"/>
          </a:avLst>
        </a:prstGeom>
      </dgm:spPr>
    </dgm:pt>
    <dgm:pt modelId="{6025144E-C5FD-47AF-8542-9A2EA64F336E}" type="pres">
      <dgm:prSet presAssocID="{D5C86A4B-7735-408F-B15C-E5D84FB48928}" presName="hierChild4" presStyleCnt="0"/>
      <dgm:spPr/>
    </dgm:pt>
  </dgm:ptLst>
  <dgm:cxnLst>
    <dgm:cxn modelId="{11D2B806-6977-446F-B93F-463657B9C3E8}" srcId="{21C37E54-7E74-41EE-AF42-04332DFFFA21}" destId="{C8ABA791-54B4-47A7-BCAB-40318B78E1A6}" srcOrd="0" destOrd="0" parTransId="{0039BCB0-A404-422F-AC12-BBC167CCBDF8}" sibTransId="{C1CA03A1-47D7-49AF-BCCE-99E671A91807}"/>
    <dgm:cxn modelId="{C987430B-461C-45C8-AC48-DBD374EAFC27}" type="presOf" srcId="{B6B7AF8D-D740-470D-9C04-C10C21729AAE}" destId="{2F9C5209-61CA-407C-B56A-E438A0751591}" srcOrd="0" destOrd="0" presId="urn:microsoft.com/office/officeart/2005/8/layout/hierarchy1"/>
    <dgm:cxn modelId="{56A28E0C-6BFF-42BD-9542-A31EF10FAEF0}" srcId="{21C37E54-7E74-41EE-AF42-04332DFFFA21}" destId="{BCB96364-EFA2-4AB8-9DBE-68C98765B94E}" srcOrd="1" destOrd="0" parTransId="{EAB34BC8-F589-4F30-9B93-62FAB0123C37}" sibTransId="{223C223E-E6CE-4642-A45B-D2C2DACB774D}"/>
    <dgm:cxn modelId="{DFAF9F19-261E-4620-A29D-654B45F743FC}" srcId="{21C37E54-7E74-41EE-AF42-04332DFFFA21}" destId="{B6B7AF8D-D740-470D-9C04-C10C21729AAE}" srcOrd="2" destOrd="0" parTransId="{4A1BD997-E766-445C-9B17-7011E27C95C4}" sibTransId="{BFB4C5E5-C49C-4158-BEF4-2A4C8DBE0029}"/>
    <dgm:cxn modelId="{D7675F1F-B4FE-4FA7-849C-A302A55F7BEA}" type="presOf" srcId="{C8ABA791-54B4-47A7-BCAB-40318B78E1A6}" destId="{29B2C3BB-9142-4287-8B2F-9773025C3F48}" srcOrd="0" destOrd="0" presId="urn:microsoft.com/office/officeart/2005/8/layout/hierarchy1"/>
    <dgm:cxn modelId="{CBDDFA23-E167-4296-910F-5A935A0793D1}" type="presOf" srcId="{DD9F3F19-A1F2-488C-9438-55896FF5BC7F}" destId="{DF5F1A9A-C771-4D17-92D8-8ECF7FEB7E8B}" srcOrd="0" destOrd="0" presId="urn:microsoft.com/office/officeart/2005/8/layout/hierarchy1"/>
    <dgm:cxn modelId="{8CE8352C-0944-44E5-B472-7FAFF26DA473}" type="presOf" srcId="{EAB34BC8-F589-4F30-9B93-62FAB0123C37}" destId="{C5DFF422-576B-418A-81CA-0C5C180CDDF8}" srcOrd="0" destOrd="0" presId="urn:microsoft.com/office/officeart/2005/8/layout/hierarchy1"/>
    <dgm:cxn modelId="{87BA483B-681D-465C-B4EF-CE908E3709AA}" srcId="{BCB96364-EFA2-4AB8-9DBE-68C98765B94E}" destId="{1E8E3BDD-D1B4-48FA-BEC5-75B872E1E192}" srcOrd="1" destOrd="0" parTransId="{C9423598-2DEC-4EE8-8D8F-1465B43E352F}" sibTransId="{A2548772-D64A-49BF-95A8-EB094DC7B8E6}"/>
    <dgm:cxn modelId="{E7E4AD42-0A5F-49C0-8AE4-BA1A66E13F42}" type="presOf" srcId="{BB212FE7-A3BE-4FBD-B61F-E4FE5F466CAD}" destId="{9627DD0B-4EEB-4F87-B3A0-B1F48DB93AED}" srcOrd="0" destOrd="0" presId="urn:microsoft.com/office/officeart/2005/8/layout/hierarchy1"/>
    <dgm:cxn modelId="{45BEB266-6149-4945-812D-05C038661B32}" srcId="{BCB96364-EFA2-4AB8-9DBE-68C98765B94E}" destId="{BB212FE7-A3BE-4FBD-B61F-E4FE5F466CAD}" srcOrd="0" destOrd="0" parTransId="{40C36259-AD63-4E83-B738-3FA29D41E89F}" sibTransId="{F11A4D28-2EA6-4CAE-A851-6197364EF114}"/>
    <dgm:cxn modelId="{72438D67-9552-4ED9-BC20-677EC678CDBC}" type="presOf" srcId="{4A1BD997-E766-445C-9B17-7011E27C95C4}" destId="{055D57F8-344F-43DB-8D65-DB2484BDCC01}" srcOrd="0" destOrd="0" presId="urn:microsoft.com/office/officeart/2005/8/layout/hierarchy1"/>
    <dgm:cxn modelId="{7D658768-043E-4F62-9157-0902AA853232}" type="presOf" srcId="{59E82DD1-4714-40A5-B91D-08C148053834}" destId="{A87A647C-7E69-4979-9CDD-50621209CE1D}" srcOrd="0" destOrd="0" presId="urn:microsoft.com/office/officeart/2005/8/layout/hierarchy1"/>
    <dgm:cxn modelId="{E557A56C-57BA-4045-A7FC-F3400F56988A}" type="presOf" srcId="{2ED05E9F-9575-4D3F-BC79-E431C0C636F4}" destId="{0580F4A5-D89F-412B-A9D3-FBFB6AEBCED2}" srcOrd="0" destOrd="0" presId="urn:microsoft.com/office/officeart/2005/8/layout/hierarchy1"/>
    <dgm:cxn modelId="{6EF60F7F-CB3F-4C77-BF1D-8DAB2C249742}" srcId="{C8ABA791-54B4-47A7-BCAB-40318B78E1A6}" destId="{4ACB9FDA-C49B-4730-B1D6-A51FA0FA8703}" srcOrd="0" destOrd="0" parTransId="{2ED05E9F-9575-4D3F-BC79-E431C0C636F4}" sibTransId="{235B44DD-EDD4-472F-A0EA-9D25D3C5EC3D}"/>
    <dgm:cxn modelId="{037DCA84-C7C2-4FD6-8F39-131266558BFF}" type="presOf" srcId="{1E8E3BDD-D1B4-48FA-BEC5-75B872E1E192}" destId="{9E614971-9921-4E29-BB1F-5E2988D984D2}" srcOrd="0" destOrd="0" presId="urn:microsoft.com/office/officeart/2005/8/layout/hierarchy1"/>
    <dgm:cxn modelId="{F27DFC92-7D00-448C-AA44-49664F6FFCAF}" srcId="{B6B7AF8D-D740-470D-9C04-C10C21729AAE}" destId="{D5C86A4B-7735-408F-B15C-E5D84FB48928}" srcOrd="0" destOrd="0" parTransId="{59E82DD1-4714-40A5-B91D-08C148053834}" sibTransId="{6542FD68-FFF9-4A99-A4E7-82D2BC707464}"/>
    <dgm:cxn modelId="{256DDF9F-F120-4228-897B-E5306F74EEA0}" type="presOf" srcId="{949DA010-E29D-4107-B87D-07BF9D92D983}" destId="{212C0FE3-435E-4B1E-92C5-BABF0CE0F99C}" srcOrd="0" destOrd="0" presId="urn:microsoft.com/office/officeart/2005/8/layout/hierarchy1"/>
    <dgm:cxn modelId="{4B49FEAC-DD5D-4223-A307-4F81F3CF8972}" srcId="{C8ABA791-54B4-47A7-BCAB-40318B78E1A6}" destId="{949DA010-E29D-4107-B87D-07BF9D92D983}" srcOrd="1" destOrd="0" parTransId="{2F001EC7-F8F2-448A-A359-59BFF154E587}" sibTransId="{1614A48E-8211-401A-9C4D-3F10ECE1D756}"/>
    <dgm:cxn modelId="{0D8C79C0-EC28-4B89-8EAE-3EE335D47FFF}" type="presOf" srcId="{40C36259-AD63-4E83-B738-3FA29D41E89F}" destId="{70D6AE14-2455-44E0-B0CD-BBC725629073}" srcOrd="0" destOrd="0" presId="urn:microsoft.com/office/officeart/2005/8/layout/hierarchy1"/>
    <dgm:cxn modelId="{6F9615CA-1256-46DE-840B-204637D204F3}" type="presOf" srcId="{4ACB9FDA-C49B-4730-B1D6-A51FA0FA8703}" destId="{A4E47AF0-AD88-4A7E-A434-F598A5D014D3}" srcOrd="0" destOrd="0" presId="urn:microsoft.com/office/officeart/2005/8/layout/hierarchy1"/>
    <dgm:cxn modelId="{9BBEA0CB-FF8A-4740-BED2-C6393EF8848E}" type="presOf" srcId="{2F001EC7-F8F2-448A-A359-59BFF154E587}" destId="{AB669547-7A72-414B-8ABC-A2E59520C528}" srcOrd="0" destOrd="0" presId="urn:microsoft.com/office/officeart/2005/8/layout/hierarchy1"/>
    <dgm:cxn modelId="{F4B4A3D4-82B1-46AB-B95A-AFCB7B043EB4}" type="presOf" srcId="{BCB96364-EFA2-4AB8-9DBE-68C98765B94E}" destId="{7745CB36-EF2E-423B-BD19-FB6A9C10EAA1}" srcOrd="0" destOrd="0" presId="urn:microsoft.com/office/officeart/2005/8/layout/hierarchy1"/>
    <dgm:cxn modelId="{D6A0DBD4-1BD3-458C-B491-7284AD500795}" type="presOf" srcId="{C9423598-2DEC-4EE8-8D8F-1465B43E352F}" destId="{FC9B1268-3609-4F48-8841-5F5C12F368BC}" srcOrd="0" destOrd="0" presId="urn:microsoft.com/office/officeart/2005/8/layout/hierarchy1"/>
    <dgm:cxn modelId="{C515F3DA-559B-4F60-8FA4-076F748C7F7B}" type="presOf" srcId="{D5C86A4B-7735-408F-B15C-E5D84FB48928}" destId="{13669626-BA75-423C-BFFA-DED98F317708}" srcOrd="0" destOrd="0" presId="urn:microsoft.com/office/officeart/2005/8/layout/hierarchy1"/>
    <dgm:cxn modelId="{A08265DB-B341-4BE3-A044-E06D282A72A8}" type="presOf" srcId="{0039BCB0-A404-422F-AC12-BBC167CCBDF8}" destId="{4F8C6338-CFD7-4889-BB1C-E64128FAE9F3}" srcOrd="0" destOrd="0" presId="urn:microsoft.com/office/officeart/2005/8/layout/hierarchy1"/>
    <dgm:cxn modelId="{5AD24BFB-8BE3-4E9E-A910-14CDDFF9B1DF}" srcId="{DD9F3F19-A1F2-488C-9438-55896FF5BC7F}" destId="{21C37E54-7E74-41EE-AF42-04332DFFFA21}" srcOrd="0" destOrd="0" parTransId="{9FB82F54-7435-40A6-A160-9863E7CABB89}" sibTransId="{EB26A511-BA92-492C-A033-264A86D4D07C}"/>
    <dgm:cxn modelId="{13734EFE-8683-4335-92EE-E5F1DBE4E0EF}" type="presOf" srcId="{21C37E54-7E74-41EE-AF42-04332DFFFA21}" destId="{9FFFD1B9-CBB1-4819-BF37-D19DF4A8BAF5}" srcOrd="0" destOrd="0" presId="urn:microsoft.com/office/officeart/2005/8/layout/hierarchy1"/>
    <dgm:cxn modelId="{3184ECCC-6F18-46CB-9EB8-5088245D582D}" type="presParOf" srcId="{DF5F1A9A-C771-4D17-92D8-8ECF7FEB7E8B}" destId="{6174DC83-EDAB-42C0-833A-59D414113EA0}" srcOrd="0" destOrd="0" presId="urn:microsoft.com/office/officeart/2005/8/layout/hierarchy1"/>
    <dgm:cxn modelId="{7F89CA69-A3E6-4339-9AB4-7DCEA3204683}" type="presParOf" srcId="{6174DC83-EDAB-42C0-833A-59D414113EA0}" destId="{74A3CF84-8428-4B15-895C-BE51067FDFD8}" srcOrd="0" destOrd="0" presId="urn:microsoft.com/office/officeart/2005/8/layout/hierarchy1"/>
    <dgm:cxn modelId="{1C6E2CF4-8E95-4EC4-9B5A-EA134F1C7D04}" type="presParOf" srcId="{74A3CF84-8428-4B15-895C-BE51067FDFD8}" destId="{A1B9F233-CDCF-407B-B6CD-00629F0C7911}" srcOrd="0" destOrd="0" presId="urn:microsoft.com/office/officeart/2005/8/layout/hierarchy1"/>
    <dgm:cxn modelId="{F153B817-0C81-480E-9DB6-C912963ECF28}" type="presParOf" srcId="{74A3CF84-8428-4B15-895C-BE51067FDFD8}" destId="{9FFFD1B9-CBB1-4819-BF37-D19DF4A8BAF5}" srcOrd="1" destOrd="0" presId="urn:microsoft.com/office/officeart/2005/8/layout/hierarchy1"/>
    <dgm:cxn modelId="{CCBBCD96-B133-4077-BFE3-AF7E3AE10046}" type="presParOf" srcId="{6174DC83-EDAB-42C0-833A-59D414113EA0}" destId="{1E2BDADD-DFAF-4767-9A77-F4D534AADA10}" srcOrd="1" destOrd="0" presId="urn:microsoft.com/office/officeart/2005/8/layout/hierarchy1"/>
    <dgm:cxn modelId="{980E8395-A106-4391-A254-7B58D87E0356}" type="presParOf" srcId="{1E2BDADD-DFAF-4767-9A77-F4D534AADA10}" destId="{4F8C6338-CFD7-4889-BB1C-E64128FAE9F3}" srcOrd="0" destOrd="0" presId="urn:microsoft.com/office/officeart/2005/8/layout/hierarchy1"/>
    <dgm:cxn modelId="{CED3E717-238A-4680-B7A5-5EE0B28D3CE4}" type="presParOf" srcId="{1E2BDADD-DFAF-4767-9A77-F4D534AADA10}" destId="{1F43CBA4-2C2E-4C3D-A998-A4FCDECE8D61}" srcOrd="1" destOrd="0" presId="urn:microsoft.com/office/officeart/2005/8/layout/hierarchy1"/>
    <dgm:cxn modelId="{E286F235-CE11-4415-8B95-664FDA453612}" type="presParOf" srcId="{1F43CBA4-2C2E-4C3D-A998-A4FCDECE8D61}" destId="{7FA4C626-675C-4387-AC9A-C9F0825704E2}" srcOrd="0" destOrd="0" presId="urn:microsoft.com/office/officeart/2005/8/layout/hierarchy1"/>
    <dgm:cxn modelId="{8130C8F6-27FC-4B5C-81AF-2052B971FF28}" type="presParOf" srcId="{7FA4C626-675C-4387-AC9A-C9F0825704E2}" destId="{328B4E96-5AB3-40A8-BDF0-0E6B005F707E}" srcOrd="0" destOrd="0" presId="urn:microsoft.com/office/officeart/2005/8/layout/hierarchy1"/>
    <dgm:cxn modelId="{3A20A7D5-8174-4D81-8238-9BDAFAAB3179}" type="presParOf" srcId="{7FA4C626-675C-4387-AC9A-C9F0825704E2}" destId="{29B2C3BB-9142-4287-8B2F-9773025C3F48}" srcOrd="1" destOrd="0" presId="urn:microsoft.com/office/officeart/2005/8/layout/hierarchy1"/>
    <dgm:cxn modelId="{8B4C8F4B-6BE2-4B52-8646-E8B8F9A752BC}" type="presParOf" srcId="{1F43CBA4-2C2E-4C3D-A998-A4FCDECE8D61}" destId="{3AC55AD1-E54B-4D00-88C7-BB441319FFCD}" srcOrd="1" destOrd="0" presId="urn:microsoft.com/office/officeart/2005/8/layout/hierarchy1"/>
    <dgm:cxn modelId="{B82D5F80-9E89-413E-9D85-867FD03F4A1A}" type="presParOf" srcId="{3AC55AD1-E54B-4D00-88C7-BB441319FFCD}" destId="{0580F4A5-D89F-412B-A9D3-FBFB6AEBCED2}" srcOrd="0" destOrd="0" presId="urn:microsoft.com/office/officeart/2005/8/layout/hierarchy1"/>
    <dgm:cxn modelId="{A4BA27C0-8869-40E9-B1A6-7F613BF4BC7C}" type="presParOf" srcId="{3AC55AD1-E54B-4D00-88C7-BB441319FFCD}" destId="{D40D02B5-79E2-4069-B242-936AB189D2E7}" srcOrd="1" destOrd="0" presId="urn:microsoft.com/office/officeart/2005/8/layout/hierarchy1"/>
    <dgm:cxn modelId="{E389C9E8-3EF5-4C29-9151-882EA20F964E}" type="presParOf" srcId="{D40D02B5-79E2-4069-B242-936AB189D2E7}" destId="{DC3E21EA-C22D-4286-B7C8-08C38765376D}" srcOrd="0" destOrd="0" presId="urn:microsoft.com/office/officeart/2005/8/layout/hierarchy1"/>
    <dgm:cxn modelId="{9B05DB07-F96A-4E0B-9CEE-0642B0591EC9}" type="presParOf" srcId="{DC3E21EA-C22D-4286-B7C8-08C38765376D}" destId="{B8C111C6-B4AC-4D6F-BBB5-CFCB95A135E0}" srcOrd="0" destOrd="0" presId="urn:microsoft.com/office/officeart/2005/8/layout/hierarchy1"/>
    <dgm:cxn modelId="{1C19D440-E9CE-4E8B-8053-D92C2B6C4507}" type="presParOf" srcId="{DC3E21EA-C22D-4286-B7C8-08C38765376D}" destId="{A4E47AF0-AD88-4A7E-A434-F598A5D014D3}" srcOrd="1" destOrd="0" presId="urn:microsoft.com/office/officeart/2005/8/layout/hierarchy1"/>
    <dgm:cxn modelId="{D2C915DC-1DEC-4A67-9CBE-2100737C85E0}" type="presParOf" srcId="{D40D02B5-79E2-4069-B242-936AB189D2E7}" destId="{E2EDC3F2-05BB-4E75-B8B4-329408BEF36C}" srcOrd="1" destOrd="0" presId="urn:microsoft.com/office/officeart/2005/8/layout/hierarchy1"/>
    <dgm:cxn modelId="{8A0AE8E9-CB3E-43A3-8EEB-9305733DF9B7}" type="presParOf" srcId="{3AC55AD1-E54B-4D00-88C7-BB441319FFCD}" destId="{AB669547-7A72-414B-8ABC-A2E59520C528}" srcOrd="2" destOrd="0" presId="urn:microsoft.com/office/officeart/2005/8/layout/hierarchy1"/>
    <dgm:cxn modelId="{D82F151A-7B39-40A0-8333-BA5E9F56D84C}" type="presParOf" srcId="{3AC55AD1-E54B-4D00-88C7-BB441319FFCD}" destId="{CE0F5509-0F97-4F72-A659-AD1AC0181532}" srcOrd="3" destOrd="0" presId="urn:microsoft.com/office/officeart/2005/8/layout/hierarchy1"/>
    <dgm:cxn modelId="{83D85EE2-CFD2-420E-9B94-017A93B4896B}" type="presParOf" srcId="{CE0F5509-0F97-4F72-A659-AD1AC0181532}" destId="{6202A6A3-7A77-4EC5-9DC0-1B47FD736226}" srcOrd="0" destOrd="0" presId="urn:microsoft.com/office/officeart/2005/8/layout/hierarchy1"/>
    <dgm:cxn modelId="{AE41448F-3EE4-4DB3-9E60-145A0EB98767}" type="presParOf" srcId="{6202A6A3-7A77-4EC5-9DC0-1B47FD736226}" destId="{05E63A55-E833-4698-B8A1-225E0D40677C}" srcOrd="0" destOrd="0" presId="urn:microsoft.com/office/officeart/2005/8/layout/hierarchy1"/>
    <dgm:cxn modelId="{DA052ECE-B813-4923-BD1B-C20BE8EEBF05}" type="presParOf" srcId="{6202A6A3-7A77-4EC5-9DC0-1B47FD736226}" destId="{212C0FE3-435E-4B1E-92C5-BABF0CE0F99C}" srcOrd="1" destOrd="0" presId="urn:microsoft.com/office/officeart/2005/8/layout/hierarchy1"/>
    <dgm:cxn modelId="{CFBE1493-3E26-4BEC-A6CF-AF930DC014DD}" type="presParOf" srcId="{CE0F5509-0F97-4F72-A659-AD1AC0181532}" destId="{4D831057-7135-4756-8DFD-5186F732AE26}" srcOrd="1" destOrd="0" presId="urn:microsoft.com/office/officeart/2005/8/layout/hierarchy1"/>
    <dgm:cxn modelId="{9E6C5B64-5DD0-42B9-8AA9-AAE434F72BBA}" type="presParOf" srcId="{1E2BDADD-DFAF-4767-9A77-F4D534AADA10}" destId="{C5DFF422-576B-418A-81CA-0C5C180CDDF8}" srcOrd="2" destOrd="0" presId="urn:microsoft.com/office/officeart/2005/8/layout/hierarchy1"/>
    <dgm:cxn modelId="{F5F94E21-4B4F-4159-A62B-2BB7E48512D0}" type="presParOf" srcId="{1E2BDADD-DFAF-4767-9A77-F4D534AADA10}" destId="{152D697A-0E85-41FD-B9B0-E0E08AC069C4}" srcOrd="3" destOrd="0" presId="urn:microsoft.com/office/officeart/2005/8/layout/hierarchy1"/>
    <dgm:cxn modelId="{556630E1-6852-4278-A805-8AD7CCCDB316}" type="presParOf" srcId="{152D697A-0E85-41FD-B9B0-E0E08AC069C4}" destId="{19CC1C58-3D3B-44C4-A16D-E72B2D309A7B}" srcOrd="0" destOrd="0" presId="urn:microsoft.com/office/officeart/2005/8/layout/hierarchy1"/>
    <dgm:cxn modelId="{E6CDB2BA-0AFB-424D-8816-EEE6588B8BE7}" type="presParOf" srcId="{19CC1C58-3D3B-44C4-A16D-E72B2D309A7B}" destId="{8B2EC7CF-85F7-435D-922F-050E7145C9E1}" srcOrd="0" destOrd="0" presId="urn:microsoft.com/office/officeart/2005/8/layout/hierarchy1"/>
    <dgm:cxn modelId="{3EB56FED-2A4E-45E9-AA50-F0D12109A82C}" type="presParOf" srcId="{19CC1C58-3D3B-44C4-A16D-E72B2D309A7B}" destId="{7745CB36-EF2E-423B-BD19-FB6A9C10EAA1}" srcOrd="1" destOrd="0" presId="urn:microsoft.com/office/officeart/2005/8/layout/hierarchy1"/>
    <dgm:cxn modelId="{899F5403-906B-4B76-BAA3-624493246944}" type="presParOf" srcId="{152D697A-0E85-41FD-B9B0-E0E08AC069C4}" destId="{FBCF9839-C260-4BD9-8C94-C0B4F5E4B89B}" srcOrd="1" destOrd="0" presId="urn:microsoft.com/office/officeart/2005/8/layout/hierarchy1"/>
    <dgm:cxn modelId="{AE799D16-0FA9-4DA6-ADD8-9D56E35EC4F1}" type="presParOf" srcId="{FBCF9839-C260-4BD9-8C94-C0B4F5E4B89B}" destId="{70D6AE14-2455-44E0-B0CD-BBC725629073}" srcOrd="0" destOrd="0" presId="urn:microsoft.com/office/officeart/2005/8/layout/hierarchy1"/>
    <dgm:cxn modelId="{A14278CC-5D21-4828-96B1-BBD6560A88C5}" type="presParOf" srcId="{FBCF9839-C260-4BD9-8C94-C0B4F5E4B89B}" destId="{595A798E-FCEA-4832-ADFF-97322B03C1A6}" srcOrd="1" destOrd="0" presId="urn:microsoft.com/office/officeart/2005/8/layout/hierarchy1"/>
    <dgm:cxn modelId="{0467E42F-B960-4213-9534-F053DFDF34E5}" type="presParOf" srcId="{595A798E-FCEA-4832-ADFF-97322B03C1A6}" destId="{62F78A65-E540-48F3-804A-8CE38A6A1975}" srcOrd="0" destOrd="0" presId="urn:microsoft.com/office/officeart/2005/8/layout/hierarchy1"/>
    <dgm:cxn modelId="{AF1DAD9B-D8FA-40B7-8A6C-188FA8DB217C}" type="presParOf" srcId="{62F78A65-E540-48F3-804A-8CE38A6A1975}" destId="{4BB17482-1898-4E53-A73D-A9A02550E66A}" srcOrd="0" destOrd="0" presId="urn:microsoft.com/office/officeart/2005/8/layout/hierarchy1"/>
    <dgm:cxn modelId="{F4BAD21E-1CA9-4132-A39B-7CFFADFFBE2F}" type="presParOf" srcId="{62F78A65-E540-48F3-804A-8CE38A6A1975}" destId="{9627DD0B-4EEB-4F87-B3A0-B1F48DB93AED}" srcOrd="1" destOrd="0" presId="urn:microsoft.com/office/officeart/2005/8/layout/hierarchy1"/>
    <dgm:cxn modelId="{03373992-A82A-4B9E-82BC-51AE9DD8CECE}" type="presParOf" srcId="{595A798E-FCEA-4832-ADFF-97322B03C1A6}" destId="{32A18C70-F33B-46AB-A5F8-C57A2ADCB383}" srcOrd="1" destOrd="0" presId="urn:microsoft.com/office/officeart/2005/8/layout/hierarchy1"/>
    <dgm:cxn modelId="{FB2D63F0-B37E-4995-A28B-CE1FE52B4A96}" type="presParOf" srcId="{FBCF9839-C260-4BD9-8C94-C0B4F5E4B89B}" destId="{FC9B1268-3609-4F48-8841-5F5C12F368BC}" srcOrd="2" destOrd="0" presId="urn:microsoft.com/office/officeart/2005/8/layout/hierarchy1"/>
    <dgm:cxn modelId="{7FB0F40D-A28F-4DCB-B066-55134CEF7A26}" type="presParOf" srcId="{FBCF9839-C260-4BD9-8C94-C0B4F5E4B89B}" destId="{E14ADCED-EDEE-4615-945D-27869C8DF8C7}" srcOrd="3" destOrd="0" presId="urn:microsoft.com/office/officeart/2005/8/layout/hierarchy1"/>
    <dgm:cxn modelId="{773D6E07-C824-4D53-8C43-259C1F0AB4F8}" type="presParOf" srcId="{E14ADCED-EDEE-4615-945D-27869C8DF8C7}" destId="{B7E3BBAC-99B6-48D6-A996-5483E7BEFFB3}" srcOrd="0" destOrd="0" presId="urn:microsoft.com/office/officeart/2005/8/layout/hierarchy1"/>
    <dgm:cxn modelId="{12158936-5642-4687-8261-2E1089511423}" type="presParOf" srcId="{B7E3BBAC-99B6-48D6-A996-5483E7BEFFB3}" destId="{98243AD3-E060-43C3-8FB1-2DFB6E213A71}" srcOrd="0" destOrd="0" presId="urn:microsoft.com/office/officeart/2005/8/layout/hierarchy1"/>
    <dgm:cxn modelId="{ABCC0EBE-65A2-4863-9E89-F180DDC41F9B}" type="presParOf" srcId="{B7E3BBAC-99B6-48D6-A996-5483E7BEFFB3}" destId="{9E614971-9921-4E29-BB1F-5E2988D984D2}" srcOrd="1" destOrd="0" presId="urn:microsoft.com/office/officeart/2005/8/layout/hierarchy1"/>
    <dgm:cxn modelId="{E7BCF642-6CD0-412C-9158-BC214BF934F0}" type="presParOf" srcId="{E14ADCED-EDEE-4615-945D-27869C8DF8C7}" destId="{540DB82E-DF00-4F04-9699-6440E0CD543F}" srcOrd="1" destOrd="0" presId="urn:microsoft.com/office/officeart/2005/8/layout/hierarchy1"/>
    <dgm:cxn modelId="{038622FF-DAB5-4D9B-AFEF-9A29A7FC1A8A}" type="presParOf" srcId="{1E2BDADD-DFAF-4767-9A77-F4D534AADA10}" destId="{055D57F8-344F-43DB-8D65-DB2484BDCC01}" srcOrd="4" destOrd="0" presId="urn:microsoft.com/office/officeart/2005/8/layout/hierarchy1"/>
    <dgm:cxn modelId="{F8C815E2-3BAF-46F2-AF07-673447A6D9E1}" type="presParOf" srcId="{1E2BDADD-DFAF-4767-9A77-F4D534AADA10}" destId="{D42825BF-CCC4-49EA-9EDC-331C20348EEF}" srcOrd="5" destOrd="0" presId="urn:microsoft.com/office/officeart/2005/8/layout/hierarchy1"/>
    <dgm:cxn modelId="{2D10777E-7878-47C1-9BF5-12CA1BB9FBF6}" type="presParOf" srcId="{D42825BF-CCC4-49EA-9EDC-331C20348EEF}" destId="{F6E9AAA4-9E11-4A55-A92D-E02174CFA10E}" srcOrd="0" destOrd="0" presId="urn:microsoft.com/office/officeart/2005/8/layout/hierarchy1"/>
    <dgm:cxn modelId="{E1CDB21A-EE5A-40C6-961E-2E1DAB33346E}" type="presParOf" srcId="{F6E9AAA4-9E11-4A55-A92D-E02174CFA10E}" destId="{22EB8FCC-18FA-47C4-8DDD-229A1E83E468}" srcOrd="0" destOrd="0" presId="urn:microsoft.com/office/officeart/2005/8/layout/hierarchy1"/>
    <dgm:cxn modelId="{0745FDC0-F7E7-423B-BD5A-46D986A4C5C6}" type="presParOf" srcId="{F6E9AAA4-9E11-4A55-A92D-E02174CFA10E}" destId="{2F9C5209-61CA-407C-B56A-E438A0751591}" srcOrd="1" destOrd="0" presId="urn:microsoft.com/office/officeart/2005/8/layout/hierarchy1"/>
    <dgm:cxn modelId="{C86E675E-6742-428A-9334-709E1DB39F31}" type="presParOf" srcId="{D42825BF-CCC4-49EA-9EDC-331C20348EEF}" destId="{4C6B1F13-AD2E-464C-AA0A-AFD27825CE74}" srcOrd="1" destOrd="0" presId="urn:microsoft.com/office/officeart/2005/8/layout/hierarchy1"/>
    <dgm:cxn modelId="{FADB9DCE-9519-4DAC-AC23-79FDF92EB9F4}" type="presParOf" srcId="{4C6B1F13-AD2E-464C-AA0A-AFD27825CE74}" destId="{A87A647C-7E69-4979-9CDD-50621209CE1D}" srcOrd="0" destOrd="0" presId="urn:microsoft.com/office/officeart/2005/8/layout/hierarchy1"/>
    <dgm:cxn modelId="{1E99BD42-71BC-4BF4-A36B-62492CFD6EC2}" type="presParOf" srcId="{4C6B1F13-AD2E-464C-AA0A-AFD27825CE74}" destId="{99019B51-705A-4FBC-A202-95D57605A7DA}" srcOrd="1" destOrd="0" presId="urn:microsoft.com/office/officeart/2005/8/layout/hierarchy1"/>
    <dgm:cxn modelId="{066366C3-7C9E-4864-B58B-B8131B9BEF3B}" type="presParOf" srcId="{99019B51-705A-4FBC-A202-95D57605A7DA}" destId="{A444BD49-EBF8-496E-A4A7-55251F8F4747}" srcOrd="0" destOrd="0" presId="urn:microsoft.com/office/officeart/2005/8/layout/hierarchy1"/>
    <dgm:cxn modelId="{164923B5-65A7-4637-8BA4-1125012272C9}" type="presParOf" srcId="{A444BD49-EBF8-496E-A4A7-55251F8F4747}" destId="{A7C7D892-6363-4C78-B525-F6606DFC4A4B}" srcOrd="0" destOrd="0" presId="urn:microsoft.com/office/officeart/2005/8/layout/hierarchy1"/>
    <dgm:cxn modelId="{1B9FFA08-A80C-490C-8ABF-CD8423C71FA0}" type="presParOf" srcId="{A444BD49-EBF8-496E-A4A7-55251F8F4747}" destId="{13669626-BA75-423C-BFFA-DED98F317708}" srcOrd="1" destOrd="0" presId="urn:microsoft.com/office/officeart/2005/8/layout/hierarchy1"/>
    <dgm:cxn modelId="{D70D2C27-18CF-4426-91D6-FD69E4902059}" type="presParOf" srcId="{99019B51-705A-4FBC-A202-95D57605A7DA}" destId="{6025144E-C5FD-47AF-8542-9A2EA64F336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3A4309-E25E-4A7F-99F0-B04BC52CC870}">
      <dsp:nvSpPr>
        <dsp:cNvPr id="0" name=""/>
        <dsp:cNvSpPr/>
      </dsp:nvSpPr>
      <dsp:spPr>
        <a:xfrm>
          <a:off x="8616396" y="1974932"/>
          <a:ext cx="1851927" cy="8760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6170"/>
              </a:lnTo>
              <a:lnTo>
                <a:pt x="1851927" y="636170"/>
              </a:lnTo>
              <a:lnTo>
                <a:pt x="1851927" y="876096"/>
              </a:lnTo>
            </a:path>
          </a:pathLst>
        </a:custGeom>
        <a:noFill/>
        <a:ln w="38100" cap="flat" cmpd="sng" algn="ctr">
          <a:solidFill>
            <a:srgbClr val="E8892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9B1268-3609-4F48-8841-5F5C12F368BC}">
      <dsp:nvSpPr>
        <dsp:cNvPr id="0" name=""/>
        <dsp:cNvSpPr/>
      </dsp:nvSpPr>
      <dsp:spPr>
        <a:xfrm>
          <a:off x="8558400" y="1974932"/>
          <a:ext cx="91440" cy="876096"/>
        </a:xfrm>
        <a:custGeom>
          <a:avLst/>
          <a:gdLst/>
          <a:ahLst/>
          <a:cxnLst/>
          <a:rect l="0" t="0" r="0" b="0"/>
          <a:pathLst>
            <a:path>
              <a:moveTo>
                <a:pt x="57996" y="0"/>
              </a:moveTo>
              <a:lnTo>
                <a:pt x="57996" y="636170"/>
              </a:lnTo>
              <a:lnTo>
                <a:pt x="45720" y="636170"/>
              </a:lnTo>
              <a:lnTo>
                <a:pt x="45720" y="876096"/>
              </a:lnTo>
            </a:path>
          </a:pathLst>
        </a:custGeom>
        <a:noFill/>
        <a:ln w="38100" cap="flat" cmpd="sng" algn="ctr">
          <a:solidFill>
            <a:srgbClr val="E8892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D6AE14-2455-44E0-B0CD-BBC725629073}">
      <dsp:nvSpPr>
        <dsp:cNvPr id="0" name=""/>
        <dsp:cNvSpPr/>
      </dsp:nvSpPr>
      <dsp:spPr>
        <a:xfrm>
          <a:off x="6739916" y="1974932"/>
          <a:ext cx="1876479" cy="876096"/>
        </a:xfrm>
        <a:custGeom>
          <a:avLst/>
          <a:gdLst/>
          <a:ahLst/>
          <a:cxnLst/>
          <a:rect l="0" t="0" r="0" b="0"/>
          <a:pathLst>
            <a:path>
              <a:moveTo>
                <a:pt x="1876479" y="0"/>
              </a:moveTo>
              <a:lnTo>
                <a:pt x="1876479" y="636170"/>
              </a:lnTo>
              <a:lnTo>
                <a:pt x="0" y="636170"/>
              </a:lnTo>
              <a:lnTo>
                <a:pt x="0" y="876096"/>
              </a:lnTo>
            </a:path>
          </a:pathLst>
        </a:custGeom>
        <a:noFill/>
        <a:ln w="38100" cap="flat" cmpd="sng" algn="ctr">
          <a:solidFill>
            <a:srgbClr val="E8892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DFF422-576B-418A-81CA-0C5C180CDDF8}">
      <dsp:nvSpPr>
        <dsp:cNvPr id="0" name=""/>
        <dsp:cNvSpPr/>
      </dsp:nvSpPr>
      <dsp:spPr>
        <a:xfrm>
          <a:off x="5521567" y="862015"/>
          <a:ext cx="3094828" cy="3529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027"/>
              </a:lnTo>
              <a:lnTo>
                <a:pt x="3094828" y="113027"/>
              </a:lnTo>
              <a:lnTo>
                <a:pt x="3094828" y="352953"/>
              </a:lnTo>
            </a:path>
          </a:pathLst>
        </a:custGeom>
        <a:noFill/>
        <a:ln w="38100" cap="flat" cmpd="sng" algn="ctr">
          <a:solidFill>
            <a:srgbClr val="E8892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D7B06C-C721-456E-85BD-F4FE4B285052}">
      <dsp:nvSpPr>
        <dsp:cNvPr id="0" name=""/>
        <dsp:cNvSpPr/>
      </dsp:nvSpPr>
      <dsp:spPr>
        <a:xfrm>
          <a:off x="3435677" y="3431634"/>
          <a:ext cx="1423632" cy="9983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8445"/>
              </a:lnTo>
              <a:lnTo>
                <a:pt x="1423632" y="758445"/>
              </a:lnTo>
              <a:lnTo>
                <a:pt x="1423632" y="998371"/>
              </a:lnTo>
            </a:path>
          </a:pathLst>
        </a:custGeom>
        <a:noFill/>
        <a:ln w="38100" cap="flat" cmpd="sng" algn="ctr">
          <a:solidFill>
            <a:srgbClr val="474B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E9955A-F29A-43C7-8989-DA7012419A33}">
      <dsp:nvSpPr>
        <dsp:cNvPr id="0" name=""/>
        <dsp:cNvSpPr/>
      </dsp:nvSpPr>
      <dsp:spPr>
        <a:xfrm>
          <a:off x="2184480" y="3431634"/>
          <a:ext cx="1251196" cy="998371"/>
        </a:xfrm>
        <a:custGeom>
          <a:avLst/>
          <a:gdLst/>
          <a:ahLst/>
          <a:cxnLst/>
          <a:rect l="0" t="0" r="0" b="0"/>
          <a:pathLst>
            <a:path>
              <a:moveTo>
                <a:pt x="1251196" y="0"/>
              </a:moveTo>
              <a:lnTo>
                <a:pt x="1251196" y="758445"/>
              </a:lnTo>
              <a:lnTo>
                <a:pt x="0" y="758445"/>
              </a:lnTo>
              <a:lnTo>
                <a:pt x="0" y="998371"/>
              </a:lnTo>
            </a:path>
          </a:pathLst>
        </a:custGeom>
        <a:noFill/>
        <a:ln w="38100" cap="flat" cmpd="sng" algn="ctr">
          <a:solidFill>
            <a:srgbClr val="474B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669547-7A72-414B-8ABC-A2E59520C528}">
      <dsp:nvSpPr>
        <dsp:cNvPr id="0" name=""/>
        <dsp:cNvSpPr/>
      </dsp:nvSpPr>
      <dsp:spPr>
        <a:xfrm>
          <a:off x="1785402" y="1947007"/>
          <a:ext cx="1650274" cy="837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7358"/>
              </a:lnTo>
              <a:lnTo>
                <a:pt x="1650274" y="597358"/>
              </a:lnTo>
              <a:lnTo>
                <a:pt x="1650274" y="837284"/>
              </a:lnTo>
            </a:path>
          </a:pathLst>
        </a:custGeom>
        <a:noFill/>
        <a:ln w="38100" cap="flat" cmpd="sng" algn="ctr">
          <a:solidFill>
            <a:srgbClr val="474B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80F4A5-D89F-412B-A9D3-FBFB6AEBCED2}">
      <dsp:nvSpPr>
        <dsp:cNvPr id="0" name=""/>
        <dsp:cNvSpPr/>
      </dsp:nvSpPr>
      <dsp:spPr>
        <a:xfrm>
          <a:off x="1390686" y="1947007"/>
          <a:ext cx="394716" cy="833912"/>
        </a:xfrm>
        <a:custGeom>
          <a:avLst/>
          <a:gdLst/>
          <a:ahLst/>
          <a:cxnLst/>
          <a:rect l="0" t="0" r="0" b="0"/>
          <a:pathLst>
            <a:path>
              <a:moveTo>
                <a:pt x="394716" y="0"/>
              </a:moveTo>
              <a:lnTo>
                <a:pt x="394716" y="593987"/>
              </a:lnTo>
              <a:lnTo>
                <a:pt x="0" y="593987"/>
              </a:lnTo>
              <a:lnTo>
                <a:pt x="0" y="833912"/>
              </a:lnTo>
            </a:path>
          </a:pathLst>
        </a:custGeom>
        <a:noFill/>
        <a:ln w="38100" cap="flat" cmpd="sng" algn="ctr">
          <a:solidFill>
            <a:srgbClr val="474B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8C6338-CFD7-4889-BB1C-E64128FAE9F3}">
      <dsp:nvSpPr>
        <dsp:cNvPr id="0" name=""/>
        <dsp:cNvSpPr/>
      </dsp:nvSpPr>
      <dsp:spPr>
        <a:xfrm>
          <a:off x="1785402" y="862015"/>
          <a:ext cx="3736165" cy="348611"/>
        </a:xfrm>
        <a:custGeom>
          <a:avLst/>
          <a:gdLst/>
          <a:ahLst/>
          <a:cxnLst/>
          <a:rect l="0" t="0" r="0" b="0"/>
          <a:pathLst>
            <a:path>
              <a:moveTo>
                <a:pt x="3736165" y="0"/>
              </a:moveTo>
              <a:lnTo>
                <a:pt x="3736165" y="108686"/>
              </a:lnTo>
              <a:lnTo>
                <a:pt x="0" y="108686"/>
              </a:lnTo>
              <a:lnTo>
                <a:pt x="0" y="348611"/>
              </a:lnTo>
            </a:path>
          </a:pathLst>
        </a:custGeom>
        <a:noFill/>
        <a:ln w="38100" cap="flat" cmpd="sng" algn="ctr">
          <a:solidFill>
            <a:srgbClr val="474B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B9F233-CDCF-407B-B6CD-00629F0C7911}">
      <dsp:nvSpPr>
        <dsp:cNvPr id="0" name=""/>
        <dsp:cNvSpPr/>
      </dsp:nvSpPr>
      <dsp:spPr>
        <a:xfrm>
          <a:off x="4381636" y="975"/>
          <a:ext cx="2279863" cy="861039"/>
        </a:xfrm>
        <a:prstGeom prst="roundRect">
          <a:avLst>
            <a:gd name="adj" fmla="val 10000"/>
          </a:avLst>
        </a:prstGeom>
        <a:solidFill>
          <a:schemeClr val="tx1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FFD1B9-CBB1-4819-BF37-D19DF4A8BAF5}">
      <dsp:nvSpPr>
        <dsp:cNvPr id="0" name=""/>
        <dsp:cNvSpPr/>
      </dsp:nvSpPr>
      <dsp:spPr>
        <a:xfrm>
          <a:off x="4669402" y="274354"/>
          <a:ext cx="2279863" cy="8610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CUERPOS GEOMETRICOS</a:t>
          </a:r>
          <a:endParaRPr lang="es-A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94621" y="299573"/>
        <a:ext cx="2229425" cy="810601"/>
      </dsp:txXfrm>
    </dsp:sp>
    <dsp:sp modelId="{328B4E96-5AB3-40A8-BDF0-0E6B005F707E}">
      <dsp:nvSpPr>
        <dsp:cNvPr id="0" name=""/>
        <dsp:cNvSpPr/>
      </dsp:nvSpPr>
      <dsp:spPr>
        <a:xfrm>
          <a:off x="885399" y="1210627"/>
          <a:ext cx="1800006" cy="7363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B2C3BB-9142-4287-8B2F-9773025C3F48}">
      <dsp:nvSpPr>
        <dsp:cNvPr id="0" name=""/>
        <dsp:cNvSpPr/>
      </dsp:nvSpPr>
      <dsp:spPr>
        <a:xfrm>
          <a:off x="1173166" y="1484005"/>
          <a:ext cx="1800006" cy="7363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POLIEDROS</a:t>
          </a:r>
          <a:endParaRPr lang="es-AR" sz="2000" b="1" kern="1200" dirty="0">
            <a:solidFill>
              <a:srgbClr val="474B8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94734" y="1505573"/>
        <a:ext cx="1756870" cy="693244"/>
      </dsp:txXfrm>
    </dsp:sp>
    <dsp:sp modelId="{B8C111C6-B4AC-4D6F-BBB5-CFCB95A135E0}">
      <dsp:nvSpPr>
        <dsp:cNvPr id="0" name=""/>
        <dsp:cNvSpPr/>
      </dsp:nvSpPr>
      <dsp:spPr>
        <a:xfrm>
          <a:off x="564986" y="2780920"/>
          <a:ext cx="1651398" cy="660564"/>
        </a:xfrm>
        <a:prstGeom prst="roundRect">
          <a:avLst>
            <a:gd name="adj" fmla="val 10000"/>
          </a:avLst>
        </a:prstGeom>
        <a:solidFill>
          <a:srgbClr val="43467B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E47AF0-AD88-4A7E-A434-F598A5D014D3}">
      <dsp:nvSpPr>
        <dsp:cNvPr id="0" name=""/>
        <dsp:cNvSpPr/>
      </dsp:nvSpPr>
      <dsp:spPr>
        <a:xfrm>
          <a:off x="852753" y="3054298"/>
          <a:ext cx="1651398" cy="660564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CÓNCAVOS</a:t>
          </a:r>
          <a:endParaRPr lang="es-AR" sz="1800" b="1" kern="1200" dirty="0">
            <a:solidFill>
              <a:srgbClr val="474B8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+mn-ea"/>
            <a:cs typeface="+mn-cs"/>
          </a:endParaRPr>
        </a:p>
      </dsp:txBody>
      <dsp:txXfrm>
        <a:off x="872100" y="3073645"/>
        <a:ext cx="1612704" cy="621870"/>
      </dsp:txXfrm>
    </dsp:sp>
    <dsp:sp modelId="{05E63A55-E833-4698-B8A1-225E0D40677C}">
      <dsp:nvSpPr>
        <dsp:cNvPr id="0" name=""/>
        <dsp:cNvSpPr/>
      </dsp:nvSpPr>
      <dsp:spPr>
        <a:xfrm>
          <a:off x="2626501" y="2784291"/>
          <a:ext cx="1618351" cy="647342"/>
        </a:xfrm>
        <a:prstGeom prst="roundRect">
          <a:avLst>
            <a:gd name="adj" fmla="val 10000"/>
          </a:avLst>
        </a:prstGeom>
        <a:solidFill>
          <a:srgbClr val="43467B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2C0FE3-435E-4B1E-92C5-BABF0CE0F99C}">
      <dsp:nvSpPr>
        <dsp:cNvPr id="0" name=""/>
        <dsp:cNvSpPr/>
      </dsp:nvSpPr>
      <dsp:spPr>
        <a:xfrm>
          <a:off x="2914268" y="3057670"/>
          <a:ext cx="1618351" cy="647342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CONVEXOS</a:t>
          </a:r>
          <a:endParaRPr lang="es-AR" sz="2000" b="1" kern="1200" dirty="0">
            <a:solidFill>
              <a:srgbClr val="474B8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33228" y="3076630"/>
        <a:ext cx="1580431" cy="609422"/>
      </dsp:txXfrm>
    </dsp:sp>
    <dsp:sp modelId="{A75AA5A2-35FD-459B-8AE1-5B1F58B2882E}">
      <dsp:nvSpPr>
        <dsp:cNvPr id="0" name=""/>
        <dsp:cNvSpPr/>
      </dsp:nvSpPr>
      <dsp:spPr>
        <a:xfrm>
          <a:off x="1134832" y="4430005"/>
          <a:ext cx="2099295" cy="839709"/>
        </a:xfrm>
        <a:prstGeom prst="roundRect">
          <a:avLst>
            <a:gd name="adj" fmla="val 10000"/>
          </a:avLst>
        </a:prstGeom>
        <a:solidFill>
          <a:srgbClr val="43467B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5EBAA0-EEE9-42A8-B668-9697BC3DB39E}">
      <dsp:nvSpPr>
        <dsp:cNvPr id="0" name=""/>
        <dsp:cNvSpPr/>
      </dsp:nvSpPr>
      <dsp:spPr>
        <a:xfrm>
          <a:off x="1422599" y="4703383"/>
          <a:ext cx="2099295" cy="839709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REGULARES</a:t>
          </a:r>
          <a:endParaRPr lang="es-AR" sz="1800" b="1" kern="1200" dirty="0">
            <a:solidFill>
              <a:srgbClr val="474B8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+mn-ea"/>
            <a:cs typeface="+mn-cs"/>
          </a:endParaRPr>
        </a:p>
      </dsp:txBody>
      <dsp:txXfrm>
        <a:off x="1447193" y="4727977"/>
        <a:ext cx="2050107" cy="790521"/>
      </dsp:txXfrm>
    </dsp:sp>
    <dsp:sp modelId="{F3E469FF-437C-48BA-A072-4588B365422E}">
      <dsp:nvSpPr>
        <dsp:cNvPr id="0" name=""/>
        <dsp:cNvSpPr/>
      </dsp:nvSpPr>
      <dsp:spPr>
        <a:xfrm>
          <a:off x="3809661" y="4430005"/>
          <a:ext cx="2099295" cy="839709"/>
        </a:xfrm>
        <a:prstGeom prst="roundRect">
          <a:avLst>
            <a:gd name="adj" fmla="val 10000"/>
          </a:avLst>
        </a:prstGeom>
        <a:solidFill>
          <a:srgbClr val="43467B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27EB37-C7F9-45CD-A4CF-52A620A66BA4}">
      <dsp:nvSpPr>
        <dsp:cNvPr id="0" name=""/>
        <dsp:cNvSpPr/>
      </dsp:nvSpPr>
      <dsp:spPr>
        <a:xfrm>
          <a:off x="4097428" y="4703383"/>
          <a:ext cx="2099295" cy="839709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IRREGULARES</a:t>
          </a:r>
          <a:endParaRPr lang="es-AR" sz="1800" b="1" kern="1200" dirty="0">
            <a:solidFill>
              <a:srgbClr val="474B8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+mn-ea"/>
            <a:cs typeface="+mn-cs"/>
          </a:endParaRPr>
        </a:p>
      </dsp:txBody>
      <dsp:txXfrm>
        <a:off x="4122022" y="4727977"/>
        <a:ext cx="2050107" cy="790521"/>
      </dsp:txXfrm>
    </dsp:sp>
    <dsp:sp modelId="{8B2EC7CF-85F7-435D-922F-050E7145C9E1}">
      <dsp:nvSpPr>
        <dsp:cNvPr id="0" name=""/>
        <dsp:cNvSpPr/>
      </dsp:nvSpPr>
      <dsp:spPr>
        <a:xfrm>
          <a:off x="7625564" y="1214969"/>
          <a:ext cx="1981662" cy="759963"/>
        </a:xfrm>
        <a:prstGeom prst="roundRect">
          <a:avLst>
            <a:gd name="adj" fmla="val 10000"/>
          </a:avLst>
        </a:prstGeom>
        <a:solidFill>
          <a:srgbClr val="E88920"/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45CB36-EF2E-423B-BD19-FB6A9C10EAA1}">
      <dsp:nvSpPr>
        <dsp:cNvPr id="0" name=""/>
        <dsp:cNvSpPr/>
      </dsp:nvSpPr>
      <dsp:spPr>
        <a:xfrm>
          <a:off x="7913331" y="1488347"/>
          <a:ext cx="1981662" cy="7599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CUERPOS REDONDOS</a:t>
          </a:r>
          <a:endParaRPr lang="es-AR" sz="2000" b="1" kern="1200" dirty="0">
            <a:solidFill>
              <a:srgbClr val="E8892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935590" y="1510606"/>
        <a:ext cx="1937144" cy="715445"/>
      </dsp:txXfrm>
    </dsp:sp>
    <dsp:sp modelId="{4BB17482-1898-4E53-A73D-A9A02550E66A}">
      <dsp:nvSpPr>
        <dsp:cNvPr id="0" name=""/>
        <dsp:cNvSpPr/>
      </dsp:nvSpPr>
      <dsp:spPr>
        <a:xfrm>
          <a:off x="6003530" y="2851029"/>
          <a:ext cx="1472772" cy="736380"/>
        </a:xfrm>
        <a:prstGeom prst="roundRect">
          <a:avLst>
            <a:gd name="adj" fmla="val 10000"/>
          </a:avLst>
        </a:prstGeom>
        <a:solidFill>
          <a:srgbClr val="E88920"/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27DD0B-4EEB-4F87-B3A0-B1F48DB93AED}">
      <dsp:nvSpPr>
        <dsp:cNvPr id="0" name=""/>
        <dsp:cNvSpPr/>
      </dsp:nvSpPr>
      <dsp:spPr>
        <a:xfrm>
          <a:off x="6291297" y="3124407"/>
          <a:ext cx="1472772" cy="736380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CILINDROS</a:t>
          </a:r>
          <a:endParaRPr lang="es-AR" sz="1800" b="1" kern="1200" dirty="0">
            <a:solidFill>
              <a:srgbClr val="E8892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+mn-ea"/>
            <a:cs typeface="+mn-cs"/>
          </a:endParaRPr>
        </a:p>
      </dsp:txBody>
      <dsp:txXfrm>
        <a:off x="6312865" y="3145975"/>
        <a:ext cx="1429636" cy="693244"/>
      </dsp:txXfrm>
    </dsp:sp>
    <dsp:sp modelId="{98243AD3-E060-43C3-8FB1-2DFB6E213A71}">
      <dsp:nvSpPr>
        <dsp:cNvPr id="0" name=""/>
        <dsp:cNvSpPr/>
      </dsp:nvSpPr>
      <dsp:spPr>
        <a:xfrm>
          <a:off x="8051836" y="2851029"/>
          <a:ext cx="1104566" cy="736380"/>
        </a:xfrm>
        <a:prstGeom prst="roundRect">
          <a:avLst>
            <a:gd name="adj" fmla="val 10000"/>
          </a:avLst>
        </a:prstGeom>
        <a:solidFill>
          <a:srgbClr val="E88920"/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614971-9921-4E29-BB1F-5E2988D984D2}">
      <dsp:nvSpPr>
        <dsp:cNvPr id="0" name=""/>
        <dsp:cNvSpPr/>
      </dsp:nvSpPr>
      <dsp:spPr>
        <a:xfrm>
          <a:off x="8339603" y="3124407"/>
          <a:ext cx="1104566" cy="736380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CONOS</a:t>
          </a:r>
          <a:endParaRPr lang="es-AR" sz="1800" b="1" kern="1200" dirty="0">
            <a:solidFill>
              <a:srgbClr val="E8892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+mn-ea"/>
            <a:cs typeface="+mn-cs"/>
          </a:endParaRPr>
        </a:p>
      </dsp:txBody>
      <dsp:txXfrm>
        <a:off x="8361171" y="3145975"/>
        <a:ext cx="1061430" cy="693244"/>
      </dsp:txXfrm>
    </dsp:sp>
    <dsp:sp modelId="{A55CB137-2193-4DE5-BEA3-89540E2EBD53}">
      <dsp:nvSpPr>
        <dsp:cNvPr id="0" name=""/>
        <dsp:cNvSpPr/>
      </dsp:nvSpPr>
      <dsp:spPr>
        <a:xfrm>
          <a:off x="9731936" y="2851029"/>
          <a:ext cx="1472772" cy="736380"/>
        </a:xfrm>
        <a:prstGeom prst="roundRect">
          <a:avLst>
            <a:gd name="adj" fmla="val 10000"/>
          </a:avLst>
        </a:prstGeom>
        <a:solidFill>
          <a:srgbClr val="E88920"/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0C1D1B-3F50-46D9-B884-165E7457527C}">
      <dsp:nvSpPr>
        <dsp:cNvPr id="0" name=""/>
        <dsp:cNvSpPr/>
      </dsp:nvSpPr>
      <dsp:spPr>
        <a:xfrm>
          <a:off x="10019703" y="3124407"/>
          <a:ext cx="1472772" cy="736380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ESFERAS</a:t>
          </a:r>
          <a:endParaRPr lang="es-AR" sz="1800" b="1" kern="1200" dirty="0">
            <a:solidFill>
              <a:srgbClr val="E8892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+mn-ea"/>
            <a:cs typeface="+mn-cs"/>
          </a:endParaRPr>
        </a:p>
      </dsp:txBody>
      <dsp:txXfrm>
        <a:off x="10041271" y="3145975"/>
        <a:ext cx="1429636" cy="6932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5D57F8-344F-43DB-8D65-DB2484BDCC01}">
      <dsp:nvSpPr>
        <dsp:cNvPr id="0" name=""/>
        <dsp:cNvSpPr/>
      </dsp:nvSpPr>
      <dsp:spPr>
        <a:xfrm>
          <a:off x="6062288" y="202550"/>
          <a:ext cx="4569319" cy="10982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9221"/>
              </a:lnTo>
              <a:lnTo>
                <a:pt x="4569319" y="739221"/>
              </a:lnTo>
              <a:lnTo>
                <a:pt x="4569319" y="1098260"/>
              </a:lnTo>
            </a:path>
          </a:pathLst>
        </a:custGeom>
        <a:noFill/>
        <a:ln w="381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9B1268-3609-4F48-8841-5F5C12F368BC}">
      <dsp:nvSpPr>
        <dsp:cNvPr id="0" name=""/>
        <dsp:cNvSpPr/>
      </dsp:nvSpPr>
      <dsp:spPr>
        <a:xfrm>
          <a:off x="6641814" y="2338591"/>
          <a:ext cx="1451661" cy="9781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9146"/>
              </a:lnTo>
              <a:lnTo>
                <a:pt x="1451661" y="619146"/>
              </a:lnTo>
              <a:lnTo>
                <a:pt x="1451661" y="978185"/>
              </a:lnTo>
            </a:path>
          </a:pathLst>
        </a:custGeom>
        <a:noFill/>
        <a:ln w="38100" cap="flat" cmpd="sng" algn="ctr">
          <a:solidFill>
            <a:srgbClr val="E8892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D6AE14-2455-44E0-B0CD-BBC725629073}">
      <dsp:nvSpPr>
        <dsp:cNvPr id="0" name=""/>
        <dsp:cNvSpPr/>
      </dsp:nvSpPr>
      <dsp:spPr>
        <a:xfrm>
          <a:off x="5440968" y="2338591"/>
          <a:ext cx="1200846" cy="978185"/>
        </a:xfrm>
        <a:custGeom>
          <a:avLst/>
          <a:gdLst/>
          <a:ahLst/>
          <a:cxnLst/>
          <a:rect l="0" t="0" r="0" b="0"/>
          <a:pathLst>
            <a:path>
              <a:moveTo>
                <a:pt x="1200846" y="0"/>
              </a:moveTo>
              <a:lnTo>
                <a:pt x="1200846" y="619146"/>
              </a:lnTo>
              <a:lnTo>
                <a:pt x="0" y="619146"/>
              </a:lnTo>
              <a:lnTo>
                <a:pt x="0" y="978185"/>
              </a:lnTo>
            </a:path>
          </a:pathLst>
        </a:custGeom>
        <a:noFill/>
        <a:ln w="38100" cap="flat" cmpd="sng" algn="ctr">
          <a:solidFill>
            <a:srgbClr val="E8892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DFF422-576B-418A-81CA-0C5C180CDDF8}">
      <dsp:nvSpPr>
        <dsp:cNvPr id="0" name=""/>
        <dsp:cNvSpPr/>
      </dsp:nvSpPr>
      <dsp:spPr>
        <a:xfrm>
          <a:off x="6062288" y="202550"/>
          <a:ext cx="579525" cy="12450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6024"/>
              </a:lnTo>
              <a:lnTo>
                <a:pt x="579525" y="886024"/>
              </a:lnTo>
              <a:lnTo>
                <a:pt x="579525" y="1245063"/>
              </a:lnTo>
            </a:path>
          </a:pathLst>
        </a:custGeom>
        <a:noFill/>
        <a:ln w="38100" cap="flat" cmpd="sng" algn="ctr">
          <a:solidFill>
            <a:srgbClr val="E8892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669547-7A72-414B-8ABC-A2E59520C528}">
      <dsp:nvSpPr>
        <dsp:cNvPr id="0" name=""/>
        <dsp:cNvSpPr/>
      </dsp:nvSpPr>
      <dsp:spPr>
        <a:xfrm>
          <a:off x="2123717" y="2202568"/>
          <a:ext cx="1127363" cy="20891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0123"/>
              </a:lnTo>
              <a:lnTo>
                <a:pt x="1127363" y="1730123"/>
              </a:lnTo>
              <a:lnTo>
                <a:pt x="1127363" y="2089162"/>
              </a:lnTo>
            </a:path>
          </a:pathLst>
        </a:custGeom>
        <a:noFill/>
        <a:ln w="38100" cap="flat" cmpd="sng" algn="ctr">
          <a:solidFill>
            <a:srgbClr val="474B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80F4A5-D89F-412B-A9D3-FBFB6AEBCED2}">
      <dsp:nvSpPr>
        <dsp:cNvPr id="0" name=""/>
        <dsp:cNvSpPr/>
      </dsp:nvSpPr>
      <dsp:spPr>
        <a:xfrm>
          <a:off x="941028" y="2202568"/>
          <a:ext cx="1182689" cy="2056578"/>
        </a:xfrm>
        <a:custGeom>
          <a:avLst/>
          <a:gdLst/>
          <a:ahLst/>
          <a:cxnLst/>
          <a:rect l="0" t="0" r="0" b="0"/>
          <a:pathLst>
            <a:path>
              <a:moveTo>
                <a:pt x="1182689" y="0"/>
              </a:moveTo>
              <a:lnTo>
                <a:pt x="1182689" y="1697539"/>
              </a:lnTo>
              <a:lnTo>
                <a:pt x="0" y="1697539"/>
              </a:lnTo>
              <a:lnTo>
                <a:pt x="0" y="2056578"/>
              </a:lnTo>
            </a:path>
          </a:pathLst>
        </a:custGeom>
        <a:noFill/>
        <a:ln w="38100" cap="flat" cmpd="sng" algn="ctr">
          <a:solidFill>
            <a:srgbClr val="474B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8C6338-CFD7-4889-BB1C-E64128FAE9F3}">
      <dsp:nvSpPr>
        <dsp:cNvPr id="0" name=""/>
        <dsp:cNvSpPr/>
      </dsp:nvSpPr>
      <dsp:spPr>
        <a:xfrm>
          <a:off x="2123717" y="202550"/>
          <a:ext cx="3938571" cy="1109040"/>
        </a:xfrm>
        <a:custGeom>
          <a:avLst/>
          <a:gdLst/>
          <a:ahLst/>
          <a:cxnLst/>
          <a:rect l="0" t="0" r="0" b="0"/>
          <a:pathLst>
            <a:path>
              <a:moveTo>
                <a:pt x="3938571" y="0"/>
              </a:moveTo>
              <a:lnTo>
                <a:pt x="3938571" y="750001"/>
              </a:lnTo>
              <a:lnTo>
                <a:pt x="0" y="750001"/>
              </a:lnTo>
              <a:lnTo>
                <a:pt x="0" y="1109040"/>
              </a:lnTo>
            </a:path>
          </a:pathLst>
        </a:custGeom>
        <a:noFill/>
        <a:ln w="38100" cap="flat" cmpd="sng" algn="ctr">
          <a:solidFill>
            <a:srgbClr val="474B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B9F233-CDCF-407B-B6CD-00629F0C7911}">
      <dsp:nvSpPr>
        <dsp:cNvPr id="0" name=""/>
        <dsp:cNvSpPr/>
      </dsp:nvSpPr>
      <dsp:spPr>
        <a:xfrm>
          <a:off x="4356425" y="-375528"/>
          <a:ext cx="3411726" cy="578078"/>
        </a:xfrm>
        <a:prstGeom prst="roundRect">
          <a:avLst>
            <a:gd name="adj" fmla="val 10000"/>
          </a:avLst>
        </a:prstGeom>
        <a:solidFill>
          <a:schemeClr val="tx1"/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FFD1B9-CBB1-4819-BF37-D19DF4A8BAF5}">
      <dsp:nvSpPr>
        <dsp:cNvPr id="0" name=""/>
        <dsp:cNvSpPr/>
      </dsp:nvSpPr>
      <dsp:spPr>
        <a:xfrm>
          <a:off x="4787057" y="33571"/>
          <a:ext cx="3411726" cy="5780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POLIEDROS IRREGULARES</a:t>
          </a:r>
          <a:endParaRPr lang="es-A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03988" y="50502"/>
        <a:ext cx="3377864" cy="544216"/>
      </dsp:txXfrm>
    </dsp:sp>
    <dsp:sp modelId="{328B4E96-5AB3-40A8-BDF0-0E6B005F707E}">
      <dsp:nvSpPr>
        <dsp:cNvPr id="0" name=""/>
        <dsp:cNvSpPr/>
      </dsp:nvSpPr>
      <dsp:spPr>
        <a:xfrm>
          <a:off x="1010000" y="1311590"/>
          <a:ext cx="2227433" cy="8909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B2C3BB-9142-4287-8B2F-9773025C3F48}">
      <dsp:nvSpPr>
        <dsp:cNvPr id="0" name=""/>
        <dsp:cNvSpPr/>
      </dsp:nvSpPr>
      <dsp:spPr>
        <a:xfrm>
          <a:off x="1440632" y="1720690"/>
          <a:ext cx="2227433" cy="8909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PRISMAS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474B81"/>
              </a:solidFill>
              <a:effectLst/>
            </a:rPr>
            <a:t>Rectos u oblicuos</a:t>
          </a:r>
          <a:endParaRPr lang="es-AR" sz="1400" b="1" kern="1200" dirty="0">
            <a:solidFill>
              <a:srgbClr val="474B81"/>
            </a:solidFill>
            <a:effectLst/>
          </a:endParaRPr>
        </a:p>
      </dsp:txBody>
      <dsp:txXfrm>
        <a:off x="1466728" y="1746786"/>
        <a:ext cx="2175241" cy="838785"/>
      </dsp:txXfrm>
    </dsp:sp>
    <dsp:sp modelId="{B8C111C6-B4AC-4D6F-BBB5-CFCB95A135E0}">
      <dsp:nvSpPr>
        <dsp:cNvPr id="0" name=""/>
        <dsp:cNvSpPr/>
      </dsp:nvSpPr>
      <dsp:spPr>
        <a:xfrm>
          <a:off x="-31226" y="4259146"/>
          <a:ext cx="1944508" cy="972266"/>
        </a:xfrm>
        <a:prstGeom prst="roundRect">
          <a:avLst>
            <a:gd name="adj" fmla="val 10000"/>
          </a:avLst>
        </a:prstGeom>
        <a:solidFill>
          <a:srgbClr val="43467B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E47AF0-AD88-4A7E-A434-F598A5D014D3}">
      <dsp:nvSpPr>
        <dsp:cNvPr id="0" name=""/>
        <dsp:cNvSpPr/>
      </dsp:nvSpPr>
      <dsp:spPr>
        <a:xfrm>
          <a:off x="399405" y="4668246"/>
          <a:ext cx="1944508" cy="972266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REGULARES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Su base en un polígono regular</a:t>
          </a:r>
          <a:endParaRPr lang="es-AR" sz="1400" b="1" kern="1200" dirty="0">
            <a:solidFill>
              <a:srgbClr val="474B8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+mn-ea"/>
            <a:cs typeface="+mn-cs"/>
          </a:endParaRPr>
        </a:p>
      </dsp:txBody>
      <dsp:txXfrm>
        <a:off x="427882" y="4696723"/>
        <a:ext cx="1887554" cy="915312"/>
      </dsp:txXfrm>
    </dsp:sp>
    <dsp:sp modelId="{05E63A55-E833-4698-B8A1-225E0D40677C}">
      <dsp:nvSpPr>
        <dsp:cNvPr id="0" name=""/>
        <dsp:cNvSpPr/>
      </dsp:nvSpPr>
      <dsp:spPr>
        <a:xfrm>
          <a:off x="2311401" y="4291730"/>
          <a:ext cx="1879358" cy="939681"/>
        </a:xfrm>
        <a:prstGeom prst="roundRect">
          <a:avLst>
            <a:gd name="adj" fmla="val 10000"/>
          </a:avLst>
        </a:prstGeom>
        <a:solidFill>
          <a:srgbClr val="43467B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2C0FE3-435E-4B1E-92C5-BABF0CE0F99C}">
      <dsp:nvSpPr>
        <dsp:cNvPr id="0" name=""/>
        <dsp:cNvSpPr/>
      </dsp:nvSpPr>
      <dsp:spPr>
        <a:xfrm>
          <a:off x="2742033" y="4700831"/>
          <a:ext cx="1879358" cy="939681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IRREGULARES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 dirty="0">
              <a:solidFill>
                <a:srgbClr val="474B81"/>
              </a:solidFill>
              <a:effectLst/>
            </a:rPr>
            <a:t>Su base es un polígono </a:t>
          </a:r>
          <a:r>
            <a:rPr lang="es-ES" sz="14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irregular</a:t>
          </a:r>
          <a:endParaRPr lang="es-AR" sz="1400" b="1" kern="1200" dirty="0">
            <a:solidFill>
              <a:srgbClr val="474B8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+mn-ea"/>
            <a:cs typeface="+mn-cs"/>
          </a:endParaRPr>
        </a:p>
      </dsp:txBody>
      <dsp:txXfrm>
        <a:off x="2769555" y="4728353"/>
        <a:ext cx="1824314" cy="884637"/>
      </dsp:txXfrm>
    </dsp:sp>
    <dsp:sp modelId="{8B2EC7CF-85F7-435D-922F-050E7145C9E1}">
      <dsp:nvSpPr>
        <dsp:cNvPr id="0" name=""/>
        <dsp:cNvSpPr/>
      </dsp:nvSpPr>
      <dsp:spPr>
        <a:xfrm>
          <a:off x="5495522" y="1447613"/>
          <a:ext cx="2292584" cy="890977"/>
        </a:xfrm>
        <a:prstGeom prst="roundRect">
          <a:avLst>
            <a:gd name="adj" fmla="val 10000"/>
          </a:avLst>
        </a:prstGeom>
        <a:solidFill>
          <a:srgbClr val="E8892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45CB36-EF2E-423B-BD19-FB6A9C10EAA1}">
      <dsp:nvSpPr>
        <dsp:cNvPr id="0" name=""/>
        <dsp:cNvSpPr/>
      </dsp:nvSpPr>
      <dsp:spPr>
        <a:xfrm>
          <a:off x="5926154" y="1856713"/>
          <a:ext cx="2292584" cy="8909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PIRÁMIDES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E88920"/>
              </a:solidFill>
              <a:effectLst/>
            </a:rPr>
            <a:t>Rectas u Oblicuas</a:t>
          </a:r>
          <a:endParaRPr lang="es-AR" sz="1400" b="1" kern="1200" dirty="0">
            <a:solidFill>
              <a:srgbClr val="E88920"/>
            </a:solidFill>
            <a:effectLst/>
          </a:endParaRPr>
        </a:p>
      </dsp:txBody>
      <dsp:txXfrm>
        <a:off x="5952250" y="1882809"/>
        <a:ext cx="2240392" cy="838785"/>
      </dsp:txXfrm>
    </dsp:sp>
    <dsp:sp modelId="{4BB17482-1898-4E53-A73D-A9A02550E66A}">
      <dsp:nvSpPr>
        <dsp:cNvPr id="0" name=""/>
        <dsp:cNvSpPr/>
      </dsp:nvSpPr>
      <dsp:spPr>
        <a:xfrm>
          <a:off x="4533301" y="3316776"/>
          <a:ext cx="1815332" cy="907663"/>
        </a:xfrm>
        <a:prstGeom prst="roundRect">
          <a:avLst>
            <a:gd name="adj" fmla="val 10000"/>
          </a:avLst>
        </a:prstGeom>
        <a:solidFill>
          <a:srgbClr val="E8892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27DD0B-4EEB-4F87-B3A0-B1F48DB93AED}">
      <dsp:nvSpPr>
        <dsp:cNvPr id="0" name=""/>
        <dsp:cNvSpPr/>
      </dsp:nvSpPr>
      <dsp:spPr>
        <a:xfrm>
          <a:off x="4963933" y="3725877"/>
          <a:ext cx="1815332" cy="907663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REGULARES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E88920"/>
              </a:solidFill>
              <a:effectLst/>
            </a:rPr>
            <a:t>Su base en un </a:t>
          </a:r>
          <a:r>
            <a:rPr lang="es-ES" sz="14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polígono</a:t>
          </a:r>
          <a:r>
            <a:rPr lang="es-ES" sz="1400" b="1" kern="1200" dirty="0">
              <a:solidFill>
                <a:srgbClr val="E88920"/>
              </a:solidFill>
              <a:effectLst/>
            </a:rPr>
            <a:t> regular</a:t>
          </a:r>
          <a:endParaRPr lang="es-AR" sz="1400" b="1" kern="1200" dirty="0">
            <a:solidFill>
              <a:srgbClr val="E8892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90518" y="3752462"/>
        <a:ext cx="1762162" cy="854493"/>
      </dsp:txXfrm>
    </dsp:sp>
    <dsp:sp modelId="{98243AD3-E060-43C3-8FB1-2DFB6E213A71}">
      <dsp:nvSpPr>
        <dsp:cNvPr id="0" name=""/>
        <dsp:cNvSpPr/>
      </dsp:nvSpPr>
      <dsp:spPr>
        <a:xfrm>
          <a:off x="7209897" y="3316776"/>
          <a:ext cx="1767157" cy="883569"/>
        </a:xfrm>
        <a:prstGeom prst="roundRect">
          <a:avLst>
            <a:gd name="adj" fmla="val 10000"/>
          </a:avLst>
        </a:prstGeom>
        <a:solidFill>
          <a:srgbClr val="E8892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614971-9921-4E29-BB1F-5E2988D984D2}">
      <dsp:nvSpPr>
        <dsp:cNvPr id="0" name=""/>
        <dsp:cNvSpPr/>
      </dsp:nvSpPr>
      <dsp:spPr>
        <a:xfrm>
          <a:off x="7640529" y="3725877"/>
          <a:ext cx="1767157" cy="883569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IRREGULARES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E88920"/>
              </a:solidFill>
              <a:effectLst/>
            </a:rPr>
            <a:t>Su base es un </a:t>
          </a:r>
          <a:r>
            <a:rPr lang="es-ES" sz="14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polígono</a:t>
          </a:r>
          <a:r>
            <a:rPr lang="es-ES" sz="1400" b="1" kern="1200" dirty="0">
              <a:solidFill>
                <a:srgbClr val="E88920"/>
              </a:solidFill>
              <a:effectLst/>
            </a:rPr>
            <a:t> irregular</a:t>
          </a:r>
          <a:endParaRPr lang="es-AR" sz="1400" b="1" kern="1200" dirty="0">
            <a:solidFill>
              <a:srgbClr val="E8892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666408" y="3751756"/>
        <a:ext cx="1715399" cy="831811"/>
      </dsp:txXfrm>
    </dsp:sp>
    <dsp:sp modelId="{22EB8FCC-18FA-47C4-8DDD-229A1E83E468}">
      <dsp:nvSpPr>
        <dsp:cNvPr id="0" name=""/>
        <dsp:cNvSpPr/>
      </dsp:nvSpPr>
      <dsp:spPr>
        <a:xfrm>
          <a:off x="9780488" y="1300811"/>
          <a:ext cx="1702239" cy="917040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9C5209-61CA-407C-B56A-E438A0751591}">
      <dsp:nvSpPr>
        <dsp:cNvPr id="0" name=""/>
        <dsp:cNvSpPr/>
      </dsp:nvSpPr>
      <dsp:spPr>
        <a:xfrm>
          <a:off x="10211120" y="1709911"/>
          <a:ext cx="1702239" cy="9170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PIRAMIDE TRUNCADA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 dirty="0">
              <a:solidFill>
                <a:schemeClr val="accent6"/>
              </a:solidFill>
            </a:rPr>
            <a:t>Recta u Oblicua</a:t>
          </a:r>
          <a:endParaRPr lang="es-AR" sz="1500" b="1" kern="1200" dirty="0">
            <a:solidFill>
              <a:schemeClr val="accent6"/>
            </a:solidFill>
          </a:endParaRPr>
        </a:p>
      </dsp:txBody>
      <dsp:txXfrm>
        <a:off x="10237979" y="1736770"/>
        <a:ext cx="1648521" cy="8633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7A647C-7E69-4979-9CDD-50621209CE1D}">
      <dsp:nvSpPr>
        <dsp:cNvPr id="0" name=""/>
        <dsp:cNvSpPr/>
      </dsp:nvSpPr>
      <dsp:spPr>
        <a:xfrm>
          <a:off x="9701538" y="2098857"/>
          <a:ext cx="91440" cy="74038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6308"/>
              </a:lnTo>
              <a:lnTo>
                <a:pt x="117839" y="366308"/>
              </a:lnTo>
              <a:lnTo>
                <a:pt x="117839" y="740388"/>
              </a:lnTo>
            </a:path>
          </a:pathLst>
        </a:custGeom>
        <a:noFill/>
        <a:ln w="38100" cap="flat" cmpd="sng" algn="ctr">
          <a:solidFill>
            <a:srgbClr val="474B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5D57F8-344F-43DB-8D65-DB2484BDCC01}">
      <dsp:nvSpPr>
        <dsp:cNvPr id="0" name=""/>
        <dsp:cNvSpPr/>
      </dsp:nvSpPr>
      <dsp:spPr>
        <a:xfrm>
          <a:off x="5867519" y="517398"/>
          <a:ext cx="3879739" cy="9374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3415"/>
              </a:lnTo>
              <a:lnTo>
                <a:pt x="3879739" y="563415"/>
              </a:lnTo>
              <a:lnTo>
                <a:pt x="3879739" y="937495"/>
              </a:lnTo>
            </a:path>
          </a:pathLst>
        </a:custGeom>
        <a:noFill/>
        <a:ln w="38100" cap="flat" cmpd="sng" algn="ctr">
          <a:solidFill>
            <a:srgbClr val="474B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9B1268-3609-4F48-8841-5F5C12F368BC}">
      <dsp:nvSpPr>
        <dsp:cNvPr id="0" name=""/>
        <dsp:cNvSpPr/>
      </dsp:nvSpPr>
      <dsp:spPr>
        <a:xfrm>
          <a:off x="5878858" y="2330964"/>
          <a:ext cx="1442454" cy="1102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8701"/>
              </a:lnTo>
              <a:lnTo>
                <a:pt x="1442454" y="728701"/>
              </a:lnTo>
              <a:lnTo>
                <a:pt x="1442454" y="1102781"/>
              </a:lnTo>
            </a:path>
          </a:pathLst>
        </a:custGeom>
        <a:noFill/>
        <a:ln w="38100" cap="flat" cmpd="sng" algn="ctr">
          <a:solidFill>
            <a:srgbClr val="E8892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D6AE14-2455-44E0-B0CD-BBC725629073}">
      <dsp:nvSpPr>
        <dsp:cNvPr id="0" name=""/>
        <dsp:cNvSpPr/>
      </dsp:nvSpPr>
      <dsp:spPr>
        <a:xfrm>
          <a:off x="4955575" y="2330964"/>
          <a:ext cx="923283" cy="1089780"/>
        </a:xfrm>
        <a:custGeom>
          <a:avLst/>
          <a:gdLst/>
          <a:ahLst/>
          <a:cxnLst/>
          <a:rect l="0" t="0" r="0" b="0"/>
          <a:pathLst>
            <a:path>
              <a:moveTo>
                <a:pt x="923283" y="0"/>
              </a:moveTo>
              <a:lnTo>
                <a:pt x="923283" y="715700"/>
              </a:lnTo>
              <a:lnTo>
                <a:pt x="0" y="715700"/>
              </a:lnTo>
              <a:lnTo>
                <a:pt x="0" y="1089780"/>
              </a:lnTo>
            </a:path>
          </a:pathLst>
        </a:custGeom>
        <a:noFill/>
        <a:ln w="38100" cap="flat" cmpd="sng" algn="ctr">
          <a:solidFill>
            <a:srgbClr val="E8892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DFF422-576B-418A-81CA-0C5C180CDDF8}">
      <dsp:nvSpPr>
        <dsp:cNvPr id="0" name=""/>
        <dsp:cNvSpPr/>
      </dsp:nvSpPr>
      <dsp:spPr>
        <a:xfrm>
          <a:off x="5821799" y="517398"/>
          <a:ext cx="91440" cy="11059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31906"/>
              </a:lnTo>
              <a:lnTo>
                <a:pt x="57059" y="731906"/>
              </a:lnTo>
              <a:lnTo>
                <a:pt x="57059" y="1105986"/>
              </a:lnTo>
            </a:path>
          </a:pathLst>
        </a:custGeom>
        <a:noFill/>
        <a:ln w="38100" cap="flat" cmpd="sng" algn="ctr">
          <a:solidFill>
            <a:srgbClr val="E8892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669547-7A72-414B-8ABC-A2E59520C528}">
      <dsp:nvSpPr>
        <dsp:cNvPr id="0" name=""/>
        <dsp:cNvSpPr/>
      </dsp:nvSpPr>
      <dsp:spPr>
        <a:xfrm>
          <a:off x="1714364" y="2124344"/>
          <a:ext cx="1112485" cy="12510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6960"/>
              </a:lnTo>
              <a:lnTo>
                <a:pt x="1112485" y="876960"/>
              </a:lnTo>
              <a:lnTo>
                <a:pt x="1112485" y="1251040"/>
              </a:lnTo>
            </a:path>
          </a:pathLst>
        </a:custGeom>
        <a:noFill/>
        <a:ln w="38100" cap="flat" cmpd="sng" algn="ctr">
          <a:solidFill>
            <a:srgbClr val="474B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80F4A5-D89F-412B-A9D3-FBFB6AEBCED2}">
      <dsp:nvSpPr>
        <dsp:cNvPr id="0" name=""/>
        <dsp:cNvSpPr/>
      </dsp:nvSpPr>
      <dsp:spPr>
        <a:xfrm>
          <a:off x="683770" y="2124344"/>
          <a:ext cx="1030594" cy="1261707"/>
        </a:xfrm>
        <a:custGeom>
          <a:avLst/>
          <a:gdLst/>
          <a:ahLst/>
          <a:cxnLst/>
          <a:rect l="0" t="0" r="0" b="0"/>
          <a:pathLst>
            <a:path>
              <a:moveTo>
                <a:pt x="1030594" y="0"/>
              </a:moveTo>
              <a:lnTo>
                <a:pt x="1030594" y="887627"/>
              </a:lnTo>
              <a:lnTo>
                <a:pt x="0" y="887627"/>
              </a:lnTo>
              <a:lnTo>
                <a:pt x="0" y="1261707"/>
              </a:lnTo>
            </a:path>
          </a:pathLst>
        </a:custGeom>
        <a:noFill/>
        <a:ln w="38100" cap="flat" cmpd="sng" algn="ctr">
          <a:solidFill>
            <a:srgbClr val="474B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8C6338-CFD7-4889-BB1C-E64128FAE9F3}">
      <dsp:nvSpPr>
        <dsp:cNvPr id="0" name=""/>
        <dsp:cNvSpPr/>
      </dsp:nvSpPr>
      <dsp:spPr>
        <a:xfrm>
          <a:off x="1714364" y="517398"/>
          <a:ext cx="4153155" cy="928956"/>
        </a:xfrm>
        <a:custGeom>
          <a:avLst/>
          <a:gdLst/>
          <a:ahLst/>
          <a:cxnLst/>
          <a:rect l="0" t="0" r="0" b="0"/>
          <a:pathLst>
            <a:path>
              <a:moveTo>
                <a:pt x="4153155" y="0"/>
              </a:moveTo>
              <a:lnTo>
                <a:pt x="4153155" y="554876"/>
              </a:lnTo>
              <a:lnTo>
                <a:pt x="0" y="554876"/>
              </a:lnTo>
              <a:lnTo>
                <a:pt x="0" y="928956"/>
              </a:lnTo>
            </a:path>
          </a:pathLst>
        </a:custGeom>
        <a:noFill/>
        <a:ln w="38100" cap="flat" cmpd="sng" algn="ctr">
          <a:solidFill>
            <a:srgbClr val="474B8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B9F233-CDCF-407B-B6CD-00629F0C7911}">
      <dsp:nvSpPr>
        <dsp:cNvPr id="0" name=""/>
        <dsp:cNvSpPr/>
      </dsp:nvSpPr>
      <dsp:spPr>
        <a:xfrm>
          <a:off x="4090194" y="-230514"/>
          <a:ext cx="3554650" cy="747913"/>
        </a:xfrm>
        <a:prstGeom prst="roundRect">
          <a:avLst>
            <a:gd name="adj" fmla="val 10000"/>
          </a:avLst>
        </a:prstGeom>
        <a:solidFill>
          <a:schemeClr val="tx1"/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FFD1B9-CBB1-4819-BF37-D19DF4A8BAF5}">
      <dsp:nvSpPr>
        <dsp:cNvPr id="0" name=""/>
        <dsp:cNvSpPr/>
      </dsp:nvSpPr>
      <dsp:spPr>
        <a:xfrm>
          <a:off x="4538865" y="195723"/>
          <a:ext cx="3554650" cy="7479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CUERPOS REDONDOS</a:t>
          </a:r>
          <a:endParaRPr lang="es-A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60771" y="217629"/>
        <a:ext cx="3510838" cy="704101"/>
      </dsp:txXfrm>
    </dsp:sp>
    <dsp:sp modelId="{328B4E96-5AB3-40A8-BDF0-0E6B005F707E}">
      <dsp:nvSpPr>
        <dsp:cNvPr id="0" name=""/>
        <dsp:cNvSpPr/>
      </dsp:nvSpPr>
      <dsp:spPr>
        <a:xfrm>
          <a:off x="843499" y="1446355"/>
          <a:ext cx="1741729" cy="6779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B2C3BB-9142-4287-8B2F-9773025C3F48}">
      <dsp:nvSpPr>
        <dsp:cNvPr id="0" name=""/>
        <dsp:cNvSpPr/>
      </dsp:nvSpPr>
      <dsp:spPr>
        <a:xfrm>
          <a:off x="1292171" y="1872593"/>
          <a:ext cx="1741729" cy="6779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CILINDROS</a:t>
          </a:r>
        </a:p>
      </dsp:txBody>
      <dsp:txXfrm>
        <a:off x="1312029" y="1892451"/>
        <a:ext cx="1702013" cy="638273"/>
      </dsp:txXfrm>
    </dsp:sp>
    <dsp:sp modelId="{B8C111C6-B4AC-4D6F-BBB5-CFCB95A135E0}">
      <dsp:nvSpPr>
        <dsp:cNvPr id="0" name=""/>
        <dsp:cNvSpPr/>
      </dsp:nvSpPr>
      <dsp:spPr>
        <a:xfrm>
          <a:off x="-101064" y="3386052"/>
          <a:ext cx="1569668" cy="1012996"/>
        </a:xfrm>
        <a:prstGeom prst="roundRect">
          <a:avLst>
            <a:gd name="adj" fmla="val 10000"/>
          </a:avLst>
        </a:prstGeom>
        <a:solidFill>
          <a:srgbClr val="43467B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E47AF0-AD88-4A7E-A434-F598A5D014D3}">
      <dsp:nvSpPr>
        <dsp:cNvPr id="0" name=""/>
        <dsp:cNvSpPr/>
      </dsp:nvSpPr>
      <dsp:spPr>
        <a:xfrm>
          <a:off x="347607" y="3812290"/>
          <a:ext cx="1569668" cy="1012996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EJE RECTO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Base elíptica, circular, otra</a:t>
          </a:r>
          <a:endParaRPr lang="es-AR" sz="1400" b="1" kern="1200" dirty="0">
            <a:solidFill>
              <a:srgbClr val="474B8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+mn-ea"/>
            <a:cs typeface="+mn-cs"/>
          </a:endParaRPr>
        </a:p>
      </dsp:txBody>
      <dsp:txXfrm>
        <a:off x="377277" y="3841960"/>
        <a:ext cx="1510328" cy="953656"/>
      </dsp:txXfrm>
    </dsp:sp>
    <dsp:sp modelId="{05E63A55-E833-4698-B8A1-225E0D40677C}">
      <dsp:nvSpPr>
        <dsp:cNvPr id="0" name=""/>
        <dsp:cNvSpPr/>
      </dsp:nvSpPr>
      <dsp:spPr>
        <a:xfrm>
          <a:off x="2116477" y="3375385"/>
          <a:ext cx="1420745" cy="979047"/>
        </a:xfrm>
        <a:prstGeom prst="roundRect">
          <a:avLst>
            <a:gd name="adj" fmla="val 10000"/>
          </a:avLst>
        </a:prstGeom>
        <a:solidFill>
          <a:srgbClr val="43467B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2C0FE3-435E-4B1E-92C5-BABF0CE0F99C}">
      <dsp:nvSpPr>
        <dsp:cNvPr id="0" name=""/>
        <dsp:cNvSpPr/>
      </dsp:nvSpPr>
      <dsp:spPr>
        <a:xfrm>
          <a:off x="2565149" y="3801623"/>
          <a:ext cx="1420745" cy="979047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EJE OBLÍCUO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474B81"/>
              </a:solidFill>
              <a:effectLst/>
            </a:rPr>
            <a:t>Base elíptica, </a:t>
          </a:r>
          <a:r>
            <a:rPr lang="es-ES" sz="14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circular</a:t>
          </a:r>
          <a:r>
            <a:rPr lang="es-ES" sz="1400" b="1" kern="1200" dirty="0">
              <a:solidFill>
                <a:srgbClr val="474B81"/>
              </a:solidFill>
              <a:effectLst/>
            </a:rPr>
            <a:t>, otra</a:t>
          </a:r>
          <a:endParaRPr lang="es-AR" sz="1400" b="1" kern="1200" dirty="0">
            <a:solidFill>
              <a:srgbClr val="474B81"/>
            </a:solidFill>
            <a:effectLst/>
          </a:endParaRPr>
        </a:p>
      </dsp:txBody>
      <dsp:txXfrm>
        <a:off x="2593824" y="3830298"/>
        <a:ext cx="1363395" cy="921697"/>
      </dsp:txXfrm>
    </dsp:sp>
    <dsp:sp modelId="{8B2EC7CF-85F7-435D-922F-050E7145C9E1}">
      <dsp:nvSpPr>
        <dsp:cNvPr id="0" name=""/>
        <dsp:cNvSpPr/>
      </dsp:nvSpPr>
      <dsp:spPr>
        <a:xfrm>
          <a:off x="5161459" y="1623385"/>
          <a:ext cx="1434798" cy="707579"/>
        </a:xfrm>
        <a:prstGeom prst="roundRect">
          <a:avLst>
            <a:gd name="adj" fmla="val 10000"/>
          </a:avLst>
        </a:prstGeom>
        <a:solidFill>
          <a:srgbClr val="E88920"/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45CB36-EF2E-423B-BD19-FB6A9C10EAA1}">
      <dsp:nvSpPr>
        <dsp:cNvPr id="0" name=""/>
        <dsp:cNvSpPr/>
      </dsp:nvSpPr>
      <dsp:spPr>
        <a:xfrm>
          <a:off x="5610131" y="2049623"/>
          <a:ext cx="1434798" cy="7075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CONO</a:t>
          </a:r>
        </a:p>
      </dsp:txBody>
      <dsp:txXfrm>
        <a:off x="5630855" y="2070347"/>
        <a:ext cx="1393350" cy="666131"/>
      </dsp:txXfrm>
    </dsp:sp>
    <dsp:sp modelId="{4BB17482-1898-4E53-A73D-A9A02550E66A}">
      <dsp:nvSpPr>
        <dsp:cNvPr id="0" name=""/>
        <dsp:cNvSpPr/>
      </dsp:nvSpPr>
      <dsp:spPr>
        <a:xfrm>
          <a:off x="4243566" y="3420745"/>
          <a:ext cx="1424016" cy="945687"/>
        </a:xfrm>
        <a:prstGeom prst="roundRect">
          <a:avLst>
            <a:gd name="adj" fmla="val 10000"/>
          </a:avLst>
        </a:prstGeom>
        <a:solidFill>
          <a:srgbClr val="E88920"/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27DD0B-4EEB-4F87-B3A0-B1F48DB93AED}">
      <dsp:nvSpPr>
        <dsp:cNvPr id="0" name=""/>
        <dsp:cNvSpPr/>
      </dsp:nvSpPr>
      <dsp:spPr>
        <a:xfrm>
          <a:off x="4692238" y="3846983"/>
          <a:ext cx="1424016" cy="945687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EJE RECTO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E88920"/>
              </a:solidFill>
              <a:effectLst/>
            </a:rPr>
            <a:t>Base elíptica, circular, </a:t>
          </a:r>
          <a:r>
            <a:rPr lang="es-ES" sz="18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otra</a:t>
          </a:r>
          <a:endParaRPr lang="es-AR" sz="1800" b="1" kern="1200" dirty="0">
            <a:solidFill>
              <a:srgbClr val="E8892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/>
            <a:ea typeface="+mn-ea"/>
            <a:cs typeface="+mn-cs"/>
          </a:endParaRPr>
        </a:p>
      </dsp:txBody>
      <dsp:txXfrm>
        <a:off x="4719936" y="3874681"/>
        <a:ext cx="1368620" cy="890291"/>
      </dsp:txXfrm>
    </dsp:sp>
    <dsp:sp modelId="{98243AD3-E060-43C3-8FB1-2DFB6E213A71}">
      <dsp:nvSpPr>
        <dsp:cNvPr id="0" name=""/>
        <dsp:cNvSpPr/>
      </dsp:nvSpPr>
      <dsp:spPr>
        <a:xfrm>
          <a:off x="6537589" y="3433745"/>
          <a:ext cx="1567447" cy="920584"/>
        </a:xfrm>
        <a:prstGeom prst="roundRect">
          <a:avLst>
            <a:gd name="adj" fmla="val 10000"/>
          </a:avLst>
        </a:prstGeom>
        <a:solidFill>
          <a:srgbClr val="E88920"/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614971-9921-4E29-BB1F-5E2988D984D2}">
      <dsp:nvSpPr>
        <dsp:cNvPr id="0" name=""/>
        <dsp:cNvSpPr/>
      </dsp:nvSpPr>
      <dsp:spPr>
        <a:xfrm>
          <a:off x="6986260" y="3859983"/>
          <a:ext cx="1567447" cy="920584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EJE OBLÍCUO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E88920"/>
              </a:solidFill>
              <a:effectLst/>
            </a:rPr>
            <a:t>Base elíptica, </a:t>
          </a:r>
          <a:r>
            <a:rPr lang="es-ES" sz="1400" b="1" kern="1200" dirty="0">
              <a:solidFill>
                <a:srgbClr val="E88920"/>
              </a:solidFill>
              <a:effectLst/>
              <a:latin typeface="Arial"/>
              <a:ea typeface="+mn-ea"/>
              <a:cs typeface="+mn-cs"/>
            </a:rPr>
            <a:t>circular</a:t>
          </a:r>
          <a:r>
            <a:rPr lang="es-ES" sz="1400" b="1" kern="1200" dirty="0">
              <a:solidFill>
                <a:srgbClr val="E88920"/>
              </a:solidFill>
              <a:effectLst/>
            </a:rPr>
            <a:t>, otra</a:t>
          </a:r>
          <a:endParaRPr lang="es-AR" sz="1400" b="1" kern="1200" dirty="0">
            <a:solidFill>
              <a:srgbClr val="E8892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013223" y="3886946"/>
        <a:ext cx="1513521" cy="866658"/>
      </dsp:txXfrm>
    </dsp:sp>
    <dsp:sp modelId="{22EB8FCC-18FA-47C4-8DDD-229A1E83E468}">
      <dsp:nvSpPr>
        <dsp:cNvPr id="0" name=""/>
        <dsp:cNvSpPr/>
      </dsp:nvSpPr>
      <dsp:spPr>
        <a:xfrm>
          <a:off x="8860483" y="1454894"/>
          <a:ext cx="1773549" cy="643962"/>
        </a:xfrm>
        <a:prstGeom prst="roundRect">
          <a:avLst>
            <a:gd name="adj" fmla="val 10000"/>
          </a:avLst>
        </a:prstGeom>
        <a:solidFill>
          <a:srgbClr val="43467B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9C5209-61CA-407C-B56A-E438A0751591}">
      <dsp:nvSpPr>
        <dsp:cNvPr id="0" name=""/>
        <dsp:cNvSpPr/>
      </dsp:nvSpPr>
      <dsp:spPr>
        <a:xfrm>
          <a:off x="9309155" y="1881132"/>
          <a:ext cx="1773549" cy="643962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CONO </a:t>
          </a:r>
          <a:r>
            <a:rPr lang="es-ES" sz="18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rPr>
            <a:t>TRUNCADO</a:t>
          </a:r>
        </a:p>
      </dsp:txBody>
      <dsp:txXfrm>
        <a:off x="9328016" y="1899993"/>
        <a:ext cx="1735827" cy="606240"/>
      </dsp:txXfrm>
    </dsp:sp>
    <dsp:sp modelId="{A7C7D892-6363-4C78-B525-F6606DFC4A4B}">
      <dsp:nvSpPr>
        <dsp:cNvPr id="0" name=""/>
        <dsp:cNvSpPr/>
      </dsp:nvSpPr>
      <dsp:spPr>
        <a:xfrm>
          <a:off x="8873688" y="2839245"/>
          <a:ext cx="1891379" cy="628680"/>
        </a:xfrm>
        <a:prstGeom prst="roundRect">
          <a:avLst>
            <a:gd name="adj" fmla="val 10000"/>
          </a:avLst>
        </a:prstGeom>
        <a:solidFill>
          <a:srgbClr val="43467B"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669626-BA75-423C-BFFA-DED98F317708}">
      <dsp:nvSpPr>
        <dsp:cNvPr id="0" name=""/>
        <dsp:cNvSpPr/>
      </dsp:nvSpPr>
      <dsp:spPr>
        <a:xfrm>
          <a:off x="9322359" y="3265483"/>
          <a:ext cx="1891379" cy="628680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EJE RECTO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474B81"/>
              </a:solidFill>
              <a:effectLst/>
            </a:rPr>
            <a:t>Base circular</a:t>
          </a:r>
          <a:endParaRPr lang="es-AR" sz="1400" kern="1200" dirty="0">
            <a:solidFill>
              <a:srgbClr val="474B81"/>
            </a:solidFill>
          </a:endParaRPr>
        </a:p>
      </dsp:txBody>
      <dsp:txXfrm>
        <a:off x="9340772" y="3283896"/>
        <a:ext cx="1854553" cy="591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es-ES" smtClean="0"/>
              <a:pPr rtl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79871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41601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5" name="Google Shape;62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71798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32253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5" name="Google Shape;62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16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36721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5" name="Google Shape;62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6" name="Google Shape;62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71635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55306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5" name="Google Shape;62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6" name="Google Shape;62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18279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25964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4" name="Google Shape;69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5" name="Google Shape;69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1542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es-ES" smtClean="0"/>
              <a:pPr rtl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1769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4" name="Google Shape;69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5" name="Google Shape;69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41731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4" name="Google Shape;69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5" name="Google Shape;69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570950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64768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4" name="Google Shape;69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5" name="Google Shape;69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95657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2377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5" name="Google Shape;62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29811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94416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5" name="Google Shape;62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52248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38285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5" name="Google Shape;62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6" name="Google Shape;62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40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25158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48516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4" name="Google Shape;69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5" name="Google Shape;69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84673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4" name="Google Shape;69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5" name="Google Shape;69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02342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4" name="Google Shape;69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5" name="Google Shape;69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36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13644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p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4" name="Google Shape;1424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15622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3" name="Google Shape;68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64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p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4" name="Google Shape;1424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4" name="Google Shape;69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5" name="Google Shape;69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6534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0172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6638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4" name="Google Shape;69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5" name="Google Shape;69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79417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05047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698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ansición">
  <p:cSld name="Transición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74"/>
          <p:cNvSpPr>
            <a:spLocks noGrp="1"/>
          </p:cNvSpPr>
          <p:nvPr>
            <p:ph type="body" idx="1"/>
          </p:nvPr>
        </p:nvSpPr>
        <p:spPr>
          <a:xfrm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0" name="Google Shape;20;p74"/>
          <p:cNvSpPr txBox="1">
            <a:spLocks noGrp="1"/>
          </p:cNvSpPr>
          <p:nvPr>
            <p:ph type="body" idx="2"/>
          </p:nvPr>
        </p:nvSpPr>
        <p:spPr>
          <a:xfrm>
            <a:off x="285750" y="0"/>
            <a:ext cx="11620500" cy="6591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1" name="Google Shape;21;p74"/>
          <p:cNvSpPr txBox="1"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wentieth Century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4"/>
          <p:cNvSpPr txBox="1">
            <a:spLocks noGrp="1"/>
          </p:cNvSpPr>
          <p:nvPr>
            <p:ph type="body" idx="3"/>
          </p:nvPr>
        </p:nvSpPr>
        <p:spPr>
          <a:xfrm>
            <a:off x="0" y="2679192"/>
            <a:ext cx="533400" cy="1499616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Diapositiva de título">
  <p:cSld name="2_Diapositiva de título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9"/>
          <p:cNvSpPr>
            <a:spLocks noGrp="1"/>
          </p:cNvSpPr>
          <p:nvPr>
            <p:ph type="pic" idx="2"/>
          </p:nvPr>
        </p:nvSpPr>
        <p:spPr>
          <a:xfrm>
            <a:off x="0" y="0"/>
            <a:ext cx="8329286" cy="685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28600" dist="38100" algn="l" rotWithShape="0">
              <a:srgbClr val="000000">
                <a:alpha val="40000"/>
              </a:srgbClr>
            </a:outerShdw>
          </a:effectLst>
        </p:spPr>
      </p:sp>
      <p:sp>
        <p:nvSpPr>
          <p:cNvPr id="164" name="Google Shape;164;p89"/>
          <p:cNvSpPr txBox="1">
            <a:spLocks noGrp="1"/>
          </p:cNvSpPr>
          <p:nvPr>
            <p:ph type="body" idx="1"/>
          </p:nvPr>
        </p:nvSpPr>
        <p:spPr>
          <a:xfrm>
            <a:off x="990600" y="609600"/>
            <a:ext cx="4648200" cy="56388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165" name="Google Shape;165;p89"/>
          <p:cNvSpPr txBox="1">
            <a:spLocks noGrp="1"/>
          </p:cNvSpPr>
          <p:nvPr>
            <p:ph type="ctrTitle"/>
          </p:nvPr>
        </p:nvSpPr>
        <p:spPr>
          <a:xfrm>
            <a:off x="1257300" y="1447800"/>
            <a:ext cx="411480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89"/>
          <p:cNvSpPr txBox="1">
            <a:spLocks noGrp="1"/>
          </p:cNvSpPr>
          <p:nvPr>
            <p:ph type="subTitle" idx="3"/>
          </p:nvPr>
        </p:nvSpPr>
        <p:spPr>
          <a:xfrm>
            <a:off x="6057900" y="4495801"/>
            <a:ext cx="487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0C0C0C"/>
                </a:solidFill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7" name="Google Shape;167;p89"/>
          <p:cNvSpPr txBox="1">
            <a:spLocks noGrp="1"/>
          </p:cNvSpPr>
          <p:nvPr>
            <p:ph type="body" idx="4"/>
          </p:nvPr>
        </p:nvSpPr>
        <p:spPr>
          <a:xfrm>
            <a:off x="2705100" y="409575"/>
            <a:ext cx="1219200" cy="40005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168" name="Google Shape;168;p89"/>
          <p:cNvSpPr txBox="1">
            <a:spLocks noGrp="1"/>
          </p:cNvSpPr>
          <p:nvPr>
            <p:ph type="body" idx="5"/>
          </p:nvPr>
        </p:nvSpPr>
        <p:spPr>
          <a:xfrm>
            <a:off x="2705100" y="6076950"/>
            <a:ext cx="1219200" cy="40005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189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ítulo y contenido">
  <p:cSld name="Título y contenido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0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71" name="Google Shape;171;p90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90"/>
          <p:cNvSpPr txBox="1">
            <a:spLocks noGrp="1"/>
          </p:cNvSpPr>
          <p:nvPr>
            <p:ph type="body" idx="1"/>
          </p:nvPr>
        </p:nvSpPr>
        <p:spPr>
          <a:xfrm>
            <a:off x="548640" y="2667000"/>
            <a:ext cx="10288693" cy="366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173" name="Google Shape;173;p90"/>
          <p:cNvSpPr>
            <a:spLocks noGrp="1"/>
          </p:cNvSpPr>
          <p:nvPr>
            <p:ph type="pic" idx="2"/>
          </p:nvPr>
        </p:nvSpPr>
        <p:spPr>
          <a:xfrm>
            <a:off x="0" y="0"/>
            <a:ext cx="8329286" cy="457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sp>
      <p:sp>
        <p:nvSpPr>
          <p:cNvPr id="174" name="Google Shape;174;p90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subtítulo y contenido">
  <p:cSld name="Título, subtítulo y contenido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1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77" name="Google Shape;177;p91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91"/>
          <p:cNvSpPr txBox="1">
            <a:spLocks noGrp="1"/>
          </p:cNvSpPr>
          <p:nvPr>
            <p:ph type="body" idx="1"/>
          </p:nvPr>
        </p:nvSpPr>
        <p:spPr>
          <a:xfrm>
            <a:off x="548640" y="2667000"/>
            <a:ext cx="10288693" cy="366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179" name="Google Shape;179;p91"/>
          <p:cNvSpPr>
            <a:spLocks noGrp="1"/>
          </p:cNvSpPr>
          <p:nvPr>
            <p:ph type="pic" idx="2"/>
          </p:nvPr>
        </p:nvSpPr>
        <p:spPr>
          <a:xfrm>
            <a:off x="0" y="0"/>
            <a:ext cx="8329286" cy="457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sp>
      <p:sp>
        <p:nvSpPr>
          <p:cNvPr id="180" name="Google Shape;180;p91"/>
          <p:cNvSpPr txBox="1">
            <a:spLocks noGrp="1"/>
          </p:cNvSpPr>
          <p:nvPr>
            <p:ph type="body" idx="3"/>
          </p:nvPr>
        </p:nvSpPr>
        <p:spPr>
          <a:xfrm>
            <a:off x="548640" y="1676400"/>
            <a:ext cx="10837333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b="0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181" name="Google Shape;181;p91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ÍTULO_Azul">
  <p:cSld name="SOLO TÍTULO_Azul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92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84" name="Google Shape;184;p92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92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186" name="Google Shape;186;p92"/>
          <p:cNvSpPr/>
          <p:nvPr/>
        </p:nvSpPr>
        <p:spPr>
          <a:xfrm>
            <a:off x="0" y="0"/>
            <a:ext cx="8329286" cy="457200"/>
          </a:xfrm>
          <a:custGeom>
            <a:avLst/>
            <a:gdLst/>
            <a:ahLst/>
            <a:cxnLst/>
            <a:rect l="l" t="t" r="r" b="b"/>
            <a:pathLst>
              <a:path w="8329286" h="457200" extrusionOk="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ÍTULO_Verdemar">
  <p:cSld name="SOLO TÍTULO_Verdemar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3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89" name="Google Shape;189;p93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93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191" name="Google Shape;191;p93"/>
          <p:cNvSpPr/>
          <p:nvPr/>
        </p:nvSpPr>
        <p:spPr>
          <a:xfrm>
            <a:off x="0" y="0"/>
            <a:ext cx="8329286" cy="457200"/>
          </a:xfrm>
          <a:custGeom>
            <a:avLst/>
            <a:gdLst/>
            <a:ahLst/>
            <a:cxnLst/>
            <a:rect l="l" t="t" r="r" b="b"/>
            <a:pathLst>
              <a:path w="8329286" h="457200" extrusionOk="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ÍTULO_Naranja">
  <p:cSld name="SOLO TÍTULO_Naranja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94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94" name="Google Shape;194;p94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94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196" name="Google Shape;196;p94"/>
          <p:cNvSpPr/>
          <p:nvPr/>
        </p:nvSpPr>
        <p:spPr>
          <a:xfrm>
            <a:off x="0" y="0"/>
            <a:ext cx="8329286" cy="457200"/>
          </a:xfrm>
          <a:custGeom>
            <a:avLst/>
            <a:gdLst/>
            <a:ahLst/>
            <a:cxnLst/>
            <a:rect l="l" t="t" r="r" b="b"/>
            <a:pathLst>
              <a:path w="8329286" h="457200" extrusionOk="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ÍTULO_Rosa">
  <p:cSld name="SOLO TÍTULO_Rosa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95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99" name="Google Shape;199;p95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95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201" name="Google Shape;201;p95"/>
          <p:cNvSpPr/>
          <p:nvPr/>
        </p:nvSpPr>
        <p:spPr>
          <a:xfrm>
            <a:off x="0" y="0"/>
            <a:ext cx="8329286" cy="457200"/>
          </a:xfrm>
          <a:custGeom>
            <a:avLst/>
            <a:gdLst/>
            <a:ahLst/>
            <a:cxnLst/>
            <a:rect l="l" t="t" r="r" b="b"/>
            <a:pathLst>
              <a:path w="8329286" h="457200" extrusionOk="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ÍTULO_Azul claro">
  <p:cSld name="SOLO TÍTULO_Azul claro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96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04" name="Google Shape;204;p96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96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206" name="Google Shape;206;p96"/>
          <p:cNvSpPr/>
          <p:nvPr/>
        </p:nvSpPr>
        <p:spPr>
          <a:xfrm>
            <a:off x="0" y="0"/>
            <a:ext cx="8329286" cy="457200"/>
          </a:xfrm>
          <a:custGeom>
            <a:avLst/>
            <a:gdLst/>
            <a:ahLst/>
            <a:cxnLst/>
            <a:rect l="l" t="t" r="r" b="b"/>
            <a:pathLst>
              <a:path w="8329286" h="457200" extrusionOk="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ÍTULO_Gris">
  <p:cSld name="SOLO TÍTULO_Gris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97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09" name="Google Shape;209;p97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97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211" name="Google Shape;211;p97"/>
          <p:cNvSpPr/>
          <p:nvPr/>
        </p:nvSpPr>
        <p:spPr>
          <a:xfrm>
            <a:off x="0" y="0"/>
            <a:ext cx="8329286" cy="457200"/>
          </a:xfrm>
          <a:custGeom>
            <a:avLst/>
            <a:gdLst/>
            <a:ahLst/>
            <a:cxnLst/>
            <a:rect l="l" t="t" r="r" b="b"/>
            <a:pathLst>
              <a:path w="8329286" h="457200" extrusionOk="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rgbClr val="65747C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ÍTULO_Azul_Aplicar parche triangular BG">
  <p:cSld name="SOLO TÍTULO_Azul_Aplicar parche triangular BG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98"/>
          <p:cNvSpPr/>
          <p:nvPr/>
        </p:nvSpPr>
        <p:spPr>
          <a:xfrm>
            <a:off x="3175958" y="0"/>
            <a:ext cx="9016043" cy="6858000"/>
          </a:xfrm>
          <a:custGeom>
            <a:avLst/>
            <a:gdLst/>
            <a:ahLst/>
            <a:cxnLst/>
            <a:rect l="l" t="t" r="r" b="b"/>
            <a:pathLst>
              <a:path w="9016043" h="6858000" extrusionOk="0">
                <a:moveTo>
                  <a:pt x="5153328" y="0"/>
                </a:moveTo>
                <a:lnTo>
                  <a:pt x="9016043" y="0"/>
                </a:lnTo>
                <a:lnTo>
                  <a:pt x="9016043" y="6858000"/>
                </a:lnTo>
                <a:lnTo>
                  <a:pt x="0" y="6858000"/>
                </a:lnTo>
                <a:lnTo>
                  <a:pt x="5153328" y="6818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14" name="Google Shape;214;p98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15" name="Google Shape;215;p98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98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217" name="Google Shape;217;p98"/>
          <p:cNvSpPr/>
          <p:nvPr/>
        </p:nvSpPr>
        <p:spPr>
          <a:xfrm>
            <a:off x="0" y="0"/>
            <a:ext cx="8329286" cy="457200"/>
          </a:xfrm>
          <a:custGeom>
            <a:avLst/>
            <a:gdLst/>
            <a:ahLst/>
            <a:cxnLst/>
            <a:rect l="l" t="t" r="r" b="b"/>
            <a:pathLst>
              <a:path w="8329286" h="457200" extrusionOk="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cono de contenido 3 filas a aplicar parche de título lateral">
  <p:cSld name="Icono de contenido 3 filas a aplicar parche de título lateral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6"/>
          <p:cNvSpPr/>
          <p:nvPr/>
        </p:nvSpPr>
        <p:spPr>
          <a:xfrm>
            <a:off x="-1" y="0"/>
            <a:ext cx="8329286" cy="6858000"/>
          </a:xfrm>
          <a:custGeom>
            <a:avLst/>
            <a:gdLst/>
            <a:ahLst/>
            <a:cxnLst/>
            <a:rect l="l" t="t" r="r" b="b"/>
            <a:pathLst>
              <a:path w="8329286" h="6858000" extrusionOk="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57" name="Google Shape;57;p76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58" name="Google Shape;58;p76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6"/>
          <p:cNvSpPr txBox="1">
            <a:spLocks noGrp="1"/>
          </p:cNvSpPr>
          <p:nvPr>
            <p:ph type="body" idx="1"/>
          </p:nvPr>
        </p:nvSpPr>
        <p:spPr>
          <a:xfrm>
            <a:off x="7151214" y="2035302"/>
            <a:ext cx="4312844" cy="914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60" name="Google Shape;60;p76"/>
          <p:cNvSpPr txBox="1">
            <a:spLocks noGrp="1"/>
          </p:cNvSpPr>
          <p:nvPr>
            <p:ph type="body" idx="2"/>
          </p:nvPr>
        </p:nvSpPr>
        <p:spPr>
          <a:xfrm>
            <a:off x="624840" y="2280181"/>
            <a:ext cx="4937760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61" name="Google Shape;61;p76"/>
          <p:cNvSpPr>
            <a:spLocks noGrp="1"/>
          </p:cNvSpPr>
          <p:nvPr>
            <p:ph type="pic" idx="3"/>
          </p:nvPr>
        </p:nvSpPr>
        <p:spPr>
          <a:xfrm>
            <a:off x="5756426" y="1935993"/>
            <a:ext cx="1094116" cy="1113108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62" name="Google Shape;62;p76"/>
          <p:cNvSpPr txBox="1">
            <a:spLocks noGrp="1"/>
          </p:cNvSpPr>
          <p:nvPr>
            <p:ph type="body" idx="4"/>
          </p:nvPr>
        </p:nvSpPr>
        <p:spPr>
          <a:xfrm>
            <a:off x="6071132" y="3576256"/>
            <a:ext cx="5392925" cy="914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63" name="Google Shape;63;p76"/>
          <p:cNvSpPr txBox="1">
            <a:spLocks noGrp="1"/>
          </p:cNvSpPr>
          <p:nvPr>
            <p:ph type="body" idx="5"/>
          </p:nvPr>
        </p:nvSpPr>
        <p:spPr>
          <a:xfrm>
            <a:off x="548640" y="3846999"/>
            <a:ext cx="4023360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accent5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64" name="Google Shape;64;p76"/>
          <p:cNvSpPr>
            <a:spLocks noGrp="1"/>
          </p:cNvSpPr>
          <p:nvPr>
            <p:ph type="pic" idx="6"/>
          </p:nvPr>
        </p:nvSpPr>
        <p:spPr>
          <a:xfrm>
            <a:off x="4774508" y="3502811"/>
            <a:ext cx="1094116" cy="1113108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65" name="Google Shape;65;p76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 b="0" i="0" u="none" strike="noStrike" cap="non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66" name="Google Shape;66;p76"/>
          <p:cNvSpPr txBox="1">
            <a:spLocks noGrp="1"/>
          </p:cNvSpPr>
          <p:nvPr>
            <p:ph type="body" idx="7"/>
          </p:nvPr>
        </p:nvSpPr>
        <p:spPr>
          <a:xfrm>
            <a:off x="4949699" y="5117210"/>
            <a:ext cx="6514359" cy="914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67" name="Google Shape;67;p76"/>
          <p:cNvSpPr txBox="1">
            <a:spLocks noGrp="1"/>
          </p:cNvSpPr>
          <p:nvPr>
            <p:ph type="body" idx="8"/>
          </p:nvPr>
        </p:nvSpPr>
        <p:spPr>
          <a:xfrm>
            <a:off x="548641" y="5362089"/>
            <a:ext cx="2956560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accent6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68" name="Google Shape;68;p76"/>
          <p:cNvSpPr>
            <a:spLocks noGrp="1"/>
          </p:cNvSpPr>
          <p:nvPr>
            <p:ph type="pic" idx="9"/>
          </p:nvPr>
        </p:nvSpPr>
        <p:spPr>
          <a:xfrm>
            <a:off x="3680392" y="5017901"/>
            <a:ext cx="1094116" cy="1113108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69" name="Google Shape;69;p76"/>
          <p:cNvSpPr/>
          <p:nvPr/>
        </p:nvSpPr>
        <p:spPr>
          <a:xfrm>
            <a:off x="0" y="0"/>
            <a:ext cx="8329286" cy="457200"/>
          </a:xfrm>
          <a:custGeom>
            <a:avLst/>
            <a:gdLst/>
            <a:ahLst/>
            <a:cxnLst/>
            <a:rect l="l" t="t" r="r" b="b"/>
            <a:pathLst>
              <a:path w="8329286" h="457200" extrusionOk="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subtítulo, imagen y contenido">
  <p:cSld name="Título, subtítulo, imagen y contenido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99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20" name="Google Shape;220;p99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99"/>
          <p:cNvSpPr txBox="1">
            <a:spLocks noGrp="1"/>
          </p:cNvSpPr>
          <p:nvPr>
            <p:ph type="body" idx="1"/>
          </p:nvPr>
        </p:nvSpPr>
        <p:spPr>
          <a:xfrm>
            <a:off x="548641" y="2667000"/>
            <a:ext cx="5775960" cy="366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22" name="Google Shape;222;p99"/>
          <p:cNvSpPr>
            <a:spLocks noGrp="1"/>
          </p:cNvSpPr>
          <p:nvPr>
            <p:ph type="pic" idx="2"/>
          </p:nvPr>
        </p:nvSpPr>
        <p:spPr>
          <a:xfrm>
            <a:off x="0" y="0"/>
            <a:ext cx="8329286" cy="457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sp>
      <p:sp>
        <p:nvSpPr>
          <p:cNvPr id="223" name="Google Shape;223;p99"/>
          <p:cNvSpPr txBox="1">
            <a:spLocks noGrp="1"/>
          </p:cNvSpPr>
          <p:nvPr>
            <p:ph type="body" idx="3"/>
          </p:nvPr>
        </p:nvSpPr>
        <p:spPr>
          <a:xfrm>
            <a:off x="548640" y="1676400"/>
            <a:ext cx="10837333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b="0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24" name="Google Shape;224;p99"/>
          <p:cNvSpPr>
            <a:spLocks noGrp="1"/>
          </p:cNvSpPr>
          <p:nvPr>
            <p:ph type="pic" idx="4"/>
          </p:nvPr>
        </p:nvSpPr>
        <p:spPr>
          <a:xfrm>
            <a:off x="6629399" y="2667000"/>
            <a:ext cx="5013959" cy="3660775"/>
          </a:xfrm>
          <a:prstGeom prst="rect">
            <a:avLst/>
          </a:prstGeom>
          <a:noFill/>
          <a:ln>
            <a:noFill/>
          </a:ln>
        </p:spPr>
      </p:sp>
      <p:sp>
        <p:nvSpPr>
          <p:cNvPr id="225" name="Google Shape;225;p99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contenido del subtítulo e imagen, y barra de forma superior">
  <p:cSld name="Título, contenido del subtítulo e imagen, y barra de forma superior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00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28" name="Google Shape;228;p100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100"/>
          <p:cNvSpPr txBox="1">
            <a:spLocks noGrp="1"/>
          </p:cNvSpPr>
          <p:nvPr>
            <p:ph type="body" idx="1"/>
          </p:nvPr>
        </p:nvSpPr>
        <p:spPr>
          <a:xfrm>
            <a:off x="548641" y="2667000"/>
            <a:ext cx="5775960" cy="366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30" name="Google Shape;230;p100"/>
          <p:cNvSpPr txBox="1">
            <a:spLocks noGrp="1"/>
          </p:cNvSpPr>
          <p:nvPr>
            <p:ph type="body" idx="2"/>
          </p:nvPr>
        </p:nvSpPr>
        <p:spPr>
          <a:xfrm>
            <a:off x="548640" y="1676400"/>
            <a:ext cx="10837333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b="0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31" name="Google Shape;231;p100"/>
          <p:cNvSpPr>
            <a:spLocks noGrp="1"/>
          </p:cNvSpPr>
          <p:nvPr>
            <p:ph type="pic" idx="3"/>
          </p:nvPr>
        </p:nvSpPr>
        <p:spPr>
          <a:xfrm>
            <a:off x="6629399" y="2667000"/>
            <a:ext cx="5013959" cy="3660775"/>
          </a:xfrm>
          <a:prstGeom prst="rect">
            <a:avLst/>
          </a:prstGeom>
          <a:noFill/>
          <a:ln>
            <a:noFill/>
          </a:ln>
        </p:spPr>
      </p:sp>
      <p:sp>
        <p:nvSpPr>
          <p:cNvPr id="232" name="Google Shape;232;p100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contenido del subtítulo e imagen, y barra blanca de forma superior">
  <p:cSld name="Título, contenido del subtítulo e imagen, y barra blanca de forma superior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01"/>
          <p:cNvSpPr>
            <a:spLocks noGrp="1"/>
          </p:cNvSpPr>
          <p:nvPr>
            <p:ph type="pic" idx="2"/>
          </p:nvPr>
        </p:nvSpPr>
        <p:spPr>
          <a:xfrm>
            <a:off x="5334001" y="112976"/>
            <a:ext cx="6858000" cy="6745024"/>
          </a:xfrm>
          <a:prstGeom prst="rect">
            <a:avLst/>
          </a:prstGeom>
          <a:noFill/>
          <a:ln>
            <a:noFill/>
          </a:ln>
        </p:spPr>
      </p:sp>
      <p:sp>
        <p:nvSpPr>
          <p:cNvPr id="235" name="Google Shape;235;p101"/>
          <p:cNvSpPr txBox="1">
            <a:spLocks noGrp="1"/>
          </p:cNvSpPr>
          <p:nvPr>
            <p:ph type="body" idx="1"/>
          </p:nvPr>
        </p:nvSpPr>
        <p:spPr>
          <a:xfrm rot="5400000">
            <a:off x="5238089" y="208890"/>
            <a:ext cx="6745024" cy="6553200"/>
          </a:xfrm>
          <a:prstGeom prst="rect">
            <a:avLst/>
          </a:prstGeom>
          <a:gradFill>
            <a:gsLst>
              <a:gs pos="0">
                <a:schemeClr val="lt1"/>
              </a:gs>
              <a:gs pos="8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36" name="Google Shape;236;p101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37" name="Google Shape;237;p101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101"/>
          <p:cNvSpPr txBox="1">
            <a:spLocks noGrp="1"/>
          </p:cNvSpPr>
          <p:nvPr>
            <p:ph type="body" idx="3"/>
          </p:nvPr>
        </p:nvSpPr>
        <p:spPr>
          <a:xfrm>
            <a:off x="548641" y="2667000"/>
            <a:ext cx="5775960" cy="366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39" name="Google Shape;239;p101"/>
          <p:cNvSpPr txBox="1">
            <a:spLocks noGrp="1"/>
          </p:cNvSpPr>
          <p:nvPr>
            <p:ph type="body" idx="4"/>
          </p:nvPr>
        </p:nvSpPr>
        <p:spPr>
          <a:xfrm>
            <a:off x="548640" y="1676400"/>
            <a:ext cx="10837333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b="0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40" name="Google Shape;240;p101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  <p15:guide id="3" pos="43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contenido del subtítulo, de la imagen horizontal en dos y barra de forma superior">
  <p:cSld name="Título, contenido del subtítulo, de la imagen horizontal en dos y barra de forma superior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02"/>
          <p:cNvSpPr>
            <a:spLocks noGrp="1"/>
          </p:cNvSpPr>
          <p:nvPr>
            <p:ph type="pic" idx="2"/>
          </p:nvPr>
        </p:nvSpPr>
        <p:spPr>
          <a:xfrm>
            <a:off x="548641" y="2667001"/>
            <a:ext cx="11094718" cy="1757126"/>
          </a:xfrm>
          <a:prstGeom prst="rect">
            <a:avLst/>
          </a:prstGeom>
          <a:noFill/>
          <a:ln>
            <a:noFill/>
          </a:ln>
        </p:spPr>
      </p:sp>
      <p:sp>
        <p:nvSpPr>
          <p:cNvPr id="243" name="Google Shape;243;p102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44" name="Google Shape;244;p102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102"/>
          <p:cNvSpPr txBox="1">
            <a:spLocks noGrp="1"/>
          </p:cNvSpPr>
          <p:nvPr>
            <p:ph type="body" idx="1"/>
          </p:nvPr>
        </p:nvSpPr>
        <p:spPr>
          <a:xfrm>
            <a:off x="548640" y="4709677"/>
            <a:ext cx="11094717" cy="150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46" name="Google Shape;246;p102"/>
          <p:cNvSpPr txBox="1">
            <a:spLocks noGrp="1"/>
          </p:cNvSpPr>
          <p:nvPr>
            <p:ph type="body" idx="3"/>
          </p:nvPr>
        </p:nvSpPr>
        <p:spPr>
          <a:xfrm>
            <a:off x="548640" y="1676400"/>
            <a:ext cx="10837333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b="0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47" name="Google Shape;247;p102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contenido del subtítulo, de la imagen en dos y barra de forma superior">
  <p:cSld name="Título, contenido del subtítulo, de la imagen en dos y barra de forma superior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03"/>
          <p:cNvSpPr>
            <a:spLocks noGrp="1"/>
          </p:cNvSpPr>
          <p:nvPr>
            <p:ph type="pic" idx="2"/>
          </p:nvPr>
        </p:nvSpPr>
        <p:spPr>
          <a:xfrm>
            <a:off x="548641" y="2667001"/>
            <a:ext cx="5775959" cy="3543552"/>
          </a:xfrm>
          <a:prstGeom prst="rect">
            <a:avLst/>
          </a:prstGeom>
          <a:noFill/>
          <a:ln>
            <a:noFill/>
          </a:ln>
        </p:spPr>
      </p:sp>
      <p:sp>
        <p:nvSpPr>
          <p:cNvPr id="250" name="Google Shape;250;p103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51" name="Google Shape;251;p103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103"/>
          <p:cNvSpPr txBox="1">
            <a:spLocks noGrp="1"/>
          </p:cNvSpPr>
          <p:nvPr>
            <p:ph type="body" idx="1"/>
          </p:nvPr>
        </p:nvSpPr>
        <p:spPr>
          <a:xfrm>
            <a:off x="6553200" y="2667001"/>
            <a:ext cx="5090157" cy="3543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53" name="Google Shape;253;p103"/>
          <p:cNvSpPr txBox="1">
            <a:spLocks noGrp="1"/>
          </p:cNvSpPr>
          <p:nvPr>
            <p:ph type="body" idx="3"/>
          </p:nvPr>
        </p:nvSpPr>
        <p:spPr>
          <a:xfrm>
            <a:off x="548640" y="1676400"/>
            <a:ext cx="10837333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b="0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54" name="Google Shape;254;p103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de la imagen en dos, el contenido y la barra de forma superior">
  <p:cSld name="Título de la imagen en dos, el contenido y la barra de forma superior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04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57" name="Google Shape;257;p104"/>
          <p:cNvSpPr txBox="1">
            <a:spLocks noGrp="1"/>
          </p:cNvSpPr>
          <p:nvPr>
            <p:ph type="title"/>
          </p:nvPr>
        </p:nvSpPr>
        <p:spPr>
          <a:xfrm>
            <a:off x="548640" y="3735623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104"/>
          <p:cNvSpPr txBox="1">
            <a:spLocks noGrp="1"/>
          </p:cNvSpPr>
          <p:nvPr>
            <p:ph type="body" idx="1"/>
          </p:nvPr>
        </p:nvSpPr>
        <p:spPr>
          <a:xfrm>
            <a:off x="548640" y="4617492"/>
            <a:ext cx="9890759" cy="1527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3pPr>
            <a:lvl4pPr marL="1828800" lvl="3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59" name="Google Shape;259;p104"/>
          <p:cNvSpPr>
            <a:spLocks noGrp="1"/>
          </p:cNvSpPr>
          <p:nvPr>
            <p:ph type="pic" idx="2"/>
          </p:nvPr>
        </p:nvSpPr>
        <p:spPr>
          <a:xfrm>
            <a:off x="0" y="112976"/>
            <a:ext cx="12191999" cy="3278423"/>
          </a:xfrm>
          <a:prstGeom prst="rect">
            <a:avLst/>
          </a:prstGeom>
          <a:noFill/>
          <a:ln>
            <a:noFill/>
          </a:ln>
        </p:spPr>
      </p:sp>
      <p:sp>
        <p:nvSpPr>
          <p:cNvPr id="260" name="Google Shape;260;p104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de la imagen en dos, el contenido de la columna y la barra de forma superior">
  <p:cSld name="Título de la imagen en dos, el contenido de la columna y la barra de forma superior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05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63" name="Google Shape;263;p105"/>
          <p:cNvSpPr txBox="1">
            <a:spLocks noGrp="1"/>
          </p:cNvSpPr>
          <p:nvPr>
            <p:ph type="title"/>
          </p:nvPr>
        </p:nvSpPr>
        <p:spPr>
          <a:xfrm>
            <a:off x="548640" y="3735623"/>
            <a:ext cx="111099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105"/>
          <p:cNvSpPr txBox="1">
            <a:spLocks noGrp="1"/>
          </p:cNvSpPr>
          <p:nvPr>
            <p:ph type="body" idx="1"/>
          </p:nvPr>
        </p:nvSpPr>
        <p:spPr>
          <a:xfrm>
            <a:off x="548641" y="4617492"/>
            <a:ext cx="5212080" cy="1527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3pPr>
            <a:lvl4pPr marL="1828800" lvl="3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65" name="Google Shape;265;p105"/>
          <p:cNvSpPr>
            <a:spLocks noGrp="1"/>
          </p:cNvSpPr>
          <p:nvPr>
            <p:ph type="pic" idx="2"/>
          </p:nvPr>
        </p:nvSpPr>
        <p:spPr>
          <a:xfrm>
            <a:off x="0" y="112976"/>
            <a:ext cx="12191999" cy="3278423"/>
          </a:xfrm>
          <a:prstGeom prst="rect">
            <a:avLst/>
          </a:prstGeom>
          <a:noFill/>
          <a:ln>
            <a:noFill/>
          </a:ln>
        </p:spPr>
      </p:sp>
      <p:sp>
        <p:nvSpPr>
          <p:cNvPr id="266" name="Google Shape;266;p105"/>
          <p:cNvSpPr txBox="1">
            <a:spLocks noGrp="1"/>
          </p:cNvSpPr>
          <p:nvPr>
            <p:ph type="body" idx="3"/>
          </p:nvPr>
        </p:nvSpPr>
        <p:spPr>
          <a:xfrm>
            <a:off x="6446520" y="4617492"/>
            <a:ext cx="5212080" cy="1527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3pPr>
            <a:lvl4pPr marL="1828800" lvl="3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67" name="Google Shape;267;p105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de la imagen en dos y de varias imágenes, el contenido de la columna y la barra de forma superior">
  <p:cSld name="Título de la imagen en dos y de varias imágenes, el contenido de la columna y la barra de forma superior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06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70" name="Google Shape;270;p106"/>
          <p:cNvSpPr txBox="1">
            <a:spLocks noGrp="1"/>
          </p:cNvSpPr>
          <p:nvPr>
            <p:ph type="title"/>
          </p:nvPr>
        </p:nvSpPr>
        <p:spPr>
          <a:xfrm>
            <a:off x="7315200" y="4176259"/>
            <a:ext cx="4343400" cy="196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06"/>
          <p:cNvSpPr>
            <a:spLocks noGrp="1"/>
          </p:cNvSpPr>
          <p:nvPr>
            <p:ph type="pic" idx="2"/>
          </p:nvPr>
        </p:nvSpPr>
        <p:spPr>
          <a:xfrm>
            <a:off x="0" y="112976"/>
            <a:ext cx="12191999" cy="3278423"/>
          </a:xfrm>
          <a:prstGeom prst="rect">
            <a:avLst/>
          </a:prstGeom>
          <a:noFill/>
          <a:ln>
            <a:noFill/>
          </a:ln>
        </p:spPr>
      </p:sp>
      <p:sp>
        <p:nvSpPr>
          <p:cNvPr id="272" name="Google Shape;272;p106"/>
          <p:cNvSpPr>
            <a:spLocks noGrp="1"/>
          </p:cNvSpPr>
          <p:nvPr>
            <p:ph type="pic" idx="3"/>
          </p:nvPr>
        </p:nvSpPr>
        <p:spPr>
          <a:xfrm>
            <a:off x="542834" y="1066801"/>
            <a:ext cx="3505199" cy="5077738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273" name="Google Shape;273;p106"/>
          <p:cNvSpPr>
            <a:spLocks noGrp="1"/>
          </p:cNvSpPr>
          <p:nvPr>
            <p:ph type="pic" idx="4"/>
          </p:nvPr>
        </p:nvSpPr>
        <p:spPr>
          <a:xfrm>
            <a:off x="4191000" y="4343400"/>
            <a:ext cx="2743200" cy="1801138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274" name="Google Shape;274;p106"/>
          <p:cNvSpPr>
            <a:spLocks noGrp="1"/>
          </p:cNvSpPr>
          <p:nvPr>
            <p:ph type="pic" idx="5"/>
          </p:nvPr>
        </p:nvSpPr>
        <p:spPr>
          <a:xfrm>
            <a:off x="4191000" y="1066801"/>
            <a:ext cx="2743200" cy="3126023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275" name="Google Shape;275;p106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mpleta con barra superior">
  <p:cSld name="Imagen completa con barra superior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07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78" name="Google Shape;278;p107"/>
          <p:cNvSpPr>
            <a:spLocks noGrp="1"/>
          </p:cNvSpPr>
          <p:nvPr>
            <p:ph type="pic" idx="2"/>
          </p:nvPr>
        </p:nvSpPr>
        <p:spPr>
          <a:xfrm>
            <a:off x="0" y="112976"/>
            <a:ext cx="12191999" cy="6745024"/>
          </a:xfrm>
          <a:prstGeom prst="rect">
            <a:avLst/>
          </a:prstGeom>
          <a:noFill/>
          <a:ln>
            <a:noFill/>
          </a:ln>
        </p:spPr>
      </p:sp>
      <p:sp>
        <p:nvSpPr>
          <p:cNvPr id="279" name="Google Shape;279;p107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280" name="Google Shape;280;p107"/>
          <p:cNvSpPr txBox="1"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mpleta">
  <p:cSld name="Imagen completa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08"/>
          <p:cNvSpPr>
            <a:spLocks noGrp="1"/>
          </p:cNvSpPr>
          <p:nvPr>
            <p:ph type="pic" idx="2"/>
          </p:nvPr>
        </p:nvSpPr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83" name="Google Shape;283;p108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284" name="Google Shape;284;p108"/>
          <p:cNvSpPr txBox="1"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de la imagen en dos, el contenido de la columna y la barra de forma superior">
  <p:cSld name="1_Título de la imagen en dos, el contenido de la columna y la barra de forma superior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78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79" name="Google Shape;79;p78"/>
          <p:cNvSpPr txBox="1">
            <a:spLocks noGrp="1"/>
          </p:cNvSpPr>
          <p:nvPr>
            <p:ph type="title"/>
          </p:nvPr>
        </p:nvSpPr>
        <p:spPr>
          <a:xfrm>
            <a:off x="1721698" y="3735622"/>
            <a:ext cx="5013960" cy="2408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78"/>
          <p:cNvSpPr>
            <a:spLocks noGrp="1"/>
          </p:cNvSpPr>
          <p:nvPr>
            <p:ph type="pic" idx="2"/>
          </p:nvPr>
        </p:nvSpPr>
        <p:spPr>
          <a:xfrm>
            <a:off x="0" y="112976"/>
            <a:ext cx="12191999" cy="3278423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78"/>
          <p:cNvSpPr txBox="1">
            <a:spLocks noGrp="1"/>
          </p:cNvSpPr>
          <p:nvPr>
            <p:ph type="body" idx="1"/>
          </p:nvPr>
        </p:nvSpPr>
        <p:spPr>
          <a:xfrm>
            <a:off x="7239000" y="1981199"/>
            <a:ext cx="4389542" cy="4163339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82" name="Google Shape;82;p78"/>
          <p:cNvSpPr txBox="1">
            <a:spLocks noGrp="1"/>
          </p:cNvSpPr>
          <p:nvPr>
            <p:ph type="body" idx="3"/>
          </p:nvPr>
        </p:nvSpPr>
        <p:spPr>
          <a:xfrm>
            <a:off x="7589520" y="2286000"/>
            <a:ext cx="368808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>
                <a:solidFill>
                  <a:schemeClr val="accent2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3pPr>
            <a:lvl4pPr marL="1828800" lvl="3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83" name="Google Shape;83;p78"/>
          <p:cNvSpPr>
            <a:spLocks noGrp="1"/>
          </p:cNvSpPr>
          <p:nvPr>
            <p:ph type="pic" idx="4"/>
          </p:nvPr>
        </p:nvSpPr>
        <p:spPr>
          <a:xfrm>
            <a:off x="548944" y="3717925"/>
            <a:ext cx="914400" cy="930275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78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n completa">
  <p:cSld name="1_Imagen completa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09"/>
          <p:cNvSpPr>
            <a:spLocks noGrp="1"/>
          </p:cNvSpPr>
          <p:nvPr>
            <p:ph type="pic" idx="2"/>
          </p:nvPr>
        </p:nvSpPr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87" name="Google Shape;287;p109"/>
          <p:cNvSpPr txBox="1">
            <a:spLocks noGrp="1"/>
          </p:cNvSpPr>
          <p:nvPr>
            <p:ph type="body" idx="1"/>
          </p:nvPr>
        </p:nvSpPr>
        <p:spPr>
          <a:xfrm>
            <a:off x="7261801" y="1189969"/>
            <a:ext cx="4389542" cy="4677431"/>
          </a:xfrm>
          <a:prstGeom prst="rect">
            <a:avLst/>
          </a:prstGeom>
          <a:solidFill>
            <a:schemeClr val="lt1">
              <a:alpha val="87843"/>
            </a:schemeClr>
          </a:solidFill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88" name="Google Shape;288;p109"/>
          <p:cNvSpPr txBox="1">
            <a:spLocks noGrp="1"/>
          </p:cNvSpPr>
          <p:nvPr>
            <p:ph type="body" idx="3"/>
          </p:nvPr>
        </p:nvSpPr>
        <p:spPr>
          <a:xfrm>
            <a:off x="7612321" y="1494770"/>
            <a:ext cx="3688080" cy="3915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3pPr>
            <a:lvl4pPr marL="1828800" lvl="3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89" name="Google Shape;289;p109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290" name="Google Shape;290;p109"/>
          <p:cNvSpPr txBox="1">
            <a:spLocks noGrp="1"/>
          </p:cNvSpPr>
          <p:nvPr>
            <p:ph type="title"/>
          </p:nvPr>
        </p:nvSpPr>
        <p:spPr>
          <a:xfrm>
            <a:off x="548640" y="548640"/>
            <a:ext cx="11106150" cy="64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Imagen completa">
  <p:cSld name="2_Imagen completa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10"/>
          <p:cNvSpPr>
            <a:spLocks noGrp="1"/>
          </p:cNvSpPr>
          <p:nvPr>
            <p:ph type="pic" idx="2"/>
          </p:nvPr>
        </p:nvSpPr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93" name="Google Shape;293;p110"/>
          <p:cNvSpPr txBox="1">
            <a:spLocks noGrp="1"/>
          </p:cNvSpPr>
          <p:nvPr>
            <p:ph type="body" idx="1"/>
          </p:nvPr>
        </p:nvSpPr>
        <p:spPr>
          <a:xfrm>
            <a:off x="552269" y="1189969"/>
            <a:ext cx="4389542" cy="4677431"/>
          </a:xfrm>
          <a:prstGeom prst="rect">
            <a:avLst/>
          </a:prstGeom>
          <a:solidFill>
            <a:schemeClr val="accent2">
              <a:alpha val="87843"/>
            </a:schemeClr>
          </a:solidFill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94" name="Google Shape;294;p110"/>
          <p:cNvSpPr txBox="1">
            <a:spLocks noGrp="1"/>
          </p:cNvSpPr>
          <p:nvPr>
            <p:ph type="body" idx="3"/>
          </p:nvPr>
        </p:nvSpPr>
        <p:spPr>
          <a:xfrm>
            <a:off x="902789" y="1494770"/>
            <a:ext cx="3688080" cy="3915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3pPr>
            <a:lvl4pPr marL="1828800" lvl="3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95" name="Google Shape;295;p110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296" name="Google Shape;296;p110"/>
          <p:cNvSpPr txBox="1">
            <a:spLocks noGrp="1"/>
          </p:cNvSpPr>
          <p:nvPr>
            <p:ph type="title"/>
          </p:nvPr>
        </p:nvSpPr>
        <p:spPr>
          <a:xfrm>
            <a:off x="548640" y="548640"/>
            <a:ext cx="11106150" cy="441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, contenido del subtítulo, de la imagen en dos y barra de forma superior">
  <p:cSld name="1_Título, contenido del subtítulo, de la imagen en dos y barra de forma superior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11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99" name="Google Shape;299;p111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111"/>
          <p:cNvSpPr txBox="1">
            <a:spLocks noGrp="1"/>
          </p:cNvSpPr>
          <p:nvPr>
            <p:ph type="body" idx="1"/>
          </p:nvPr>
        </p:nvSpPr>
        <p:spPr>
          <a:xfrm>
            <a:off x="548640" y="4021648"/>
            <a:ext cx="5090157" cy="1884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01" name="Google Shape;301;p111"/>
          <p:cNvSpPr txBox="1">
            <a:spLocks noGrp="1"/>
          </p:cNvSpPr>
          <p:nvPr>
            <p:ph type="body" idx="2"/>
          </p:nvPr>
        </p:nvSpPr>
        <p:spPr>
          <a:xfrm>
            <a:off x="548640" y="3429000"/>
            <a:ext cx="5090157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02" name="Google Shape;302;p111"/>
          <p:cNvSpPr txBox="1">
            <a:spLocks noGrp="1"/>
          </p:cNvSpPr>
          <p:nvPr>
            <p:ph type="body" idx="3"/>
          </p:nvPr>
        </p:nvSpPr>
        <p:spPr>
          <a:xfrm>
            <a:off x="6527803" y="4021648"/>
            <a:ext cx="5090157" cy="1884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03" name="Google Shape;303;p111"/>
          <p:cNvSpPr txBox="1">
            <a:spLocks noGrp="1"/>
          </p:cNvSpPr>
          <p:nvPr>
            <p:ph type="body" idx="4"/>
          </p:nvPr>
        </p:nvSpPr>
        <p:spPr>
          <a:xfrm>
            <a:off x="6527803" y="3429000"/>
            <a:ext cx="5090157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04" name="Google Shape;304;p111"/>
          <p:cNvSpPr>
            <a:spLocks noGrp="1"/>
          </p:cNvSpPr>
          <p:nvPr>
            <p:ph type="pic" idx="5"/>
          </p:nvPr>
        </p:nvSpPr>
        <p:spPr>
          <a:xfrm>
            <a:off x="548944" y="2423061"/>
            <a:ext cx="711197" cy="723544"/>
          </a:xfrm>
          <a:prstGeom prst="rect">
            <a:avLst/>
          </a:prstGeom>
          <a:noFill/>
          <a:ln>
            <a:noFill/>
          </a:ln>
        </p:spPr>
      </p:sp>
      <p:sp>
        <p:nvSpPr>
          <p:cNvPr id="305" name="Google Shape;305;p111"/>
          <p:cNvSpPr>
            <a:spLocks noGrp="1"/>
          </p:cNvSpPr>
          <p:nvPr>
            <p:ph type="pic" idx="6"/>
          </p:nvPr>
        </p:nvSpPr>
        <p:spPr>
          <a:xfrm>
            <a:off x="6527803" y="2423061"/>
            <a:ext cx="711197" cy="723544"/>
          </a:xfrm>
          <a:prstGeom prst="rect">
            <a:avLst/>
          </a:prstGeom>
          <a:noFill/>
          <a:ln>
            <a:noFill/>
          </a:ln>
        </p:spPr>
      </p:sp>
      <p:sp>
        <p:nvSpPr>
          <p:cNvPr id="306" name="Google Shape;306;p111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ítulo, contenido del subtítulo, de la imagen en dos y barra de forma superior">
  <p:cSld name="2_Título, contenido del subtítulo, de la imagen en dos y barra de forma superior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12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09" name="Google Shape;309;p112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12"/>
          <p:cNvSpPr txBox="1">
            <a:spLocks noGrp="1"/>
          </p:cNvSpPr>
          <p:nvPr>
            <p:ph type="body" idx="1"/>
          </p:nvPr>
        </p:nvSpPr>
        <p:spPr>
          <a:xfrm>
            <a:off x="548640" y="4021648"/>
            <a:ext cx="3474720" cy="1884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11" name="Google Shape;311;p112"/>
          <p:cNvSpPr txBox="1">
            <a:spLocks noGrp="1"/>
          </p:cNvSpPr>
          <p:nvPr>
            <p:ph type="body" idx="2"/>
          </p:nvPr>
        </p:nvSpPr>
        <p:spPr>
          <a:xfrm>
            <a:off x="548640" y="3429000"/>
            <a:ext cx="3474720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12" name="Google Shape;312;p112"/>
          <p:cNvSpPr txBox="1">
            <a:spLocks noGrp="1"/>
          </p:cNvSpPr>
          <p:nvPr>
            <p:ph type="body" idx="3"/>
          </p:nvPr>
        </p:nvSpPr>
        <p:spPr>
          <a:xfrm>
            <a:off x="4358640" y="4021648"/>
            <a:ext cx="3474720" cy="1884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13" name="Google Shape;313;p112"/>
          <p:cNvSpPr txBox="1">
            <a:spLocks noGrp="1"/>
          </p:cNvSpPr>
          <p:nvPr>
            <p:ph type="body" idx="4"/>
          </p:nvPr>
        </p:nvSpPr>
        <p:spPr>
          <a:xfrm>
            <a:off x="4358640" y="3429000"/>
            <a:ext cx="3474720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accent5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14" name="Google Shape;314;p112"/>
          <p:cNvSpPr>
            <a:spLocks noGrp="1"/>
          </p:cNvSpPr>
          <p:nvPr>
            <p:ph type="pic" idx="5"/>
          </p:nvPr>
        </p:nvSpPr>
        <p:spPr>
          <a:xfrm>
            <a:off x="548944" y="2423061"/>
            <a:ext cx="711197" cy="723544"/>
          </a:xfrm>
          <a:prstGeom prst="rect">
            <a:avLst/>
          </a:prstGeom>
          <a:noFill/>
          <a:ln>
            <a:noFill/>
          </a:ln>
        </p:spPr>
      </p:sp>
      <p:sp>
        <p:nvSpPr>
          <p:cNvPr id="315" name="Google Shape;315;p112"/>
          <p:cNvSpPr>
            <a:spLocks noGrp="1"/>
          </p:cNvSpPr>
          <p:nvPr>
            <p:ph type="pic" idx="6"/>
          </p:nvPr>
        </p:nvSpPr>
        <p:spPr>
          <a:xfrm>
            <a:off x="4358640" y="2423061"/>
            <a:ext cx="711197" cy="723544"/>
          </a:xfrm>
          <a:prstGeom prst="rect">
            <a:avLst/>
          </a:prstGeom>
          <a:noFill/>
          <a:ln>
            <a:noFill/>
          </a:ln>
        </p:spPr>
      </p:sp>
      <p:sp>
        <p:nvSpPr>
          <p:cNvPr id="316" name="Google Shape;316;p112"/>
          <p:cNvSpPr txBox="1">
            <a:spLocks noGrp="1"/>
          </p:cNvSpPr>
          <p:nvPr>
            <p:ph type="body" idx="7"/>
          </p:nvPr>
        </p:nvSpPr>
        <p:spPr>
          <a:xfrm>
            <a:off x="8168640" y="4021648"/>
            <a:ext cx="3474720" cy="1884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17" name="Google Shape;317;p112"/>
          <p:cNvSpPr txBox="1">
            <a:spLocks noGrp="1"/>
          </p:cNvSpPr>
          <p:nvPr>
            <p:ph type="body" idx="8"/>
          </p:nvPr>
        </p:nvSpPr>
        <p:spPr>
          <a:xfrm>
            <a:off x="8168640" y="3429000"/>
            <a:ext cx="3474720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18" name="Google Shape;318;p112"/>
          <p:cNvSpPr>
            <a:spLocks noGrp="1"/>
          </p:cNvSpPr>
          <p:nvPr>
            <p:ph type="pic" idx="9"/>
          </p:nvPr>
        </p:nvSpPr>
        <p:spPr>
          <a:xfrm>
            <a:off x="8168336" y="2423061"/>
            <a:ext cx="711197" cy="723544"/>
          </a:xfrm>
          <a:prstGeom prst="rect">
            <a:avLst/>
          </a:prstGeom>
          <a:noFill/>
          <a:ln>
            <a:noFill/>
          </a:ln>
        </p:spPr>
      </p:sp>
      <p:sp>
        <p:nvSpPr>
          <p:cNvPr id="319" name="Google Shape;319;p112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de icono de contenido 2 filas">
  <p:cSld name="Título de icono de contenido 2 filas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13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22" name="Google Shape;322;p113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113"/>
          <p:cNvSpPr txBox="1">
            <a:spLocks noGrp="1"/>
          </p:cNvSpPr>
          <p:nvPr>
            <p:ph type="body" idx="1"/>
          </p:nvPr>
        </p:nvSpPr>
        <p:spPr>
          <a:xfrm>
            <a:off x="5562600" y="2438400"/>
            <a:ext cx="5901458" cy="975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24" name="Google Shape;324;p113"/>
          <p:cNvSpPr txBox="1">
            <a:spLocks noGrp="1"/>
          </p:cNvSpPr>
          <p:nvPr>
            <p:ph type="body" idx="2"/>
          </p:nvPr>
        </p:nvSpPr>
        <p:spPr>
          <a:xfrm>
            <a:off x="1524000" y="2713664"/>
            <a:ext cx="3474720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25" name="Google Shape;325;p113"/>
          <p:cNvSpPr>
            <a:spLocks noGrp="1"/>
          </p:cNvSpPr>
          <p:nvPr>
            <p:ph type="pic" idx="3"/>
          </p:nvPr>
        </p:nvSpPr>
        <p:spPr>
          <a:xfrm>
            <a:off x="548944" y="2564258"/>
            <a:ext cx="711197" cy="723544"/>
          </a:xfrm>
          <a:prstGeom prst="rect">
            <a:avLst/>
          </a:prstGeom>
          <a:noFill/>
          <a:ln>
            <a:noFill/>
          </a:ln>
        </p:spPr>
      </p:sp>
      <p:sp>
        <p:nvSpPr>
          <p:cNvPr id="326" name="Google Shape;326;p113"/>
          <p:cNvSpPr txBox="1">
            <a:spLocks noGrp="1"/>
          </p:cNvSpPr>
          <p:nvPr>
            <p:ph type="body" idx="4"/>
          </p:nvPr>
        </p:nvSpPr>
        <p:spPr>
          <a:xfrm>
            <a:off x="5562600" y="4391622"/>
            <a:ext cx="5901458" cy="975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27" name="Google Shape;327;p113"/>
          <p:cNvSpPr txBox="1">
            <a:spLocks noGrp="1"/>
          </p:cNvSpPr>
          <p:nvPr>
            <p:ph type="body" idx="5"/>
          </p:nvPr>
        </p:nvSpPr>
        <p:spPr>
          <a:xfrm>
            <a:off x="1524000" y="4666886"/>
            <a:ext cx="3474720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accent5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28" name="Google Shape;328;p113"/>
          <p:cNvSpPr>
            <a:spLocks noGrp="1"/>
          </p:cNvSpPr>
          <p:nvPr>
            <p:ph type="pic" idx="6"/>
          </p:nvPr>
        </p:nvSpPr>
        <p:spPr>
          <a:xfrm>
            <a:off x="548944" y="4517480"/>
            <a:ext cx="711197" cy="723544"/>
          </a:xfrm>
          <a:prstGeom prst="rect">
            <a:avLst/>
          </a:prstGeom>
          <a:noFill/>
          <a:ln>
            <a:noFill/>
          </a:ln>
        </p:spPr>
      </p:sp>
      <p:sp>
        <p:nvSpPr>
          <p:cNvPr id="329" name="Google Shape;329;p113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de icono de contenido 3 filas">
  <p:cSld name="Título de icono de contenido 3 filas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14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32" name="Google Shape;332;p114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114"/>
          <p:cNvSpPr txBox="1">
            <a:spLocks noGrp="1"/>
          </p:cNvSpPr>
          <p:nvPr>
            <p:ph type="body" idx="1"/>
          </p:nvPr>
        </p:nvSpPr>
        <p:spPr>
          <a:xfrm>
            <a:off x="5562600" y="2423061"/>
            <a:ext cx="5901458" cy="1005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34" name="Google Shape;334;p114"/>
          <p:cNvSpPr txBox="1">
            <a:spLocks noGrp="1"/>
          </p:cNvSpPr>
          <p:nvPr>
            <p:ph type="body" idx="2"/>
          </p:nvPr>
        </p:nvSpPr>
        <p:spPr>
          <a:xfrm>
            <a:off x="1524000" y="2547465"/>
            <a:ext cx="3810000" cy="757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35" name="Google Shape;335;p114"/>
          <p:cNvSpPr>
            <a:spLocks noGrp="1"/>
          </p:cNvSpPr>
          <p:nvPr>
            <p:ph type="pic" idx="3"/>
          </p:nvPr>
        </p:nvSpPr>
        <p:spPr>
          <a:xfrm>
            <a:off x="548944" y="2564258"/>
            <a:ext cx="711197" cy="723544"/>
          </a:xfrm>
          <a:prstGeom prst="rect">
            <a:avLst/>
          </a:prstGeom>
          <a:noFill/>
          <a:ln>
            <a:noFill/>
          </a:ln>
        </p:spPr>
      </p:sp>
      <p:sp>
        <p:nvSpPr>
          <p:cNvPr id="336" name="Google Shape;336;p114"/>
          <p:cNvSpPr txBox="1">
            <a:spLocks noGrp="1"/>
          </p:cNvSpPr>
          <p:nvPr>
            <p:ph type="body" idx="4"/>
          </p:nvPr>
        </p:nvSpPr>
        <p:spPr>
          <a:xfrm>
            <a:off x="5562600" y="3556396"/>
            <a:ext cx="5901458" cy="1005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37" name="Google Shape;337;p114"/>
          <p:cNvSpPr txBox="1">
            <a:spLocks noGrp="1"/>
          </p:cNvSpPr>
          <p:nvPr>
            <p:ph type="body" idx="5"/>
          </p:nvPr>
        </p:nvSpPr>
        <p:spPr>
          <a:xfrm>
            <a:off x="1524000" y="3680800"/>
            <a:ext cx="3810000" cy="757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accent5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38" name="Google Shape;338;p114"/>
          <p:cNvSpPr>
            <a:spLocks noGrp="1"/>
          </p:cNvSpPr>
          <p:nvPr>
            <p:ph type="pic" idx="6"/>
          </p:nvPr>
        </p:nvSpPr>
        <p:spPr>
          <a:xfrm>
            <a:off x="548944" y="3697593"/>
            <a:ext cx="711197" cy="723544"/>
          </a:xfrm>
          <a:prstGeom prst="rect">
            <a:avLst/>
          </a:prstGeom>
          <a:noFill/>
          <a:ln>
            <a:noFill/>
          </a:ln>
        </p:spPr>
      </p:sp>
      <p:sp>
        <p:nvSpPr>
          <p:cNvPr id="339" name="Google Shape;339;p114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340" name="Google Shape;340;p114"/>
          <p:cNvSpPr txBox="1">
            <a:spLocks noGrp="1"/>
          </p:cNvSpPr>
          <p:nvPr>
            <p:ph type="body" idx="7"/>
          </p:nvPr>
        </p:nvSpPr>
        <p:spPr>
          <a:xfrm>
            <a:off x="5562600" y="4689732"/>
            <a:ext cx="5901458" cy="1005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41" name="Google Shape;341;p114"/>
          <p:cNvSpPr txBox="1">
            <a:spLocks noGrp="1"/>
          </p:cNvSpPr>
          <p:nvPr>
            <p:ph type="body" idx="8"/>
          </p:nvPr>
        </p:nvSpPr>
        <p:spPr>
          <a:xfrm>
            <a:off x="1524000" y="4814136"/>
            <a:ext cx="3810000" cy="757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accent6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42" name="Google Shape;342;p114"/>
          <p:cNvSpPr>
            <a:spLocks noGrp="1"/>
          </p:cNvSpPr>
          <p:nvPr>
            <p:ph type="pic" idx="9"/>
          </p:nvPr>
        </p:nvSpPr>
        <p:spPr>
          <a:xfrm>
            <a:off x="548944" y="4830929"/>
            <a:ext cx="711197" cy="723544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ítulo a aplicar parche de título lateral">
  <p:cSld name="Solo título a aplicar parche de título lateral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15"/>
          <p:cNvSpPr/>
          <p:nvPr/>
        </p:nvSpPr>
        <p:spPr>
          <a:xfrm>
            <a:off x="-1" y="0"/>
            <a:ext cx="8329286" cy="6858000"/>
          </a:xfrm>
          <a:custGeom>
            <a:avLst/>
            <a:gdLst/>
            <a:ahLst/>
            <a:cxnLst/>
            <a:rect l="l" t="t" r="r" b="b"/>
            <a:pathLst>
              <a:path w="8329286" h="6858000" extrusionOk="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45" name="Google Shape;345;p115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46" name="Google Shape;346;p115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115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348" name="Google Shape;348;p115"/>
          <p:cNvSpPr/>
          <p:nvPr/>
        </p:nvSpPr>
        <p:spPr>
          <a:xfrm>
            <a:off x="0" y="0"/>
            <a:ext cx="8329286" cy="457200"/>
          </a:xfrm>
          <a:custGeom>
            <a:avLst/>
            <a:gdLst/>
            <a:ahLst/>
            <a:cxnLst/>
            <a:rect l="l" t="t" r="r" b="b"/>
            <a:pathLst>
              <a:path w="8329286" h="457200" extrusionOk="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cxnSp>
        <p:nvCxnSpPr>
          <p:cNvPr id="349" name="Google Shape;349;p115"/>
          <p:cNvCxnSpPr/>
          <p:nvPr/>
        </p:nvCxnSpPr>
        <p:spPr>
          <a:xfrm>
            <a:off x="2018097" y="5181600"/>
            <a:ext cx="688207" cy="0"/>
          </a:xfrm>
          <a:prstGeom prst="straightConnector1">
            <a:avLst/>
          </a:prstGeom>
          <a:noFill/>
          <a:ln w="571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0" name="Google Shape;350;p115"/>
          <p:cNvCxnSpPr/>
          <p:nvPr/>
        </p:nvCxnSpPr>
        <p:spPr>
          <a:xfrm>
            <a:off x="5751896" y="5181600"/>
            <a:ext cx="688207" cy="0"/>
          </a:xfrm>
          <a:prstGeom prst="straightConnector1">
            <a:avLst/>
          </a:prstGeom>
          <a:noFill/>
          <a:ln w="571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1" name="Google Shape;351;p115"/>
          <p:cNvCxnSpPr/>
          <p:nvPr/>
        </p:nvCxnSpPr>
        <p:spPr>
          <a:xfrm>
            <a:off x="9485696" y="5181600"/>
            <a:ext cx="688207" cy="0"/>
          </a:xfrm>
          <a:prstGeom prst="straightConnector1">
            <a:avLst/>
          </a:prstGeom>
          <a:noFill/>
          <a:ln w="571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2" name="Google Shape;352;p115"/>
          <p:cNvSpPr>
            <a:spLocks noGrp="1"/>
          </p:cNvSpPr>
          <p:nvPr>
            <p:ph type="pic" idx="2"/>
          </p:nvPr>
        </p:nvSpPr>
        <p:spPr>
          <a:xfrm>
            <a:off x="533401" y="2057401"/>
            <a:ext cx="3657599" cy="2762808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353" name="Google Shape;353;p115"/>
          <p:cNvSpPr>
            <a:spLocks noGrp="1"/>
          </p:cNvSpPr>
          <p:nvPr>
            <p:ph type="pic" idx="3"/>
          </p:nvPr>
        </p:nvSpPr>
        <p:spPr>
          <a:xfrm>
            <a:off x="4267200" y="2057401"/>
            <a:ext cx="3657599" cy="2762808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354" name="Google Shape;354;p115"/>
          <p:cNvSpPr>
            <a:spLocks noGrp="1"/>
          </p:cNvSpPr>
          <p:nvPr>
            <p:ph type="pic" idx="4"/>
          </p:nvPr>
        </p:nvSpPr>
        <p:spPr>
          <a:xfrm>
            <a:off x="8001000" y="2057401"/>
            <a:ext cx="3657599" cy="2762808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355" name="Google Shape;355;p115"/>
          <p:cNvSpPr txBox="1">
            <a:spLocks noGrp="1"/>
          </p:cNvSpPr>
          <p:nvPr>
            <p:ph type="body" idx="1"/>
          </p:nvPr>
        </p:nvSpPr>
        <p:spPr>
          <a:xfrm>
            <a:off x="548640" y="5542992"/>
            <a:ext cx="3642359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56" name="Google Shape;356;p115"/>
          <p:cNvSpPr txBox="1">
            <a:spLocks noGrp="1"/>
          </p:cNvSpPr>
          <p:nvPr>
            <p:ph type="body" idx="5"/>
          </p:nvPr>
        </p:nvSpPr>
        <p:spPr>
          <a:xfrm>
            <a:off x="4267200" y="5542992"/>
            <a:ext cx="3642359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57" name="Google Shape;357;p115"/>
          <p:cNvSpPr txBox="1">
            <a:spLocks noGrp="1"/>
          </p:cNvSpPr>
          <p:nvPr>
            <p:ph type="body" idx="6"/>
          </p:nvPr>
        </p:nvSpPr>
        <p:spPr>
          <a:xfrm>
            <a:off x="8001000" y="5542992"/>
            <a:ext cx="3642359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ÍTULO_Organigrama">
  <p:cSld name="SOLO TÍTULO_Organigrama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16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60" name="Google Shape;360;p116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116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362" name="Google Shape;362;p116"/>
          <p:cNvSpPr/>
          <p:nvPr/>
        </p:nvSpPr>
        <p:spPr>
          <a:xfrm>
            <a:off x="0" y="0"/>
            <a:ext cx="8329286" cy="457200"/>
          </a:xfrm>
          <a:custGeom>
            <a:avLst/>
            <a:gdLst/>
            <a:ahLst/>
            <a:cxnLst/>
            <a:rect l="l" t="t" r="r" b="b"/>
            <a:pathLst>
              <a:path w="8329286" h="457200" extrusionOk="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63" name="Google Shape;363;p116"/>
          <p:cNvSpPr>
            <a:spLocks noGrp="1"/>
          </p:cNvSpPr>
          <p:nvPr>
            <p:ph type="pic" idx="2"/>
          </p:nvPr>
        </p:nvSpPr>
        <p:spPr>
          <a:xfrm>
            <a:off x="3960064" y="1981200"/>
            <a:ext cx="1523993" cy="1523994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364" name="Google Shape;364;p116"/>
          <p:cNvSpPr txBox="1">
            <a:spLocks noGrp="1"/>
          </p:cNvSpPr>
          <p:nvPr>
            <p:ph type="body" idx="1"/>
          </p:nvPr>
        </p:nvSpPr>
        <p:spPr>
          <a:xfrm>
            <a:off x="5788864" y="2618469"/>
            <a:ext cx="3108959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 b="1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65" name="Google Shape;365;p116"/>
          <p:cNvSpPr txBox="1">
            <a:spLocks noGrp="1"/>
          </p:cNvSpPr>
          <p:nvPr>
            <p:ph type="body" idx="3"/>
          </p:nvPr>
        </p:nvSpPr>
        <p:spPr>
          <a:xfrm>
            <a:off x="5788864" y="2999470"/>
            <a:ext cx="3108959" cy="32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cxnSp>
        <p:nvCxnSpPr>
          <p:cNvPr id="366" name="Google Shape;366;p116"/>
          <p:cNvCxnSpPr/>
          <p:nvPr/>
        </p:nvCxnSpPr>
        <p:spPr>
          <a:xfrm rot="10800000">
            <a:off x="6146423" y="665228"/>
            <a:ext cx="0" cy="740664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7" name="Google Shape;367;p116"/>
          <p:cNvSpPr>
            <a:spLocks noGrp="1"/>
          </p:cNvSpPr>
          <p:nvPr>
            <p:ph type="pic" idx="4"/>
          </p:nvPr>
        </p:nvSpPr>
        <p:spPr>
          <a:xfrm>
            <a:off x="1811223" y="3865629"/>
            <a:ext cx="1005836" cy="100583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368" name="Google Shape;368;p116"/>
          <p:cNvSpPr txBox="1">
            <a:spLocks noGrp="1"/>
          </p:cNvSpPr>
          <p:nvPr>
            <p:ph type="body" idx="5"/>
          </p:nvPr>
        </p:nvSpPr>
        <p:spPr>
          <a:xfrm>
            <a:off x="1520494" y="5114385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69" name="Google Shape;369;p116"/>
          <p:cNvSpPr txBox="1">
            <a:spLocks noGrp="1"/>
          </p:cNvSpPr>
          <p:nvPr>
            <p:ph type="body" idx="6"/>
          </p:nvPr>
        </p:nvSpPr>
        <p:spPr>
          <a:xfrm>
            <a:off x="1520494" y="5346798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70" name="Google Shape;370;p116"/>
          <p:cNvSpPr>
            <a:spLocks noGrp="1"/>
          </p:cNvSpPr>
          <p:nvPr>
            <p:ph type="pic" idx="7"/>
          </p:nvPr>
        </p:nvSpPr>
        <p:spPr>
          <a:xfrm>
            <a:off x="3640023" y="3865629"/>
            <a:ext cx="1005836" cy="100583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371" name="Google Shape;371;p116"/>
          <p:cNvSpPr txBox="1">
            <a:spLocks noGrp="1"/>
          </p:cNvSpPr>
          <p:nvPr>
            <p:ph type="body" idx="8"/>
          </p:nvPr>
        </p:nvSpPr>
        <p:spPr>
          <a:xfrm>
            <a:off x="3349294" y="5114385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72" name="Google Shape;372;p116"/>
          <p:cNvSpPr txBox="1">
            <a:spLocks noGrp="1"/>
          </p:cNvSpPr>
          <p:nvPr>
            <p:ph type="body" idx="9"/>
          </p:nvPr>
        </p:nvSpPr>
        <p:spPr>
          <a:xfrm>
            <a:off x="3349294" y="5346798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73" name="Google Shape;373;p116"/>
          <p:cNvSpPr>
            <a:spLocks noGrp="1"/>
          </p:cNvSpPr>
          <p:nvPr>
            <p:ph type="pic" idx="13"/>
          </p:nvPr>
        </p:nvSpPr>
        <p:spPr>
          <a:xfrm>
            <a:off x="5449773" y="3865629"/>
            <a:ext cx="1005836" cy="100583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374" name="Google Shape;374;p116"/>
          <p:cNvSpPr txBox="1">
            <a:spLocks noGrp="1"/>
          </p:cNvSpPr>
          <p:nvPr>
            <p:ph type="body" idx="14"/>
          </p:nvPr>
        </p:nvSpPr>
        <p:spPr>
          <a:xfrm>
            <a:off x="5159044" y="5114385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75" name="Google Shape;375;p116"/>
          <p:cNvSpPr txBox="1">
            <a:spLocks noGrp="1"/>
          </p:cNvSpPr>
          <p:nvPr>
            <p:ph type="body" idx="15"/>
          </p:nvPr>
        </p:nvSpPr>
        <p:spPr>
          <a:xfrm>
            <a:off x="5159044" y="5346798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76" name="Google Shape;376;p116"/>
          <p:cNvSpPr>
            <a:spLocks noGrp="1"/>
          </p:cNvSpPr>
          <p:nvPr>
            <p:ph type="pic" idx="16"/>
          </p:nvPr>
        </p:nvSpPr>
        <p:spPr>
          <a:xfrm>
            <a:off x="7259523" y="3865629"/>
            <a:ext cx="1005836" cy="100583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377" name="Google Shape;377;p116"/>
          <p:cNvSpPr txBox="1">
            <a:spLocks noGrp="1"/>
          </p:cNvSpPr>
          <p:nvPr>
            <p:ph type="body" idx="17"/>
          </p:nvPr>
        </p:nvSpPr>
        <p:spPr>
          <a:xfrm>
            <a:off x="6968794" y="5114385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78" name="Google Shape;378;p116"/>
          <p:cNvSpPr txBox="1">
            <a:spLocks noGrp="1"/>
          </p:cNvSpPr>
          <p:nvPr>
            <p:ph type="body" idx="18"/>
          </p:nvPr>
        </p:nvSpPr>
        <p:spPr>
          <a:xfrm>
            <a:off x="6968794" y="5346798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79" name="Google Shape;379;p116"/>
          <p:cNvSpPr>
            <a:spLocks noGrp="1"/>
          </p:cNvSpPr>
          <p:nvPr>
            <p:ph type="pic" idx="19"/>
          </p:nvPr>
        </p:nvSpPr>
        <p:spPr>
          <a:xfrm>
            <a:off x="9066634" y="3865629"/>
            <a:ext cx="1005836" cy="100583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380" name="Google Shape;380;p116"/>
          <p:cNvSpPr txBox="1">
            <a:spLocks noGrp="1"/>
          </p:cNvSpPr>
          <p:nvPr>
            <p:ph type="body" idx="20"/>
          </p:nvPr>
        </p:nvSpPr>
        <p:spPr>
          <a:xfrm>
            <a:off x="8775905" y="5114385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81" name="Google Shape;381;p116"/>
          <p:cNvSpPr txBox="1">
            <a:spLocks noGrp="1"/>
          </p:cNvSpPr>
          <p:nvPr>
            <p:ph type="body" idx="21"/>
          </p:nvPr>
        </p:nvSpPr>
        <p:spPr>
          <a:xfrm>
            <a:off x="8775905" y="5346798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ÍTULO_Organigrama 6">
  <p:cSld name="SOLO TÍTULO_Organigrama 6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17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84" name="Google Shape;384;p117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117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386" name="Google Shape;386;p117"/>
          <p:cNvSpPr/>
          <p:nvPr/>
        </p:nvSpPr>
        <p:spPr>
          <a:xfrm>
            <a:off x="0" y="0"/>
            <a:ext cx="8329286" cy="457200"/>
          </a:xfrm>
          <a:custGeom>
            <a:avLst/>
            <a:gdLst/>
            <a:ahLst/>
            <a:cxnLst/>
            <a:rect l="l" t="t" r="r" b="b"/>
            <a:pathLst>
              <a:path w="8329286" h="457200" extrusionOk="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87" name="Google Shape;387;p117"/>
          <p:cNvSpPr>
            <a:spLocks noGrp="1"/>
          </p:cNvSpPr>
          <p:nvPr>
            <p:ph type="pic" idx="2"/>
          </p:nvPr>
        </p:nvSpPr>
        <p:spPr>
          <a:xfrm>
            <a:off x="3596641" y="1981200"/>
            <a:ext cx="1523993" cy="1523994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388" name="Google Shape;388;p117"/>
          <p:cNvSpPr txBox="1">
            <a:spLocks noGrp="1"/>
          </p:cNvSpPr>
          <p:nvPr>
            <p:ph type="body" idx="1"/>
          </p:nvPr>
        </p:nvSpPr>
        <p:spPr>
          <a:xfrm>
            <a:off x="5425441" y="2618469"/>
            <a:ext cx="3108959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 b="1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89" name="Google Shape;389;p117"/>
          <p:cNvSpPr txBox="1">
            <a:spLocks noGrp="1"/>
          </p:cNvSpPr>
          <p:nvPr>
            <p:ph type="body" idx="3"/>
          </p:nvPr>
        </p:nvSpPr>
        <p:spPr>
          <a:xfrm>
            <a:off x="5425441" y="2999470"/>
            <a:ext cx="3108959" cy="32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cxnSp>
        <p:nvCxnSpPr>
          <p:cNvPr id="390" name="Google Shape;390;p117"/>
          <p:cNvCxnSpPr/>
          <p:nvPr/>
        </p:nvCxnSpPr>
        <p:spPr>
          <a:xfrm rot="10800000">
            <a:off x="6165169" y="-112012"/>
            <a:ext cx="0" cy="896112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1" name="Google Shape;391;p117"/>
          <p:cNvSpPr>
            <a:spLocks noGrp="1"/>
          </p:cNvSpPr>
          <p:nvPr>
            <p:ph type="pic" idx="4"/>
          </p:nvPr>
        </p:nvSpPr>
        <p:spPr>
          <a:xfrm>
            <a:off x="1052729" y="3865629"/>
            <a:ext cx="1005836" cy="100583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392" name="Google Shape;392;p117"/>
          <p:cNvSpPr txBox="1">
            <a:spLocks noGrp="1"/>
          </p:cNvSpPr>
          <p:nvPr>
            <p:ph type="body" idx="5"/>
          </p:nvPr>
        </p:nvSpPr>
        <p:spPr>
          <a:xfrm>
            <a:off x="762000" y="5114385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93" name="Google Shape;393;p117"/>
          <p:cNvSpPr txBox="1">
            <a:spLocks noGrp="1"/>
          </p:cNvSpPr>
          <p:nvPr>
            <p:ph type="body" idx="6"/>
          </p:nvPr>
        </p:nvSpPr>
        <p:spPr>
          <a:xfrm>
            <a:off x="762000" y="5346798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94" name="Google Shape;394;p117"/>
          <p:cNvSpPr>
            <a:spLocks noGrp="1"/>
          </p:cNvSpPr>
          <p:nvPr>
            <p:ph type="pic" idx="7"/>
          </p:nvPr>
        </p:nvSpPr>
        <p:spPr>
          <a:xfrm>
            <a:off x="2881529" y="3865629"/>
            <a:ext cx="1005836" cy="100583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395" name="Google Shape;395;p117"/>
          <p:cNvSpPr txBox="1">
            <a:spLocks noGrp="1"/>
          </p:cNvSpPr>
          <p:nvPr>
            <p:ph type="body" idx="8"/>
          </p:nvPr>
        </p:nvSpPr>
        <p:spPr>
          <a:xfrm>
            <a:off x="2590800" y="5114385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96" name="Google Shape;396;p117"/>
          <p:cNvSpPr txBox="1">
            <a:spLocks noGrp="1"/>
          </p:cNvSpPr>
          <p:nvPr>
            <p:ph type="body" idx="9"/>
          </p:nvPr>
        </p:nvSpPr>
        <p:spPr>
          <a:xfrm>
            <a:off x="2590800" y="5346798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97" name="Google Shape;397;p117"/>
          <p:cNvSpPr>
            <a:spLocks noGrp="1"/>
          </p:cNvSpPr>
          <p:nvPr>
            <p:ph type="pic" idx="13"/>
          </p:nvPr>
        </p:nvSpPr>
        <p:spPr>
          <a:xfrm>
            <a:off x="4691279" y="3865629"/>
            <a:ext cx="1005836" cy="100583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398" name="Google Shape;398;p117"/>
          <p:cNvSpPr txBox="1">
            <a:spLocks noGrp="1"/>
          </p:cNvSpPr>
          <p:nvPr>
            <p:ph type="body" idx="14"/>
          </p:nvPr>
        </p:nvSpPr>
        <p:spPr>
          <a:xfrm>
            <a:off x="4400550" y="5114385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99" name="Google Shape;399;p117"/>
          <p:cNvSpPr txBox="1">
            <a:spLocks noGrp="1"/>
          </p:cNvSpPr>
          <p:nvPr>
            <p:ph type="body" idx="15"/>
          </p:nvPr>
        </p:nvSpPr>
        <p:spPr>
          <a:xfrm>
            <a:off x="4400550" y="5346798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00" name="Google Shape;400;p117"/>
          <p:cNvSpPr>
            <a:spLocks noGrp="1"/>
          </p:cNvSpPr>
          <p:nvPr>
            <p:ph type="pic" idx="16"/>
          </p:nvPr>
        </p:nvSpPr>
        <p:spPr>
          <a:xfrm>
            <a:off x="6501029" y="3865629"/>
            <a:ext cx="1005836" cy="100583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401" name="Google Shape;401;p117"/>
          <p:cNvSpPr txBox="1">
            <a:spLocks noGrp="1"/>
          </p:cNvSpPr>
          <p:nvPr>
            <p:ph type="body" idx="17"/>
          </p:nvPr>
        </p:nvSpPr>
        <p:spPr>
          <a:xfrm>
            <a:off x="6210300" y="5114385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02" name="Google Shape;402;p117"/>
          <p:cNvSpPr txBox="1">
            <a:spLocks noGrp="1"/>
          </p:cNvSpPr>
          <p:nvPr>
            <p:ph type="body" idx="18"/>
          </p:nvPr>
        </p:nvSpPr>
        <p:spPr>
          <a:xfrm>
            <a:off x="6210300" y="5346798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03" name="Google Shape;403;p117"/>
          <p:cNvSpPr>
            <a:spLocks noGrp="1"/>
          </p:cNvSpPr>
          <p:nvPr>
            <p:ph type="pic" idx="19"/>
          </p:nvPr>
        </p:nvSpPr>
        <p:spPr>
          <a:xfrm>
            <a:off x="8308140" y="3865629"/>
            <a:ext cx="1005836" cy="100583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404" name="Google Shape;404;p117"/>
          <p:cNvSpPr txBox="1">
            <a:spLocks noGrp="1"/>
          </p:cNvSpPr>
          <p:nvPr>
            <p:ph type="body" idx="20"/>
          </p:nvPr>
        </p:nvSpPr>
        <p:spPr>
          <a:xfrm>
            <a:off x="8017411" y="5114385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05" name="Google Shape;405;p117"/>
          <p:cNvSpPr txBox="1">
            <a:spLocks noGrp="1"/>
          </p:cNvSpPr>
          <p:nvPr>
            <p:ph type="body" idx="21"/>
          </p:nvPr>
        </p:nvSpPr>
        <p:spPr>
          <a:xfrm>
            <a:off x="8017411" y="5346798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06" name="Google Shape;406;p117"/>
          <p:cNvSpPr>
            <a:spLocks noGrp="1"/>
          </p:cNvSpPr>
          <p:nvPr>
            <p:ph type="pic" idx="22"/>
          </p:nvPr>
        </p:nvSpPr>
        <p:spPr>
          <a:xfrm>
            <a:off x="10115251" y="3865629"/>
            <a:ext cx="1005836" cy="100583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407" name="Google Shape;407;p117"/>
          <p:cNvSpPr txBox="1">
            <a:spLocks noGrp="1"/>
          </p:cNvSpPr>
          <p:nvPr>
            <p:ph type="body" idx="23"/>
          </p:nvPr>
        </p:nvSpPr>
        <p:spPr>
          <a:xfrm>
            <a:off x="9824522" y="5114385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08" name="Google Shape;408;p117"/>
          <p:cNvSpPr txBox="1">
            <a:spLocks noGrp="1"/>
          </p:cNvSpPr>
          <p:nvPr>
            <p:ph type="body" idx="24"/>
          </p:nvPr>
        </p:nvSpPr>
        <p:spPr>
          <a:xfrm>
            <a:off x="9824522" y="5346798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ÍTULO_Organigrama 12">
  <p:cSld name="SOLO TÍTULO_Organigrama 12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18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11" name="Google Shape;411;p118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118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413" name="Google Shape;413;p118"/>
          <p:cNvSpPr/>
          <p:nvPr/>
        </p:nvSpPr>
        <p:spPr>
          <a:xfrm>
            <a:off x="0" y="0"/>
            <a:ext cx="8329286" cy="457200"/>
          </a:xfrm>
          <a:custGeom>
            <a:avLst/>
            <a:gdLst/>
            <a:ahLst/>
            <a:cxnLst/>
            <a:rect l="l" t="t" r="r" b="b"/>
            <a:pathLst>
              <a:path w="8329286" h="457200" extrusionOk="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14" name="Google Shape;414;p118"/>
          <p:cNvSpPr>
            <a:spLocks noGrp="1"/>
          </p:cNvSpPr>
          <p:nvPr>
            <p:ph type="pic" idx="2"/>
          </p:nvPr>
        </p:nvSpPr>
        <p:spPr>
          <a:xfrm>
            <a:off x="4178095" y="1905000"/>
            <a:ext cx="1255400" cy="125540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415" name="Google Shape;415;p118"/>
          <p:cNvSpPr txBox="1">
            <a:spLocks noGrp="1"/>
          </p:cNvSpPr>
          <p:nvPr>
            <p:ph type="body" idx="1"/>
          </p:nvPr>
        </p:nvSpPr>
        <p:spPr>
          <a:xfrm>
            <a:off x="5601136" y="2288331"/>
            <a:ext cx="3108959" cy="290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 b="1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16" name="Google Shape;416;p118"/>
          <p:cNvSpPr txBox="1">
            <a:spLocks noGrp="1"/>
          </p:cNvSpPr>
          <p:nvPr>
            <p:ph type="body" idx="3"/>
          </p:nvPr>
        </p:nvSpPr>
        <p:spPr>
          <a:xfrm>
            <a:off x="5601136" y="2566041"/>
            <a:ext cx="3108959" cy="221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cxnSp>
        <p:nvCxnSpPr>
          <p:cNvPr id="417" name="Google Shape;417;p118"/>
          <p:cNvCxnSpPr/>
          <p:nvPr/>
        </p:nvCxnSpPr>
        <p:spPr>
          <a:xfrm rot="10800000">
            <a:off x="6165169" y="-670561"/>
            <a:ext cx="0" cy="896112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8" name="Google Shape;418;p118"/>
          <p:cNvSpPr>
            <a:spLocks noGrp="1"/>
          </p:cNvSpPr>
          <p:nvPr>
            <p:ph type="pic" idx="4"/>
          </p:nvPr>
        </p:nvSpPr>
        <p:spPr>
          <a:xfrm>
            <a:off x="1098449" y="3352800"/>
            <a:ext cx="914396" cy="91439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419" name="Google Shape;419;p118"/>
          <p:cNvSpPr txBox="1">
            <a:spLocks noGrp="1"/>
          </p:cNvSpPr>
          <p:nvPr>
            <p:ph type="body" idx="5"/>
          </p:nvPr>
        </p:nvSpPr>
        <p:spPr>
          <a:xfrm>
            <a:off x="762000" y="4327380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20" name="Google Shape;420;p118"/>
          <p:cNvSpPr txBox="1">
            <a:spLocks noGrp="1"/>
          </p:cNvSpPr>
          <p:nvPr>
            <p:ph type="body" idx="6"/>
          </p:nvPr>
        </p:nvSpPr>
        <p:spPr>
          <a:xfrm>
            <a:off x="762000" y="4497392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21" name="Google Shape;421;p118"/>
          <p:cNvSpPr>
            <a:spLocks noGrp="1"/>
          </p:cNvSpPr>
          <p:nvPr>
            <p:ph type="pic" idx="7"/>
          </p:nvPr>
        </p:nvSpPr>
        <p:spPr>
          <a:xfrm>
            <a:off x="2927249" y="3352800"/>
            <a:ext cx="914396" cy="91439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422" name="Google Shape;422;p118"/>
          <p:cNvSpPr txBox="1">
            <a:spLocks noGrp="1"/>
          </p:cNvSpPr>
          <p:nvPr>
            <p:ph type="body" idx="8"/>
          </p:nvPr>
        </p:nvSpPr>
        <p:spPr>
          <a:xfrm>
            <a:off x="2590800" y="4327380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23" name="Google Shape;423;p118"/>
          <p:cNvSpPr txBox="1">
            <a:spLocks noGrp="1"/>
          </p:cNvSpPr>
          <p:nvPr>
            <p:ph type="body" idx="9"/>
          </p:nvPr>
        </p:nvSpPr>
        <p:spPr>
          <a:xfrm>
            <a:off x="2590800" y="4497392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24" name="Google Shape;424;p118"/>
          <p:cNvSpPr>
            <a:spLocks noGrp="1"/>
          </p:cNvSpPr>
          <p:nvPr>
            <p:ph type="pic" idx="13"/>
          </p:nvPr>
        </p:nvSpPr>
        <p:spPr>
          <a:xfrm>
            <a:off x="4736999" y="3352800"/>
            <a:ext cx="914396" cy="91439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425" name="Google Shape;425;p118"/>
          <p:cNvSpPr txBox="1">
            <a:spLocks noGrp="1"/>
          </p:cNvSpPr>
          <p:nvPr>
            <p:ph type="body" idx="14"/>
          </p:nvPr>
        </p:nvSpPr>
        <p:spPr>
          <a:xfrm>
            <a:off x="4400550" y="4327380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26" name="Google Shape;426;p118"/>
          <p:cNvSpPr txBox="1">
            <a:spLocks noGrp="1"/>
          </p:cNvSpPr>
          <p:nvPr>
            <p:ph type="body" idx="15"/>
          </p:nvPr>
        </p:nvSpPr>
        <p:spPr>
          <a:xfrm>
            <a:off x="4400550" y="4497392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27" name="Google Shape;427;p118"/>
          <p:cNvSpPr>
            <a:spLocks noGrp="1"/>
          </p:cNvSpPr>
          <p:nvPr>
            <p:ph type="pic" idx="16"/>
          </p:nvPr>
        </p:nvSpPr>
        <p:spPr>
          <a:xfrm>
            <a:off x="6546749" y="3352800"/>
            <a:ext cx="914396" cy="91439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428" name="Google Shape;428;p118"/>
          <p:cNvSpPr txBox="1">
            <a:spLocks noGrp="1"/>
          </p:cNvSpPr>
          <p:nvPr>
            <p:ph type="body" idx="17"/>
          </p:nvPr>
        </p:nvSpPr>
        <p:spPr>
          <a:xfrm>
            <a:off x="6210300" y="4327380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29" name="Google Shape;429;p118"/>
          <p:cNvSpPr txBox="1">
            <a:spLocks noGrp="1"/>
          </p:cNvSpPr>
          <p:nvPr>
            <p:ph type="body" idx="18"/>
          </p:nvPr>
        </p:nvSpPr>
        <p:spPr>
          <a:xfrm>
            <a:off x="6210300" y="4497392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30" name="Google Shape;430;p118"/>
          <p:cNvSpPr>
            <a:spLocks noGrp="1"/>
          </p:cNvSpPr>
          <p:nvPr>
            <p:ph type="pic" idx="19"/>
          </p:nvPr>
        </p:nvSpPr>
        <p:spPr>
          <a:xfrm>
            <a:off x="8353860" y="3352800"/>
            <a:ext cx="914396" cy="91439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431" name="Google Shape;431;p118"/>
          <p:cNvSpPr txBox="1">
            <a:spLocks noGrp="1"/>
          </p:cNvSpPr>
          <p:nvPr>
            <p:ph type="body" idx="20"/>
          </p:nvPr>
        </p:nvSpPr>
        <p:spPr>
          <a:xfrm>
            <a:off x="8017411" y="4327380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32" name="Google Shape;432;p118"/>
          <p:cNvSpPr txBox="1">
            <a:spLocks noGrp="1"/>
          </p:cNvSpPr>
          <p:nvPr>
            <p:ph type="body" idx="21"/>
          </p:nvPr>
        </p:nvSpPr>
        <p:spPr>
          <a:xfrm>
            <a:off x="8017411" y="4497392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33" name="Google Shape;433;p118"/>
          <p:cNvSpPr>
            <a:spLocks noGrp="1"/>
          </p:cNvSpPr>
          <p:nvPr>
            <p:ph type="pic" idx="22"/>
          </p:nvPr>
        </p:nvSpPr>
        <p:spPr>
          <a:xfrm>
            <a:off x="10160971" y="3352800"/>
            <a:ext cx="914396" cy="91439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434" name="Google Shape;434;p118"/>
          <p:cNvSpPr txBox="1">
            <a:spLocks noGrp="1"/>
          </p:cNvSpPr>
          <p:nvPr>
            <p:ph type="body" idx="23"/>
          </p:nvPr>
        </p:nvSpPr>
        <p:spPr>
          <a:xfrm>
            <a:off x="9824522" y="4327380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35" name="Google Shape;435;p118"/>
          <p:cNvSpPr txBox="1">
            <a:spLocks noGrp="1"/>
          </p:cNvSpPr>
          <p:nvPr>
            <p:ph type="body" idx="24"/>
          </p:nvPr>
        </p:nvSpPr>
        <p:spPr>
          <a:xfrm>
            <a:off x="9824522" y="4497392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cxnSp>
        <p:nvCxnSpPr>
          <p:cNvPr id="436" name="Google Shape;436;p118"/>
          <p:cNvCxnSpPr/>
          <p:nvPr/>
        </p:nvCxnSpPr>
        <p:spPr>
          <a:xfrm rot="10800000">
            <a:off x="6165169" y="2642433"/>
            <a:ext cx="0" cy="5564151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7" name="Google Shape;437;p118"/>
          <p:cNvSpPr>
            <a:spLocks noGrp="1"/>
          </p:cNvSpPr>
          <p:nvPr>
            <p:ph type="pic" idx="25"/>
          </p:nvPr>
        </p:nvSpPr>
        <p:spPr>
          <a:xfrm>
            <a:off x="2927249" y="4967309"/>
            <a:ext cx="914396" cy="91439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438" name="Google Shape;438;p118"/>
          <p:cNvSpPr txBox="1">
            <a:spLocks noGrp="1"/>
          </p:cNvSpPr>
          <p:nvPr>
            <p:ph type="body" idx="26"/>
          </p:nvPr>
        </p:nvSpPr>
        <p:spPr>
          <a:xfrm>
            <a:off x="2590800" y="5988389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39" name="Google Shape;439;p118"/>
          <p:cNvSpPr txBox="1">
            <a:spLocks noGrp="1"/>
          </p:cNvSpPr>
          <p:nvPr>
            <p:ph type="body" idx="27"/>
          </p:nvPr>
        </p:nvSpPr>
        <p:spPr>
          <a:xfrm>
            <a:off x="2590800" y="6158401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40" name="Google Shape;440;p118"/>
          <p:cNvSpPr>
            <a:spLocks noGrp="1"/>
          </p:cNvSpPr>
          <p:nvPr>
            <p:ph type="pic" idx="28"/>
          </p:nvPr>
        </p:nvSpPr>
        <p:spPr>
          <a:xfrm>
            <a:off x="4736999" y="4967309"/>
            <a:ext cx="914396" cy="91439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441" name="Google Shape;441;p118"/>
          <p:cNvSpPr txBox="1">
            <a:spLocks noGrp="1"/>
          </p:cNvSpPr>
          <p:nvPr>
            <p:ph type="body" idx="29"/>
          </p:nvPr>
        </p:nvSpPr>
        <p:spPr>
          <a:xfrm>
            <a:off x="4400550" y="5988389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42" name="Google Shape;442;p118"/>
          <p:cNvSpPr txBox="1">
            <a:spLocks noGrp="1"/>
          </p:cNvSpPr>
          <p:nvPr>
            <p:ph type="body" idx="30"/>
          </p:nvPr>
        </p:nvSpPr>
        <p:spPr>
          <a:xfrm>
            <a:off x="4400550" y="6158401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43" name="Google Shape;443;p118"/>
          <p:cNvSpPr>
            <a:spLocks noGrp="1"/>
          </p:cNvSpPr>
          <p:nvPr>
            <p:ph type="pic" idx="31"/>
          </p:nvPr>
        </p:nvSpPr>
        <p:spPr>
          <a:xfrm>
            <a:off x="6546749" y="4967309"/>
            <a:ext cx="914396" cy="91439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444" name="Google Shape;444;p118"/>
          <p:cNvSpPr txBox="1">
            <a:spLocks noGrp="1"/>
          </p:cNvSpPr>
          <p:nvPr>
            <p:ph type="body" idx="32"/>
          </p:nvPr>
        </p:nvSpPr>
        <p:spPr>
          <a:xfrm>
            <a:off x="6210300" y="5988389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45" name="Google Shape;445;p118"/>
          <p:cNvSpPr txBox="1">
            <a:spLocks noGrp="1"/>
          </p:cNvSpPr>
          <p:nvPr>
            <p:ph type="body" idx="33"/>
          </p:nvPr>
        </p:nvSpPr>
        <p:spPr>
          <a:xfrm>
            <a:off x="6210300" y="6158401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46" name="Google Shape;446;p118"/>
          <p:cNvSpPr>
            <a:spLocks noGrp="1"/>
          </p:cNvSpPr>
          <p:nvPr>
            <p:ph type="pic" idx="34"/>
          </p:nvPr>
        </p:nvSpPr>
        <p:spPr>
          <a:xfrm>
            <a:off x="8353860" y="4967309"/>
            <a:ext cx="914396" cy="91439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447" name="Google Shape;447;p118"/>
          <p:cNvSpPr txBox="1">
            <a:spLocks noGrp="1"/>
          </p:cNvSpPr>
          <p:nvPr>
            <p:ph type="body" idx="35"/>
          </p:nvPr>
        </p:nvSpPr>
        <p:spPr>
          <a:xfrm>
            <a:off x="8017411" y="5988389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48" name="Google Shape;448;p118"/>
          <p:cNvSpPr txBox="1">
            <a:spLocks noGrp="1"/>
          </p:cNvSpPr>
          <p:nvPr>
            <p:ph type="body" idx="36"/>
          </p:nvPr>
        </p:nvSpPr>
        <p:spPr>
          <a:xfrm>
            <a:off x="8017411" y="6158401"/>
            <a:ext cx="1587295" cy="16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eyenda de la imagen Content_Blue">
  <p:cSld name="Leyenda de la imagen Content_Blue">
    <p:bg>
      <p:bgPr>
        <a:solidFill>
          <a:schemeClr val="dk2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9"/>
          <p:cNvSpPr>
            <a:spLocks noGrp="1"/>
          </p:cNvSpPr>
          <p:nvPr>
            <p:ph type="pic" idx="2"/>
          </p:nvPr>
        </p:nvSpPr>
        <p:spPr>
          <a:xfrm>
            <a:off x="0" y="0"/>
            <a:ext cx="8329286" cy="685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28600" dist="38100" algn="l" rotWithShape="0">
              <a:srgbClr val="000000">
                <a:alpha val="40000"/>
              </a:srgbClr>
            </a:outerShdw>
          </a:effectLst>
        </p:spPr>
      </p:sp>
      <p:sp>
        <p:nvSpPr>
          <p:cNvPr id="87" name="Google Shape;87;p79"/>
          <p:cNvSpPr txBox="1">
            <a:spLocks noGrp="1"/>
          </p:cNvSpPr>
          <p:nvPr>
            <p:ph type="body" idx="1"/>
          </p:nvPr>
        </p:nvSpPr>
        <p:spPr>
          <a:xfrm>
            <a:off x="990600" y="609600"/>
            <a:ext cx="4648200" cy="6248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88" name="Google Shape;88;p79"/>
          <p:cNvSpPr txBox="1"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79"/>
          <p:cNvSpPr txBox="1">
            <a:spLocks noGrp="1"/>
          </p:cNvSpPr>
          <p:nvPr>
            <p:ph type="subTitle" idx="3"/>
          </p:nvPr>
        </p:nvSpPr>
        <p:spPr>
          <a:xfrm>
            <a:off x="6057900" y="4114800"/>
            <a:ext cx="4876800" cy="1371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0" name="Google Shape;90;p79"/>
          <p:cNvSpPr txBox="1">
            <a:spLocks noGrp="1"/>
          </p:cNvSpPr>
          <p:nvPr>
            <p:ph type="body" idx="4"/>
          </p:nvPr>
        </p:nvSpPr>
        <p:spPr>
          <a:xfrm rot="-5400000">
            <a:off x="381000" y="4840091"/>
            <a:ext cx="1219200" cy="225818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91" name="Google Shape;91;p79"/>
          <p:cNvSpPr txBox="1">
            <a:spLocks noGrp="1"/>
          </p:cNvSpPr>
          <p:nvPr>
            <p:ph type="body" idx="5"/>
          </p:nvPr>
        </p:nvSpPr>
        <p:spPr>
          <a:xfrm rot="-5400000">
            <a:off x="5029200" y="4840092"/>
            <a:ext cx="1219200" cy="225818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189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olo título a aplicar parche de título lateral">
  <p:cSld name="1_Solo título a aplicar parche de título lateral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19"/>
          <p:cNvSpPr/>
          <p:nvPr/>
        </p:nvSpPr>
        <p:spPr>
          <a:xfrm>
            <a:off x="-1" y="0"/>
            <a:ext cx="8329286" cy="6858000"/>
          </a:xfrm>
          <a:custGeom>
            <a:avLst/>
            <a:gdLst/>
            <a:ahLst/>
            <a:cxnLst/>
            <a:rect l="l" t="t" r="r" b="b"/>
            <a:pathLst>
              <a:path w="8329286" h="6858000" extrusionOk="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51" name="Google Shape;451;p119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52" name="Google Shape;452;p119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3" name="Google Shape;453;p119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454" name="Google Shape;454;p119"/>
          <p:cNvSpPr/>
          <p:nvPr/>
        </p:nvSpPr>
        <p:spPr>
          <a:xfrm>
            <a:off x="0" y="0"/>
            <a:ext cx="8329286" cy="457200"/>
          </a:xfrm>
          <a:custGeom>
            <a:avLst/>
            <a:gdLst/>
            <a:ahLst/>
            <a:cxnLst/>
            <a:rect l="l" t="t" r="r" b="b"/>
            <a:pathLst>
              <a:path w="8329286" h="457200" extrusionOk="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ítulo de imagen Content_Orange">
  <p:cSld name="Título de imagen Content_Orange">
    <p:bg>
      <p:bgPr>
        <a:solidFill>
          <a:schemeClr val="accent2"/>
        </a:solidFill>
        <a:effectLst/>
      </p:bgPr>
    </p:bg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20"/>
          <p:cNvSpPr>
            <a:spLocks noGrp="1"/>
          </p:cNvSpPr>
          <p:nvPr>
            <p:ph type="pic" idx="2"/>
          </p:nvPr>
        </p:nvSpPr>
        <p:spPr>
          <a:xfrm>
            <a:off x="0" y="0"/>
            <a:ext cx="8329286" cy="685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28600" dist="38100" algn="l" rotWithShape="0">
              <a:srgbClr val="000000">
                <a:alpha val="40000"/>
              </a:srgbClr>
            </a:outerShdw>
          </a:effectLst>
        </p:spPr>
      </p:sp>
      <p:sp>
        <p:nvSpPr>
          <p:cNvPr id="457" name="Google Shape;457;p120"/>
          <p:cNvSpPr txBox="1">
            <a:spLocks noGrp="1"/>
          </p:cNvSpPr>
          <p:nvPr>
            <p:ph type="body" idx="1"/>
          </p:nvPr>
        </p:nvSpPr>
        <p:spPr>
          <a:xfrm>
            <a:off x="990600" y="609600"/>
            <a:ext cx="4648200" cy="6248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58" name="Google Shape;458;p120"/>
          <p:cNvSpPr txBox="1"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120"/>
          <p:cNvSpPr txBox="1">
            <a:spLocks noGrp="1"/>
          </p:cNvSpPr>
          <p:nvPr>
            <p:ph type="subTitle" idx="3"/>
          </p:nvPr>
        </p:nvSpPr>
        <p:spPr>
          <a:xfrm>
            <a:off x="6057900" y="4114800"/>
            <a:ext cx="4876800" cy="1371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60" name="Google Shape;460;p120"/>
          <p:cNvSpPr txBox="1">
            <a:spLocks noGrp="1"/>
          </p:cNvSpPr>
          <p:nvPr>
            <p:ph type="body" idx="4"/>
          </p:nvPr>
        </p:nvSpPr>
        <p:spPr>
          <a:xfrm rot="-5400000">
            <a:off x="381000" y="4840091"/>
            <a:ext cx="1219200" cy="225818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61" name="Google Shape;461;p120"/>
          <p:cNvSpPr txBox="1">
            <a:spLocks noGrp="1"/>
          </p:cNvSpPr>
          <p:nvPr>
            <p:ph type="body" idx="5"/>
          </p:nvPr>
        </p:nvSpPr>
        <p:spPr>
          <a:xfrm rot="-5400000">
            <a:off x="5029200" y="4840092"/>
            <a:ext cx="1219200" cy="225818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189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ransición">
  <p:cSld name="2_Transición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22"/>
          <p:cNvSpPr>
            <a:spLocks noGrp="1"/>
          </p:cNvSpPr>
          <p:nvPr>
            <p:ph type="body" idx="1"/>
          </p:nvPr>
        </p:nvSpPr>
        <p:spPr>
          <a:xfrm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69" name="Google Shape;469;p122"/>
          <p:cNvSpPr txBox="1">
            <a:spLocks noGrp="1"/>
          </p:cNvSpPr>
          <p:nvPr>
            <p:ph type="body" idx="2"/>
          </p:nvPr>
        </p:nvSpPr>
        <p:spPr>
          <a:xfrm>
            <a:off x="285750" y="0"/>
            <a:ext cx="11620500" cy="65913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70" name="Google Shape;470;p122"/>
          <p:cNvSpPr txBox="1"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wentieth Century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122"/>
          <p:cNvSpPr txBox="1">
            <a:spLocks noGrp="1"/>
          </p:cNvSpPr>
          <p:nvPr>
            <p:ph type="body" idx="3"/>
          </p:nvPr>
        </p:nvSpPr>
        <p:spPr>
          <a:xfrm>
            <a:off x="0" y="2679192"/>
            <a:ext cx="533400" cy="1499616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ransición">
  <p:cSld name="3_Transición"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123"/>
          <p:cNvSpPr>
            <a:spLocks noGrp="1"/>
          </p:cNvSpPr>
          <p:nvPr>
            <p:ph type="pic" idx="2"/>
          </p:nvPr>
        </p:nvSpPr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74" name="Google Shape;474;p123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12192000" cy="5723182"/>
          </a:xfrm>
          <a:prstGeom prst="rect">
            <a:avLst/>
          </a:prstGeom>
          <a:solidFill>
            <a:schemeClr val="accent2">
              <a:alpha val="83921"/>
            </a:schemeClr>
          </a:soli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75" name="Google Shape;475;p123"/>
          <p:cNvSpPr txBox="1">
            <a:spLocks noGrp="1"/>
          </p:cNvSpPr>
          <p:nvPr>
            <p:ph type="body" idx="3"/>
          </p:nvPr>
        </p:nvSpPr>
        <p:spPr>
          <a:xfrm>
            <a:off x="533400" y="0"/>
            <a:ext cx="6781800" cy="6324600"/>
          </a:xfrm>
          <a:prstGeom prst="rect">
            <a:avLst/>
          </a:prstGeom>
          <a:solidFill>
            <a:schemeClr val="dk2"/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76" name="Google Shape;476;p123"/>
          <p:cNvSpPr txBox="1">
            <a:spLocks noGrp="1"/>
          </p:cNvSpPr>
          <p:nvPr>
            <p:ph type="title"/>
          </p:nvPr>
        </p:nvSpPr>
        <p:spPr>
          <a:xfrm>
            <a:off x="1266825" y="2265916"/>
            <a:ext cx="5314950" cy="348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wentieth Century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123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ransición">
  <p:cSld name="4_Transición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124"/>
          <p:cNvSpPr>
            <a:spLocks noGrp="1"/>
          </p:cNvSpPr>
          <p:nvPr>
            <p:ph type="pic" idx="2"/>
          </p:nvPr>
        </p:nvSpPr>
        <p:spPr>
          <a:xfrm>
            <a:off x="0" y="5378958"/>
            <a:ext cx="12191999" cy="1479041"/>
          </a:xfrm>
          <a:prstGeom prst="rect">
            <a:avLst/>
          </a:prstGeom>
          <a:noFill/>
          <a:ln>
            <a:noFill/>
          </a:ln>
        </p:spPr>
      </p:sp>
      <p:sp>
        <p:nvSpPr>
          <p:cNvPr id="480" name="Google Shape;480;p124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12192000" cy="5723182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152400" dist="38100" dir="2700000" algn="tl" rotWithShape="0">
              <a:srgbClr val="000000">
                <a:alpha val="65882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81" name="Google Shape;481;p124"/>
          <p:cNvSpPr txBox="1"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wentieth Century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124"/>
          <p:cNvSpPr txBox="1">
            <a:spLocks noGrp="1"/>
          </p:cNvSpPr>
          <p:nvPr>
            <p:ph type="body" idx="3"/>
          </p:nvPr>
        </p:nvSpPr>
        <p:spPr>
          <a:xfrm>
            <a:off x="0" y="633984"/>
            <a:ext cx="304800" cy="149961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83" name="Google Shape;483;p124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ransición">
  <p:cSld name="5_Transición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125"/>
          <p:cNvSpPr>
            <a:spLocks noGrp="1"/>
          </p:cNvSpPr>
          <p:nvPr>
            <p:ph type="pic" idx="2"/>
          </p:nvPr>
        </p:nvSpPr>
        <p:spPr>
          <a:xfrm>
            <a:off x="0" y="5378958"/>
            <a:ext cx="12191999" cy="1479041"/>
          </a:xfrm>
          <a:prstGeom prst="rect">
            <a:avLst/>
          </a:prstGeom>
          <a:noFill/>
          <a:ln>
            <a:noFill/>
          </a:ln>
        </p:spPr>
      </p:sp>
      <p:sp>
        <p:nvSpPr>
          <p:cNvPr id="486" name="Google Shape;486;p125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12192000" cy="572318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52400" dist="38100" dir="2700000" algn="tl" rotWithShape="0">
              <a:srgbClr val="000000">
                <a:alpha val="65882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87" name="Google Shape;487;p125"/>
          <p:cNvSpPr txBox="1"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wentieth Century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8" name="Google Shape;488;p125"/>
          <p:cNvSpPr txBox="1">
            <a:spLocks noGrp="1"/>
          </p:cNvSpPr>
          <p:nvPr>
            <p:ph type="body" idx="3"/>
          </p:nvPr>
        </p:nvSpPr>
        <p:spPr>
          <a:xfrm>
            <a:off x="0" y="633984"/>
            <a:ext cx="304800" cy="149961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89" name="Google Shape;489;p125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ransición">
  <p:cSld name="6_Transición"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126"/>
          <p:cNvSpPr>
            <a:spLocks noGrp="1"/>
          </p:cNvSpPr>
          <p:nvPr>
            <p:ph type="pic" idx="2"/>
          </p:nvPr>
        </p:nvSpPr>
        <p:spPr>
          <a:xfrm>
            <a:off x="0" y="5378958"/>
            <a:ext cx="12191999" cy="1479041"/>
          </a:xfrm>
          <a:prstGeom prst="rect">
            <a:avLst/>
          </a:prstGeom>
          <a:noFill/>
          <a:ln>
            <a:noFill/>
          </a:ln>
        </p:spPr>
      </p:sp>
      <p:sp>
        <p:nvSpPr>
          <p:cNvPr id="492" name="Google Shape;492;p126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12192000" cy="5723182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152400" dist="38100" dir="2700000" algn="tl" rotWithShape="0">
              <a:srgbClr val="000000">
                <a:alpha val="65882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93" name="Google Shape;493;p126"/>
          <p:cNvSpPr txBox="1"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wentieth Century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p126"/>
          <p:cNvSpPr txBox="1">
            <a:spLocks noGrp="1"/>
          </p:cNvSpPr>
          <p:nvPr>
            <p:ph type="body" idx="3"/>
          </p:nvPr>
        </p:nvSpPr>
        <p:spPr>
          <a:xfrm>
            <a:off x="0" y="633984"/>
            <a:ext cx="304800" cy="149961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95" name="Google Shape;495;p126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ransición">
  <p:cSld name="7_Transición"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27"/>
          <p:cNvSpPr>
            <a:spLocks noGrp="1"/>
          </p:cNvSpPr>
          <p:nvPr>
            <p:ph type="pic" idx="2"/>
          </p:nvPr>
        </p:nvSpPr>
        <p:spPr>
          <a:xfrm>
            <a:off x="0" y="5378958"/>
            <a:ext cx="12191999" cy="1479041"/>
          </a:xfrm>
          <a:prstGeom prst="rect">
            <a:avLst/>
          </a:prstGeom>
          <a:noFill/>
          <a:ln>
            <a:noFill/>
          </a:ln>
        </p:spPr>
      </p:sp>
      <p:sp>
        <p:nvSpPr>
          <p:cNvPr id="498" name="Google Shape;498;p127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12192000" cy="5723182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52400" dist="38100" dir="2700000" algn="tl" rotWithShape="0">
              <a:srgbClr val="000000">
                <a:alpha val="65882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499" name="Google Shape;499;p127"/>
          <p:cNvSpPr txBox="1"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wentieth Century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127"/>
          <p:cNvSpPr txBox="1">
            <a:spLocks noGrp="1"/>
          </p:cNvSpPr>
          <p:nvPr>
            <p:ph type="body" idx="3"/>
          </p:nvPr>
        </p:nvSpPr>
        <p:spPr>
          <a:xfrm>
            <a:off x="0" y="633984"/>
            <a:ext cx="304800" cy="149961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501" name="Google Shape;501;p127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ierre: agradecimiento 1">
  <p:cSld name="Cierre: agradecimiento 1">
    <p:bg>
      <p:bgPr>
        <a:solidFill>
          <a:srgbClr val="F2F2F2"/>
        </a:solidFill>
        <a:effectLst/>
      </p:bgPr>
    </p:bg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128"/>
          <p:cNvSpPr txBox="1">
            <a:spLocks noGrp="1"/>
          </p:cNvSpPr>
          <p:nvPr>
            <p:ph type="body" idx="1"/>
          </p:nvPr>
        </p:nvSpPr>
        <p:spPr>
          <a:xfrm>
            <a:off x="1181099" y="457200"/>
            <a:ext cx="8128343" cy="624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504" name="Google Shape;504;p128"/>
          <p:cNvSpPr/>
          <p:nvPr/>
        </p:nvSpPr>
        <p:spPr>
          <a:xfrm rot="2232448">
            <a:off x="9455741" y="-926244"/>
            <a:ext cx="131438" cy="8710488"/>
          </a:xfrm>
          <a:custGeom>
            <a:avLst/>
            <a:gdLst/>
            <a:ahLst/>
            <a:cxnLst/>
            <a:rect l="l" t="t" r="r" b="b"/>
            <a:pathLst>
              <a:path w="131438" h="8710488" extrusionOk="0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505" name="Google Shape;505;p128"/>
          <p:cNvSpPr/>
          <p:nvPr/>
        </p:nvSpPr>
        <p:spPr>
          <a:xfrm rot="2232448">
            <a:off x="9332817" y="-941780"/>
            <a:ext cx="172357" cy="8741560"/>
          </a:xfrm>
          <a:custGeom>
            <a:avLst/>
            <a:gdLst/>
            <a:ahLst/>
            <a:cxnLst/>
            <a:rect l="l" t="t" r="r" b="b"/>
            <a:pathLst>
              <a:path w="172357" h="8741560" extrusionOk="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506" name="Google Shape;506;p128"/>
          <p:cNvSpPr txBox="1">
            <a:spLocks noGrp="1"/>
          </p:cNvSpPr>
          <p:nvPr>
            <p:ph type="body" idx="2"/>
          </p:nvPr>
        </p:nvSpPr>
        <p:spPr>
          <a:xfrm>
            <a:off x="990599" y="304800"/>
            <a:ext cx="8128343" cy="6248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507" name="Google Shape;507;p128"/>
          <p:cNvSpPr txBox="1">
            <a:spLocks noGrp="1"/>
          </p:cNvSpPr>
          <p:nvPr>
            <p:ph type="ctrTitle"/>
          </p:nvPr>
        </p:nvSpPr>
        <p:spPr>
          <a:xfrm>
            <a:off x="1378135" y="1219200"/>
            <a:ext cx="7232465" cy="903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C2E52"/>
              </a:buClr>
              <a:buSzPts val="5000"/>
              <a:buFont typeface="Twentieth Century"/>
              <a:buNone/>
              <a:defRPr sz="5000" cap="none">
                <a:solidFill>
                  <a:srgbClr val="2C2E5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8" name="Google Shape;508;p128"/>
          <p:cNvSpPr/>
          <p:nvPr/>
        </p:nvSpPr>
        <p:spPr>
          <a:xfrm rot="-5400000" flipH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509" name="Google Shape;509;p128"/>
          <p:cNvSpPr>
            <a:spLocks noGrp="1"/>
          </p:cNvSpPr>
          <p:nvPr>
            <p:ph type="pic" idx="3"/>
          </p:nvPr>
        </p:nvSpPr>
        <p:spPr>
          <a:xfrm>
            <a:off x="7013448" y="34960"/>
            <a:ext cx="5178552" cy="682304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ierre: agradecimiento 2">
  <p:cSld name="Cierre: agradecimiento 2"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29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65100" dist="38100" dir="2700000" algn="tl" rotWithShape="0">
              <a:srgbClr val="000000">
                <a:alpha val="40000"/>
              </a:srgbClr>
            </a:outerShdw>
          </a:effectLst>
        </p:spPr>
      </p:sp>
      <p:sp>
        <p:nvSpPr>
          <p:cNvPr id="512" name="Google Shape;512;p129"/>
          <p:cNvSpPr>
            <a:spLocks noGrp="1"/>
          </p:cNvSpPr>
          <p:nvPr>
            <p:ph type="body" idx="1"/>
          </p:nvPr>
        </p:nvSpPr>
        <p:spPr>
          <a:xfrm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513" name="Google Shape;513;p129"/>
          <p:cNvSpPr txBox="1">
            <a:spLocks noGrp="1"/>
          </p:cNvSpPr>
          <p:nvPr>
            <p:ph type="body" idx="3"/>
          </p:nvPr>
        </p:nvSpPr>
        <p:spPr>
          <a:xfrm>
            <a:off x="2190750" y="609600"/>
            <a:ext cx="7810500" cy="5638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514" name="Google Shape;514;p129"/>
          <p:cNvSpPr txBox="1"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Twentieth Century"/>
              <a:buNone/>
              <a:defRPr sz="5000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_Amarillo oscuro">
  <p:cSld name="Diapositiva de título_Amarillo oscuro">
    <p:bg>
      <p:bgPr>
        <a:solidFill>
          <a:srgbClr val="F2F2F2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4"/>
          <p:cNvSpPr txBox="1">
            <a:spLocks noGrp="1"/>
          </p:cNvSpPr>
          <p:nvPr>
            <p:ph type="body" idx="1"/>
          </p:nvPr>
        </p:nvSpPr>
        <p:spPr>
          <a:xfrm>
            <a:off x="1181099" y="457200"/>
            <a:ext cx="8128343" cy="6248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123" name="Google Shape;123;p84"/>
          <p:cNvSpPr/>
          <p:nvPr/>
        </p:nvSpPr>
        <p:spPr>
          <a:xfrm rot="2232448">
            <a:off x="9455741" y="-926244"/>
            <a:ext cx="131438" cy="8710488"/>
          </a:xfrm>
          <a:custGeom>
            <a:avLst/>
            <a:gdLst/>
            <a:ahLst/>
            <a:cxnLst/>
            <a:rect l="l" t="t" r="r" b="b"/>
            <a:pathLst>
              <a:path w="131438" h="8710488" extrusionOk="0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4" name="Google Shape;124;p84"/>
          <p:cNvSpPr/>
          <p:nvPr/>
        </p:nvSpPr>
        <p:spPr>
          <a:xfrm rot="2232448">
            <a:off x="9332817" y="-941780"/>
            <a:ext cx="172357" cy="8741560"/>
          </a:xfrm>
          <a:custGeom>
            <a:avLst/>
            <a:gdLst/>
            <a:ahLst/>
            <a:cxnLst/>
            <a:rect l="l" t="t" r="r" b="b"/>
            <a:pathLst>
              <a:path w="172357" h="8741560" extrusionOk="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5" name="Google Shape;125;p84"/>
          <p:cNvSpPr txBox="1">
            <a:spLocks noGrp="1"/>
          </p:cNvSpPr>
          <p:nvPr>
            <p:ph type="body" idx="2"/>
          </p:nvPr>
        </p:nvSpPr>
        <p:spPr>
          <a:xfrm>
            <a:off x="990599" y="304800"/>
            <a:ext cx="8128343" cy="6248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126" name="Google Shape;126;p84"/>
          <p:cNvSpPr txBox="1"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C2E52"/>
              </a:buClr>
              <a:buSzPts val="5000"/>
              <a:buFont typeface="Twentieth Century"/>
              <a:buNone/>
              <a:defRPr sz="5000" cap="none">
                <a:solidFill>
                  <a:srgbClr val="2C2E5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84"/>
          <p:cNvSpPr txBox="1">
            <a:spLocks noGrp="1"/>
          </p:cNvSpPr>
          <p:nvPr>
            <p:ph type="subTitle" idx="3"/>
          </p:nvPr>
        </p:nvSpPr>
        <p:spPr>
          <a:xfrm>
            <a:off x="1378134" y="4069079"/>
            <a:ext cx="5022666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8" name="Google Shape;128;p84"/>
          <p:cNvSpPr/>
          <p:nvPr/>
        </p:nvSpPr>
        <p:spPr>
          <a:xfrm rot="-5400000" flipH="1">
            <a:off x="1562101" y="-114299"/>
            <a:ext cx="304797" cy="53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9" name="Google Shape;129;p84"/>
          <p:cNvSpPr>
            <a:spLocks noGrp="1"/>
          </p:cNvSpPr>
          <p:nvPr>
            <p:ph type="pic" idx="4"/>
          </p:nvPr>
        </p:nvSpPr>
        <p:spPr>
          <a:xfrm>
            <a:off x="7013448" y="34960"/>
            <a:ext cx="5178552" cy="682304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ierre: agradecimiento 3">
  <p:cSld name="Cierre: agradecimiento 3">
    <p:bg>
      <p:bgPr>
        <a:solidFill>
          <a:srgbClr val="F2F2F2"/>
        </a:solidFill>
        <a:effectLst/>
      </p:bgPr>
    </p:bg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3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30"/>
          <p:cNvSpPr>
            <a:spLocks noGrp="1"/>
          </p:cNvSpPr>
          <p:nvPr>
            <p:ph type="body" idx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518" name="Google Shape;518;p130"/>
          <p:cNvSpPr>
            <a:spLocks noGrp="1"/>
          </p:cNvSpPr>
          <p:nvPr>
            <p:ph type="body" idx="3"/>
          </p:nvPr>
        </p:nvSpPr>
        <p:spPr>
          <a:xfrm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519" name="Google Shape;519;p130"/>
          <p:cNvSpPr txBox="1">
            <a:spLocks noGrp="1"/>
          </p:cNvSpPr>
          <p:nvPr>
            <p:ph type="body" idx="4"/>
          </p:nvPr>
        </p:nvSpPr>
        <p:spPr>
          <a:xfrm>
            <a:off x="2190750" y="609600"/>
            <a:ext cx="7810500" cy="5638800"/>
          </a:xfrm>
          <a:prstGeom prst="rect">
            <a:avLst/>
          </a:prstGeom>
          <a:solidFill>
            <a:srgbClr val="32345C">
              <a:alpha val="91764"/>
            </a:srgbClr>
          </a:solidFill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520" name="Google Shape;520;p130"/>
          <p:cNvSpPr txBox="1"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Twentieth Century"/>
              <a:buNone/>
              <a:defRPr sz="5000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ierre: agradecimiento 4">
  <p:cSld name="Cierre: agradecimiento 4">
    <p:bg>
      <p:bgPr>
        <a:solidFill>
          <a:srgbClr val="F2F2F2"/>
        </a:solidFill>
        <a:effectLst/>
      </p:bgPr>
    </p:bg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31"/>
          <p:cNvSpPr txBox="1">
            <a:spLocks noGrp="1"/>
          </p:cNvSpPr>
          <p:nvPr>
            <p:ph type="body" idx="1"/>
          </p:nvPr>
        </p:nvSpPr>
        <p:spPr>
          <a:xfrm rot="-2005898" flipH="1">
            <a:off x="584131" y="-142449"/>
            <a:ext cx="1218268" cy="61771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523" name="Google Shape;523;p131"/>
          <p:cNvSpPr>
            <a:spLocks noGrp="1"/>
          </p:cNvSpPr>
          <p:nvPr>
            <p:ph type="pic" idx="2"/>
          </p:nvPr>
        </p:nvSpPr>
        <p:spPr>
          <a:xfrm>
            <a:off x="3124200" y="0"/>
            <a:ext cx="90678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4" name="Google Shape;524;p131"/>
          <p:cNvSpPr txBox="1">
            <a:spLocks noGrp="1"/>
          </p:cNvSpPr>
          <p:nvPr>
            <p:ph type="body" idx="3"/>
          </p:nvPr>
        </p:nvSpPr>
        <p:spPr>
          <a:xfrm>
            <a:off x="533400" y="266700"/>
            <a:ext cx="5105400" cy="6324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525" name="Google Shape;525;p131"/>
          <p:cNvSpPr txBox="1">
            <a:spLocks noGrp="1"/>
          </p:cNvSpPr>
          <p:nvPr>
            <p:ph type="ctrTitle"/>
          </p:nvPr>
        </p:nvSpPr>
        <p:spPr>
          <a:xfrm>
            <a:off x="933450" y="762000"/>
            <a:ext cx="43815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131"/>
          <p:cNvSpPr>
            <a:spLocks noGrp="1"/>
          </p:cNvSpPr>
          <p:nvPr>
            <p:ph type="body" idx="4"/>
          </p:nvPr>
        </p:nvSpPr>
        <p:spPr>
          <a:xfrm flipH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ierre: agradecimiento 5">
  <p:cSld name="Cierre: agradecimiento 5"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32"/>
          <p:cNvSpPr>
            <a:spLocks noGrp="1"/>
          </p:cNvSpPr>
          <p:nvPr>
            <p:ph type="pic" idx="2"/>
          </p:nvPr>
        </p:nvSpPr>
        <p:spPr>
          <a:xfrm>
            <a:off x="0" y="0"/>
            <a:ext cx="8329286" cy="685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28600" dist="38100" algn="l" rotWithShape="0">
              <a:srgbClr val="000000">
                <a:alpha val="40000"/>
              </a:srgbClr>
            </a:outerShdw>
          </a:effectLst>
        </p:spPr>
      </p:sp>
      <p:sp>
        <p:nvSpPr>
          <p:cNvPr id="529" name="Google Shape;529;p132"/>
          <p:cNvSpPr txBox="1">
            <a:spLocks noGrp="1"/>
          </p:cNvSpPr>
          <p:nvPr>
            <p:ph type="body" idx="1"/>
          </p:nvPr>
        </p:nvSpPr>
        <p:spPr>
          <a:xfrm>
            <a:off x="990600" y="609600"/>
            <a:ext cx="4648200" cy="56388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530" name="Google Shape;530;p132"/>
          <p:cNvSpPr txBox="1">
            <a:spLocks noGrp="1"/>
          </p:cNvSpPr>
          <p:nvPr>
            <p:ph type="ctrTitle"/>
          </p:nvPr>
        </p:nvSpPr>
        <p:spPr>
          <a:xfrm>
            <a:off x="1257300" y="1447800"/>
            <a:ext cx="411480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132"/>
          <p:cNvSpPr txBox="1">
            <a:spLocks noGrp="1"/>
          </p:cNvSpPr>
          <p:nvPr>
            <p:ph type="body" idx="3"/>
          </p:nvPr>
        </p:nvSpPr>
        <p:spPr>
          <a:xfrm>
            <a:off x="2705100" y="409575"/>
            <a:ext cx="1219200" cy="40005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532" name="Google Shape;532;p132"/>
          <p:cNvSpPr txBox="1">
            <a:spLocks noGrp="1"/>
          </p:cNvSpPr>
          <p:nvPr>
            <p:ph type="body" idx="4"/>
          </p:nvPr>
        </p:nvSpPr>
        <p:spPr>
          <a:xfrm>
            <a:off x="2705100" y="6076950"/>
            <a:ext cx="1219200" cy="40005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189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Énfasis en el título: subtítulo y contenido">
  <p:cSld name="Énfasis en el título: subtítulo y contenido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7"/>
          <p:cNvSpPr/>
          <p:nvPr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72" name="Google Shape;72;p77"/>
          <p:cNvSpPr txBox="1"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 b="0"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77"/>
          <p:cNvSpPr txBox="1">
            <a:spLocks noGrp="1"/>
          </p:cNvSpPr>
          <p:nvPr>
            <p:ph type="body" idx="1"/>
          </p:nvPr>
        </p:nvSpPr>
        <p:spPr>
          <a:xfrm>
            <a:off x="548640" y="2667000"/>
            <a:ext cx="10288693" cy="366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74" name="Google Shape;74;p77"/>
          <p:cNvSpPr>
            <a:spLocks noGrp="1"/>
          </p:cNvSpPr>
          <p:nvPr>
            <p:ph type="pic" idx="2"/>
          </p:nvPr>
        </p:nvSpPr>
        <p:spPr>
          <a:xfrm>
            <a:off x="0" y="0"/>
            <a:ext cx="8329286" cy="457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sp>
      <p:sp>
        <p:nvSpPr>
          <p:cNvPr id="75" name="Google Shape;75;p77"/>
          <p:cNvSpPr txBox="1">
            <a:spLocks noGrp="1"/>
          </p:cNvSpPr>
          <p:nvPr>
            <p:ph type="body" idx="3"/>
          </p:nvPr>
        </p:nvSpPr>
        <p:spPr>
          <a:xfrm>
            <a:off x="-1" y="1676400"/>
            <a:ext cx="10837333" cy="424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40075" tIns="45700" rIns="91425" bIns="45700" anchor="t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b="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76" name="Google Shape;76;p77"/>
          <p:cNvSpPr txBox="1">
            <a:spLocks noGrp="1"/>
          </p:cNvSpPr>
          <p:nvPr>
            <p:ph type="sldNum" idx="12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lt1">
              <a:alpha val="8196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ctr" rtl="0">
              <a:spcBef>
                <a:spcPts val="0"/>
              </a:spcBef>
              <a:buNone/>
              <a:defRPr sz="100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46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Diapositiva de título_Amarillo oscu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Insertar imagen</a:t>
            </a:r>
          </a:p>
        </p:txBody>
      </p:sp>
      <p:sp>
        <p:nvSpPr>
          <p:cNvPr id="27" name="Marcador de texto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I</a:t>
            </a:r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I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rtlCol="0"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4059707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4482181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ransi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I</a:t>
            </a:r>
          </a:p>
        </p:txBody>
      </p:sp>
      <p:sp>
        <p:nvSpPr>
          <p:cNvPr id="7" name="Marcador de texto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I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8" name="Marcador de texto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6110286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Título y objetos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3"/>
          <p:cNvSpPr txBox="1">
            <a:spLocks noGrp="1"/>
          </p:cNvSpPr>
          <p:nvPr>
            <p:ph type="title"/>
          </p:nvPr>
        </p:nvSpPr>
        <p:spPr>
          <a:xfrm>
            <a:off x="548640" y="548640"/>
            <a:ext cx="11106150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83"/>
          <p:cNvSpPr txBox="1">
            <a:spLocks noGrp="1"/>
          </p:cNvSpPr>
          <p:nvPr>
            <p:ph type="body" idx="1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118" name="Google Shape;118;p8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119" name="Google Shape;119;p8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120" name="Google Shape;120;p83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4DC"/>
              </a:buClr>
              <a:buSzPts val="3200"/>
              <a:buFont typeface="Impact"/>
              <a:buNone/>
              <a:defRPr sz="3200" b="0" i="0" u="none" strike="noStrike" cap="none">
                <a:solidFill>
                  <a:srgbClr val="CDB4DC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4DC"/>
              </a:buClr>
              <a:buSzPts val="3200"/>
              <a:buFont typeface="Impact"/>
              <a:buNone/>
              <a:defRPr sz="3200" b="0" i="0" u="none" strike="noStrike" cap="none">
                <a:solidFill>
                  <a:srgbClr val="CDB4DC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4DC"/>
              </a:buClr>
              <a:buSzPts val="3200"/>
              <a:buFont typeface="Impact"/>
              <a:buNone/>
              <a:defRPr sz="3200" b="0" i="0" u="none" strike="noStrike" cap="none">
                <a:solidFill>
                  <a:srgbClr val="CDB4DC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4DC"/>
              </a:buClr>
              <a:buSzPts val="3200"/>
              <a:buFont typeface="Impact"/>
              <a:buNone/>
              <a:defRPr sz="3200" b="0" i="0" u="none" strike="noStrike" cap="none">
                <a:solidFill>
                  <a:srgbClr val="CDB4DC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4DC"/>
              </a:buClr>
              <a:buSzPts val="3200"/>
              <a:buFont typeface="Impact"/>
              <a:buNone/>
              <a:defRPr sz="3200" b="0" i="0" u="none" strike="noStrike" cap="none">
                <a:solidFill>
                  <a:srgbClr val="CDB4DC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4DC"/>
              </a:buClr>
              <a:buSzPts val="3200"/>
              <a:buFont typeface="Impact"/>
              <a:buNone/>
              <a:defRPr sz="3200" b="0" i="0" u="none" strike="noStrike" cap="none">
                <a:solidFill>
                  <a:srgbClr val="CDB4DC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4DC"/>
              </a:buClr>
              <a:buSzPts val="3200"/>
              <a:buFont typeface="Impact"/>
              <a:buNone/>
              <a:defRPr sz="3200" b="0" i="0" u="none" strike="noStrike" cap="none">
                <a:solidFill>
                  <a:srgbClr val="CDB4DC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4DC"/>
              </a:buClr>
              <a:buSzPts val="3200"/>
              <a:buFont typeface="Impact"/>
              <a:buNone/>
              <a:defRPr sz="3200" b="0" i="0" u="none" strike="noStrike" cap="none">
                <a:solidFill>
                  <a:srgbClr val="CDB4DC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B4DC"/>
              </a:buClr>
              <a:buSzPts val="3200"/>
              <a:buFont typeface="Impact"/>
              <a:buNone/>
              <a:defRPr sz="3200" b="0" i="0" u="none" strike="noStrike" cap="none">
                <a:solidFill>
                  <a:srgbClr val="CDB4DC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4757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iapositiva de título_Amarillo oscuro">
  <p:cSld name="1_Diapositiva de título_Amarillo oscuro">
    <p:bg>
      <p:bgPr>
        <a:solidFill>
          <a:srgbClr val="F2F2F2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5"/>
          <p:cNvSpPr txBox="1">
            <a:spLocks noGrp="1"/>
          </p:cNvSpPr>
          <p:nvPr>
            <p:ph type="body" idx="1"/>
          </p:nvPr>
        </p:nvSpPr>
        <p:spPr>
          <a:xfrm>
            <a:off x="1181099" y="457200"/>
            <a:ext cx="8128343" cy="624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132" name="Google Shape;132;p85"/>
          <p:cNvSpPr/>
          <p:nvPr/>
        </p:nvSpPr>
        <p:spPr>
          <a:xfrm rot="2232448">
            <a:off x="9455741" y="-926244"/>
            <a:ext cx="131438" cy="8710488"/>
          </a:xfrm>
          <a:custGeom>
            <a:avLst/>
            <a:gdLst/>
            <a:ahLst/>
            <a:cxnLst/>
            <a:rect l="l" t="t" r="r" b="b"/>
            <a:pathLst>
              <a:path w="131438" h="8710488" extrusionOk="0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33" name="Google Shape;133;p85"/>
          <p:cNvSpPr/>
          <p:nvPr/>
        </p:nvSpPr>
        <p:spPr>
          <a:xfrm rot="2232448">
            <a:off x="9332817" y="-941780"/>
            <a:ext cx="172357" cy="8741560"/>
          </a:xfrm>
          <a:custGeom>
            <a:avLst/>
            <a:gdLst/>
            <a:ahLst/>
            <a:cxnLst/>
            <a:rect l="l" t="t" r="r" b="b"/>
            <a:pathLst>
              <a:path w="172357" h="8741560" extrusionOk="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34" name="Google Shape;134;p85"/>
          <p:cNvSpPr txBox="1">
            <a:spLocks noGrp="1"/>
          </p:cNvSpPr>
          <p:nvPr>
            <p:ph type="body" idx="2"/>
          </p:nvPr>
        </p:nvSpPr>
        <p:spPr>
          <a:xfrm>
            <a:off x="990599" y="304800"/>
            <a:ext cx="8128343" cy="6248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135" name="Google Shape;135;p85"/>
          <p:cNvSpPr txBox="1"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C2E52"/>
              </a:buClr>
              <a:buSzPts val="5000"/>
              <a:buFont typeface="Twentieth Century"/>
              <a:buNone/>
              <a:defRPr sz="5000" cap="none">
                <a:solidFill>
                  <a:srgbClr val="2C2E5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85"/>
          <p:cNvSpPr txBox="1">
            <a:spLocks noGrp="1"/>
          </p:cNvSpPr>
          <p:nvPr>
            <p:ph type="subTitle" idx="3"/>
          </p:nvPr>
        </p:nvSpPr>
        <p:spPr>
          <a:xfrm>
            <a:off x="1378134" y="4069079"/>
            <a:ext cx="5022666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7" name="Google Shape;137;p85"/>
          <p:cNvSpPr/>
          <p:nvPr/>
        </p:nvSpPr>
        <p:spPr>
          <a:xfrm rot="-5400000" flipH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38" name="Google Shape;138;p85"/>
          <p:cNvSpPr>
            <a:spLocks noGrp="1"/>
          </p:cNvSpPr>
          <p:nvPr>
            <p:ph type="pic" idx="4"/>
          </p:nvPr>
        </p:nvSpPr>
        <p:spPr>
          <a:xfrm>
            <a:off x="7013448" y="34960"/>
            <a:ext cx="5178552" cy="682304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Diapositiva de título_Amarillo oscuro">
  <p:cSld name="3_Diapositiva de título_Amarillo oscuro">
    <p:bg>
      <p:bgPr>
        <a:solidFill>
          <a:srgbClr val="F2F2F2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6"/>
          <p:cNvSpPr txBox="1">
            <a:spLocks noGrp="1"/>
          </p:cNvSpPr>
          <p:nvPr>
            <p:ph type="body" idx="1"/>
          </p:nvPr>
        </p:nvSpPr>
        <p:spPr>
          <a:xfrm>
            <a:off x="660462" y="0"/>
            <a:ext cx="9931338" cy="68230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141" name="Google Shape;141;p86"/>
          <p:cNvSpPr txBox="1">
            <a:spLocks noGrp="1"/>
          </p:cNvSpPr>
          <p:nvPr>
            <p:ph type="body" idx="2"/>
          </p:nvPr>
        </p:nvSpPr>
        <p:spPr>
          <a:xfrm>
            <a:off x="533400" y="0"/>
            <a:ext cx="5086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142" name="Google Shape;142;p86"/>
          <p:cNvSpPr txBox="1">
            <a:spLocks noGrp="1"/>
          </p:cNvSpPr>
          <p:nvPr>
            <p:ph type="body" idx="3"/>
          </p:nvPr>
        </p:nvSpPr>
        <p:spPr>
          <a:xfrm>
            <a:off x="990600" y="609600"/>
            <a:ext cx="7429500" cy="56388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143" name="Google Shape;143;p86"/>
          <p:cNvSpPr txBox="1">
            <a:spLocks noGrp="1"/>
          </p:cNvSpPr>
          <p:nvPr>
            <p:ph type="ctrTitle"/>
          </p:nvPr>
        </p:nvSpPr>
        <p:spPr>
          <a:xfrm>
            <a:off x="1295400" y="1905000"/>
            <a:ext cx="5864382" cy="2275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C2E52"/>
              </a:buClr>
              <a:buSzPts val="5000"/>
              <a:buFont typeface="Twentieth Century"/>
              <a:buNone/>
              <a:defRPr sz="5000" cap="none">
                <a:solidFill>
                  <a:srgbClr val="2C2E5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86"/>
          <p:cNvSpPr txBox="1">
            <a:spLocks noGrp="1"/>
          </p:cNvSpPr>
          <p:nvPr>
            <p:ph type="subTitle" idx="4"/>
          </p:nvPr>
        </p:nvSpPr>
        <p:spPr>
          <a:xfrm>
            <a:off x="1295400" y="4297679"/>
            <a:ext cx="4072586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5" name="Google Shape;145;p86"/>
          <p:cNvSpPr txBox="1">
            <a:spLocks noGrp="1"/>
          </p:cNvSpPr>
          <p:nvPr>
            <p:ph type="body" idx="5"/>
          </p:nvPr>
        </p:nvSpPr>
        <p:spPr>
          <a:xfrm>
            <a:off x="450896" y="0"/>
            <a:ext cx="6350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146" name="Google Shape;146;p86"/>
          <p:cNvSpPr txBox="1">
            <a:spLocks noGrp="1"/>
          </p:cNvSpPr>
          <p:nvPr>
            <p:ph type="body" idx="6"/>
          </p:nvPr>
        </p:nvSpPr>
        <p:spPr>
          <a:xfrm>
            <a:off x="368391" y="0"/>
            <a:ext cx="6350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147" name="Google Shape;147;p86"/>
          <p:cNvSpPr>
            <a:spLocks noGrp="1"/>
          </p:cNvSpPr>
          <p:nvPr>
            <p:ph type="pic" idx="7"/>
          </p:nvPr>
        </p:nvSpPr>
        <p:spPr>
          <a:xfrm>
            <a:off x="7013448" y="34960"/>
            <a:ext cx="5178552" cy="682304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5_Diapositiva de título_Amarillo oscuro">
  <p:cSld name="5_Diapositiva de título_Amarillo oscuro">
    <p:bg>
      <p:bgPr>
        <a:solidFill>
          <a:srgbClr val="F2F2F2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7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50" name="Google Shape;150;p87"/>
          <p:cNvSpPr>
            <a:spLocks noGrp="1"/>
          </p:cNvSpPr>
          <p:nvPr>
            <p:ph type="body" idx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151" name="Google Shape;151;p87"/>
          <p:cNvSpPr>
            <a:spLocks noGrp="1"/>
          </p:cNvSpPr>
          <p:nvPr>
            <p:ph type="body" idx="3"/>
          </p:nvPr>
        </p:nvSpPr>
        <p:spPr>
          <a:xfrm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152" name="Google Shape;152;p87"/>
          <p:cNvSpPr txBox="1">
            <a:spLocks noGrp="1"/>
          </p:cNvSpPr>
          <p:nvPr>
            <p:ph type="body" idx="4"/>
          </p:nvPr>
        </p:nvSpPr>
        <p:spPr>
          <a:xfrm>
            <a:off x="2190750" y="609600"/>
            <a:ext cx="7810500" cy="5638800"/>
          </a:xfrm>
          <a:prstGeom prst="rect">
            <a:avLst/>
          </a:prstGeom>
          <a:solidFill>
            <a:srgbClr val="32345C">
              <a:alpha val="91764"/>
            </a:srgbClr>
          </a:solidFill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153" name="Google Shape;153;p87"/>
          <p:cNvSpPr txBox="1"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Twentieth Century"/>
              <a:buNone/>
              <a:defRPr sz="5000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87"/>
          <p:cNvSpPr txBox="1">
            <a:spLocks noGrp="1"/>
          </p:cNvSpPr>
          <p:nvPr>
            <p:ph type="subTitle" idx="5"/>
          </p:nvPr>
        </p:nvSpPr>
        <p:spPr>
          <a:xfrm>
            <a:off x="4059707" y="4297679"/>
            <a:ext cx="4072586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iapositiva de título">
  <p:cSld name="1_Diapositiva de título">
    <p:bg>
      <p:bgPr>
        <a:solidFill>
          <a:srgbClr val="F2F2F2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8"/>
          <p:cNvSpPr txBox="1">
            <a:spLocks noGrp="1"/>
          </p:cNvSpPr>
          <p:nvPr>
            <p:ph type="body" idx="1"/>
          </p:nvPr>
        </p:nvSpPr>
        <p:spPr>
          <a:xfrm rot="-2005898" flipH="1">
            <a:off x="584131" y="-142449"/>
            <a:ext cx="1218268" cy="61771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157" name="Google Shape;157;p88"/>
          <p:cNvSpPr>
            <a:spLocks noGrp="1"/>
          </p:cNvSpPr>
          <p:nvPr>
            <p:ph type="pic" idx="2"/>
          </p:nvPr>
        </p:nvSpPr>
        <p:spPr>
          <a:xfrm>
            <a:off x="3124200" y="0"/>
            <a:ext cx="90678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58" name="Google Shape;158;p88"/>
          <p:cNvSpPr txBox="1">
            <a:spLocks noGrp="1"/>
          </p:cNvSpPr>
          <p:nvPr>
            <p:ph type="body" idx="3"/>
          </p:nvPr>
        </p:nvSpPr>
        <p:spPr>
          <a:xfrm>
            <a:off x="533400" y="266700"/>
            <a:ext cx="5105400" cy="6324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159" name="Google Shape;159;p88"/>
          <p:cNvSpPr txBox="1">
            <a:spLocks noGrp="1"/>
          </p:cNvSpPr>
          <p:nvPr>
            <p:ph type="ctrTitle"/>
          </p:nvPr>
        </p:nvSpPr>
        <p:spPr>
          <a:xfrm>
            <a:off x="933450" y="762000"/>
            <a:ext cx="43815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88"/>
          <p:cNvSpPr txBox="1">
            <a:spLocks noGrp="1"/>
          </p:cNvSpPr>
          <p:nvPr>
            <p:ph type="subTitle" idx="4"/>
          </p:nvPr>
        </p:nvSpPr>
        <p:spPr>
          <a:xfrm>
            <a:off x="933450" y="4343400"/>
            <a:ext cx="4381500" cy="1355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0C0C0C"/>
                </a:solidFill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1" name="Google Shape;161;p88"/>
          <p:cNvSpPr>
            <a:spLocks noGrp="1"/>
          </p:cNvSpPr>
          <p:nvPr>
            <p:ph type="body" idx="5"/>
          </p:nvPr>
        </p:nvSpPr>
        <p:spPr>
          <a:xfrm flipH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2"/>
          <p:cNvSpPr txBox="1">
            <a:spLocks noGrp="1"/>
          </p:cNvSpPr>
          <p:nvPr>
            <p:ph type="title"/>
          </p:nvPr>
        </p:nvSpPr>
        <p:spPr>
          <a:xfrm>
            <a:off x="548640" y="548640"/>
            <a:ext cx="11106150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200"/>
              <a:buFont typeface="Twentieth Century"/>
              <a:buNone/>
              <a:defRPr sz="4200" b="0" i="0" u="none" strike="noStrike" cap="non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2"/>
          <p:cNvSpPr txBox="1">
            <a:spLocks noGrp="1"/>
          </p:cNvSpPr>
          <p:nvPr>
            <p:ph type="body" idx="1"/>
          </p:nvPr>
        </p:nvSpPr>
        <p:spPr>
          <a:xfrm>
            <a:off x="548640" y="2103120"/>
            <a:ext cx="11106150" cy="422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4" r:id="rId3"/>
    <p:sldLayoutId id="2147483655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  <p:sldLayoutId id="2147483674" r:id="rId19"/>
    <p:sldLayoutId id="2147483675" r:id="rId20"/>
    <p:sldLayoutId id="2147483676" r:id="rId21"/>
    <p:sldLayoutId id="2147483677" r:id="rId22"/>
    <p:sldLayoutId id="2147483678" r:id="rId23"/>
    <p:sldLayoutId id="2147483679" r:id="rId24"/>
    <p:sldLayoutId id="2147483680" r:id="rId25"/>
    <p:sldLayoutId id="2147483681" r:id="rId26"/>
    <p:sldLayoutId id="2147483682" r:id="rId27"/>
    <p:sldLayoutId id="2147483683" r:id="rId28"/>
    <p:sldLayoutId id="2147483684" r:id="rId29"/>
    <p:sldLayoutId id="2147483685" r:id="rId30"/>
    <p:sldLayoutId id="2147483686" r:id="rId31"/>
    <p:sldLayoutId id="2147483687" r:id="rId32"/>
    <p:sldLayoutId id="2147483688" r:id="rId33"/>
    <p:sldLayoutId id="2147483689" r:id="rId34"/>
    <p:sldLayoutId id="2147483690" r:id="rId35"/>
    <p:sldLayoutId id="2147483691" r:id="rId36"/>
    <p:sldLayoutId id="2147483692" r:id="rId37"/>
    <p:sldLayoutId id="2147483693" r:id="rId38"/>
    <p:sldLayoutId id="2147483694" r:id="rId39"/>
    <p:sldLayoutId id="2147483695" r:id="rId40"/>
    <p:sldLayoutId id="2147483696" r:id="rId41"/>
    <p:sldLayoutId id="2147483698" r:id="rId42"/>
    <p:sldLayoutId id="2147483699" r:id="rId43"/>
    <p:sldLayoutId id="2147483700" r:id="rId44"/>
    <p:sldLayoutId id="2147483701" r:id="rId45"/>
    <p:sldLayoutId id="2147483702" r:id="rId46"/>
    <p:sldLayoutId id="2147483703" r:id="rId47"/>
    <p:sldLayoutId id="2147483704" r:id="rId48"/>
    <p:sldLayoutId id="2147483705" r:id="rId49"/>
    <p:sldLayoutId id="2147483706" r:id="rId50"/>
    <p:sldLayoutId id="2147483707" r:id="rId51"/>
    <p:sldLayoutId id="2147483708" r:id="rId52"/>
    <p:sldLayoutId id="2147483709" r:id="rId53"/>
    <p:sldLayoutId id="2147483710" r:id="rId54"/>
    <p:sldLayoutId id="2147483711" r:id="rId55"/>
    <p:sldLayoutId id="2147483712" r:id="rId5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36">
          <p15:clr>
            <a:srgbClr val="F26B43"/>
          </p15:clr>
        </p15:guide>
        <p15:guide id="4" orient="horz" pos="336">
          <p15:clr>
            <a:srgbClr val="F26B43"/>
          </p15:clr>
        </p15:guide>
        <p15:guide id="5" pos="7344">
          <p15:clr>
            <a:srgbClr val="F26B43"/>
          </p15:clr>
        </p15:guide>
        <p15:guide id="6" orient="horz" pos="39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7" Type="http://schemas.openxmlformats.org/officeDocument/2006/relationships/image" Target="../media/image31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30.jpg"/><Relationship Id="rId5" Type="http://schemas.openxmlformats.org/officeDocument/2006/relationships/image" Target="../media/image29.gif"/><Relationship Id="rId4" Type="http://schemas.openxmlformats.org/officeDocument/2006/relationships/image" Target="../media/image28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gif"/><Relationship Id="rId3" Type="http://schemas.openxmlformats.org/officeDocument/2006/relationships/image" Target="../media/image30.jpg"/><Relationship Id="rId7" Type="http://schemas.openxmlformats.org/officeDocument/2006/relationships/image" Target="../media/image35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34.gif"/><Relationship Id="rId5" Type="http://schemas.openxmlformats.org/officeDocument/2006/relationships/image" Target="../media/image33.gif"/><Relationship Id="rId4" Type="http://schemas.openxmlformats.org/officeDocument/2006/relationships/image" Target="../media/image32.gif"/><Relationship Id="rId9" Type="http://schemas.openxmlformats.org/officeDocument/2006/relationships/image" Target="../media/image37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gif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0.jpg"/><Relationship Id="rId7" Type="http://schemas.openxmlformats.org/officeDocument/2006/relationships/image" Target="../media/image41.gif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40.gif"/><Relationship Id="rId11" Type="http://schemas.openxmlformats.org/officeDocument/2006/relationships/image" Target="../media/image45.png"/><Relationship Id="rId5" Type="http://schemas.openxmlformats.org/officeDocument/2006/relationships/image" Target="../media/image39.gif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image" Target="../media/image38.gif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gif"/><Relationship Id="rId13" Type="http://schemas.openxmlformats.org/officeDocument/2006/relationships/image" Target="../media/image58.gif"/><Relationship Id="rId18" Type="http://schemas.openxmlformats.org/officeDocument/2006/relationships/image" Target="../media/image62.jpeg"/><Relationship Id="rId3" Type="http://schemas.openxmlformats.org/officeDocument/2006/relationships/diagramData" Target="../diagrams/data2.xml"/><Relationship Id="rId21" Type="http://schemas.openxmlformats.org/officeDocument/2006/relationships/image" Target="../media/image65.jpeg"/><Relationship Id="rId7" Type="http://schemas.microsoft.com/office/2007/relationships/diagramDrawing" Target="../diagrams/drawing2.xml"/><Relationship Id="rId12" Type="http://schemas.openxmlformats.org/officeDocument/2006/relationships/image" Target="../media/image57.jpeg"/><Relationship Id="rId17" Type="http://schemas.openxmlformats.org/officeDocument/2006/relationships/image" Target="../media/image61.gif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30.jpg"/><Relationship Id="rId20" Type="http://schemas.openxmlformats.org/officeDocument/2006/relationships/image" Target="../media/image64.jpeg"/><Relationship Id="rId1" Type="http://schemas.openxmlformats.org/officeDocument/2006/relationships/slideLayout" Target="../slideLayouts/slideLayout53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56.jpeg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60.gif"/><Relationship Id="rId10" Type="http://schemas.openxmlformats.org/officeDocument/2006/relationships/image" Target="../media/image55.jpeg"/><Relationship Id="rId19" Type="http://schemas.openxmlformats.org/officeDocument/2006/relationships/image" Target="../media/image63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54.jpeg"/><Relationship Id="rId14" Type="http://schemas.openxmlformats.org/officeDocument/2006/relationships/image" Target="../media/image59.gif"/><Relationship Id="rId22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jpe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2.png"/><Relationship Id="rId5" Type="http://schemas.openxmlformats.org/officeDocument/2006/relationships/image" Target="../media/image71.jpeg"/><Relationship Id="rId4" Type="http://schemas.openxmlformats.org/officeDocument/2006/relationships/image" Target="../media/image70.png"/><Relationship Id="rId9" Type="http://schemas.openxmlformats.org/officeDocument/2006/relationships/image" Target="../media/image12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9" Type="http://schemas.openxmlformats.org/officeDocument/2006/relationships/image" Target="../media/image81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8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8.gif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openxmlformats.org/officeDocument/2006/relationships/image" Target="../media/image94.jpeg"/><Relationship Id="rId3" Type="http://schemas.openxmlformats.org/officeDocument/2006/relationships/image" Target="../media/image30.jpg"/><Relationship Id="rId7" Type="http://schemas.openxmlformats.org/officeDocument/2006/relationships/diagramColors" Target="../diagrams/colors3.xml"/><Relationship Id="rId12" Type="http://schemas.openxmlformats.org/officeDocument/2006/relationships/image" Target="../media/image9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3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92.png"/><Relationship Id="rId5" Type="http://schemas.openxmlformats.org/officeDocument/2006/relationships/diagramLayout" Target="../diagrams/layout3.xml"/><Relationship Id="rId15" Type="http://schemas.openxmlformats.org/officeDocument/2006/relationships/image" Target="../media/image88.gif"/><Relationship Id="rId10" Type="http://schemas.openxmlformats.org/officeDocument/2006/relationships/image" Target="../media/image91.jpeg"/><Relationship Id="rId4" Type="http://schemas.openxmlformats.org/officeDocument/2006/relationships/diagramData" Target="../diagrams/data3.xml"/><Relationship Id="rId9" Type="http://schemas.openxmlformats.org/officeDocument/2006/relationships/image" Target="../media/image89.gif"/><Relationship Id="rId14" Type="http://schemas.openxmlformats.org/officeDocument/2006/relationships/image" Target="../media/image9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9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98.jpeg"/><Relationship Id="rId5" Type="http://schemas.openxmlformats.org/officeDocument/2006/relationships/image" Target="../media/image97.gif"/><Relationship Id="rId4" Type="http://schemas.openxmlformats.org/officeDocument/2006/relationships/image" Target="../media/image96.gi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104.jpeg"/><Relationship Id="rId3" Type="http://schemas.openxmlformats.org/officeDocument/2006/relationships/image" Target="../media/image30.jpg"/><Relationship Id="rId7" Type="http://schemas.openxmlformats.org/officeDocument/2006/relationships/image" Target="../media/image159.png"/><Relationship Id="rId12" Type="http://schemas.openxmlformats.org/officeDocument/2006/relationships/image" Target="../media/image16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102.gif"/><Relationship Id="rId11" Type="http://schemas.microsoft.com/office/2007/relationships/hdphoto" Target="../media/hdphoto1.wdp"/><Relationship Id="rId5" Type="http://schemas.openxmlformats.org/officeDocument/2006/relationships/image" Target="../media/image101.gif"/><Relationship Id="rId10" Type="http://schemas.openxmlformats.org/officeDocument/2006/relationships/image" Target="../media/image103.png"/><Relationship Id="rId4" Type="http://schemas.openxmlformats.org/officeDocument/2006/relationships/image" Target="../media/image100.gif"/><Relationship Id="rId9" Type="http://schemas.openxmlformats.org/officeDocument/2006/relationships/image" Target="../media/image98.jpeg"/><Relationship Id="rId14" Type="http://schemas.openxmlformats.org/officeDocument/2006/relationships/image" Target="../media/image10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gi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gif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gif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Relationship Id="rId9" Type="http://schemas.openxmlformats.org/officeDocument/2006/relationships/image" Target="../media/image116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Relationship Id="rId9" Type="http://schemas.openxmlformats.org/officeDocument/2006/relationships/image" Target="../media/image12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gi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2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gif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gif"/><Relationship Id="rId11" Type="http://schemas.openxmlformats.org/officeDocument/2006/relationships/image" Target="../media/image12.gif"/><Relationship Id="rId5" Type="http://schemas.openxmlformats.org/officeDocument/2006/relationships/image" Target="../media/image6.gif"/><Relationship Id="rId10" Type="http://schemas.openxmlformats.org/officeDocument/2006/relationships/image" Target="../media/image11.jpeg"/><Relationship Id="rId4" Type="http://schemas.openxmlformats.org/officeDocument/2006/relationships/image" Target="../media/image5.gif"/><Relationship Id="rId9" Type="http://schemas.openxmlformats.org/officeDocument/2006/relationships/image" Target="../media/image10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126.jpe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7.gif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7.gif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134.pn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7.gif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gif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7" Type="http://schemas.openxmlformats.org/officeDocument/2006/relationships/image" Target="../media/image140.png"/><Relationship Id="rId2" Type="http://schemas.openxmlformats.org/officeDocument/2006/relationships/image" Target="../media/image130.gi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131.jpeg"/><Relationship Id="rId7" Type="http://schemas.openxmlformats.org/officeDocument/2006/relationships/image" Target="../media/image99.png"/><Relationship Id="rId2" Type="http://schemas.openxmlformats.org/officeDocument/2006/relationships/image" Target="../media/image130.gi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0.png"/><Relationship Id="rId9" Type="http://schemas.openxmlformats.org/officeDocument/2006/relationships/image" Target="../media/image101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7" Type="http://schemas.openxmlformats.org/officeDocument/2006/relationships/image" Target="../media/image136.jpe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5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0.png"/><Relationship Id="rId3" Type="http://schemas.openxmlformats.org/officeDocument/2006/relationships/image" Target="../media/image136.jpeg"/><Relationship Id="rId7" Type="http://schemas.openxmlformats.org/officeDocument/2006/relationships/image" Target="../media/image1100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90.png"/><Relationship Id="rId5" Type="http://schemas.openxmlformats.org/officeDocument/2006/relationships/image" Target="../media/image1080.png"/><Relationship Id="rId4" Type="http://schemas.openxmlformats.org/officeDocument/2006/relationships/image" Target="../media/image1070.png"/><Relationship Id="rId9" Type="http://schemas.openxmlformats.org/officeDocument/2006/relationships/image" Target="../media/image112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7" Type="http://schemas.openxmlformats.org/officeDocument/2006/relationships/image" Target="../media/image11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50.png"/><Relationship Id="rId5" Type="http://schemas.openxmlformats.org/officeDocument/2006/relationships/image" Target="../media/image1140.png"/><Relationship Id="rId4" Type="http://schemas.openxmlformats.org/officeDocument/2006/relationships/image" Target="../media/image113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gif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gif"/><Relationship Id="rId7" Type="http://schemas.openxmlformats.org/officeDocument/2006/relationships/image" Target="../media/image152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9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3" Type="http://schemas.openxmlformats.org/officeDocument/2006/relationships/image" Target="../media/image139.jpeg"/><Relationship Id="rId7" Type="http://schemas.openxmlformats.org/officeDocument/2006/relationships/image" Target="../media/image158.pn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10" Type="http://schemas.openxmlformats.org/officeDocument/2006/relationships/image" Target="../media/image164.png"/><Relationship Id="rId4" Type="http://schemas.openxmlformats.org/officeDocument/2006/relationships/image" Target="../media/image155.png"/><Relationship Id="rId9" Type="http://schemas.openxmlformats.org/officeDocument/2006/relationships/image" Target="../media/image163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0.png"/><Relationship Id="rId3" Type="http://schemas.openxmlformats.org/officeDocument/2006/relationships/image" Target="../media/image139.jpeg"/><Relationship Id="rId7" Type="http://schemas.openxmlformats.org/officeDocument/2006/relationships/image" Target="../media/image1300.pn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50.png"/><Relationship Id="rId11" Type="http://schemas.openxmlformats.org/officeDocument/2006/relationships/image" Target="../media/image1330.png"/><Relationship Id="rId5" Type="http://schemas.openxmlformats.org/officeDocument/2006/relationships/image" Target="../media/image124.png"/><Relationship Id="rId10" Type="http://schemas.openxmlformats.org/officeDocument/2006/relationships/image" Target="../media/image165.png"/><Relationship Id="rId4" Type="http://schemas.openxmlformats.org/officeDocument/2006/relationships/image" Target="../media/image123.png"/><Relationship Id="rId9" Type="http://schemas.openxmlformats.org/officeDocument/2006/relationships/image" Target="../media/image13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0.png"/><Relationship Id="rId3" Type="http://schemas.openxmlformats.org/officeDocument/2006/relationships/image" Target="../media/image139.jpeg"/><Relationship Id="rId7" Type="http://schemas.openxmlformats.org/officeDocument/2006/relationships/image" Target="../media/image1370.pn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6.png"/><Relationship Id="rId11" Type="http://schemas.openxmlformats.org/officeDocument/2006/relationships/image" Target="../media/image1410.png"/><Relationship Id="rId5" Type="http://schemas.openxmlformats.org/officeDocument/2006/relationships/image" Target="../media/image1350.png"/><Relationship Id="rId10" Type="http://schemas.openxmlformats.org/officeDocument/2006/relationships/image" Target="../media/image1400.png"/><Relationship Id="rId4" Type="http://schemas.openxmlformats.org/officeDocument/2006/relationships/image" Target="../media/image1340.png"/><Relationship Id="rId9" Type="http://schemas.openxmlformats.org/officeDocument/2006/relationships/image" Target="../media/image139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50.png"/><Relationship Id="rId4" Type="http://schemas.openxmlformats.org/officeDocument/2006/relationships/image" Target="../media/image1340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9.png"/><Relationship Id="rId5" Type="http://schemas.openxmlformats.org/officeDocument/2006/relationships/image" Target="../media/image168.png"/><Relationship Id="rId4" Type="http://schemas.openxmlformats.org/officeDocument/2006/relationships/image" Target="../media/image167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gif"/><Relationship Id="rId3" Type="http://schemas.openxmlformats.org/officeDocument/2006/relationships/image" Target="../media/image144.png"/><Relationship Id="rId7" Type="http://schemas.openxmlformats.org/officeDocument/2006/relationships/hyperlink" Target="Tentativa_Mate_1C-programacion-catedra-2025%20Final%20DICE%20PRACTICOS.docx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faud.aulavirtual.unc.edu.ar/" TargetMode="External"/><Relationship Id="rId5" Type="http://schemas.openxmlformats.org/officeDocument/2006/relationships/image" Target="../media/image145.png"/><Relationship Id="rId4" Type="http://schemas.openxmlformats.org/officeDocument/2006/relationships/hyperlink" Target="about:blank" TargetMode="Externa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gi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48.jpeg"/><Relationship Id="rId4" Type="http://schemas.openxmlformats.org/officeDocument/2006/relationships/hyperlink" Target="https://view.genially.com/69c68a29355fee7d698339d7" TargetMode="Externa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gif"/><Relationship Id="rId7" Type="http://schemas.openxmlformats.org/officeDocument/2006/relationships/image" Target="../media/image204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3.png"/><Relationship Id="rId5" Type="http://schemas.openxmlformats.org/officeDocument/2006/relationships/image" Target="../media/image202.png"/><Relationship Id="rId4" Type="http://schemas.openxmlformats.org/officeDocument/2006/relationships/image" Target="../media/image201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0.png"/><Relationship Id="rId3" Type="http://schemas.openxmlformats.org/officeDocument/2006/relationships/image" Target="../media/image49.png"/><Relationship Id="rId7" Type="http://schemas.openxmlformats.org/officeDocument/2006/relationships/image" Target="../media/image126.jpe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gi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gi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0.png"/><Relationship Id="rId7" Type="http://schemas.openxmlformats.org/officeDocument/2006/relationships/image" Target="../media/image1200.png"/><Relationship Id="rId2" Type="http://schemas.openxmlformats.org/officeDocument/2006/relationships/image" Target="../media/image117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6.jpeg"/><Relationship Id="rId5" Type="http://schemas.openxmlformats.org/officeDocument/2006/relationships/image" Target="../media/image135.png"/><Relationship Id="rId4" Type="http://schemas.openxmlformats.org/officeDocument/2006/relationships/image" Target="../media/image1190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0.png"/><Relationship Id="rId3" Type="http://schemas.openxmlformats.org/officeDocument/2006/relationships/image" Target="../media/image139.jpeg"/><Relationship Id="rId7" Type="http://schemas.openxmlformats.org/officeDocument/2006/relationships/image" Target="../media/image1430.pn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20.png"/><Relationship Id="rId5" Type="http://schemas.openxmlformats.org/officeDocument/2006/relationships/image" Target="../media/image1350.png"/><Relationship Id="rId4" Type="http://schemas.openxmlformats.org/officeDocument/2006/relationships/image" Target="../media/image13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posición de imagen 4">
            <a:extLst>
              <a:ext uri="{FF2B5EF4-FFF2-40B4-BE49-F238E27FC236}">
                <a16:creationId xmlns:a16="http://schemas.microsoft.com/office/drawing/2014/main" id="{09890287-4DB6-4C87-AEAF-17E9594F4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13" b="7813"/>
          <a:stretch>
            <a:fillRect/>
          </a:stretch>
        </p:blipFill>
        <p:spPr/>
      </p:pic>
      <p:sp>
        <p:nvSpPr>
          <p:cNvPr id="285" name="Marcador de texto 284">
            <a:extLst>
              <a:ext uri="{FF2B5EF4-FFF2-40B4-BE49-F238E27FC236}">
                <a16:creationId xmlns:a16="http://schemas.microsoft.com/office/drawing/2014/main" id="{C0BF9B80-F084-4423-8C1C-E79BE8298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286" name="Marcador de texto 285">
            <a:extLst>
              <a:ext uri="{FF2B5EF4-FFF2-40B4-BE49-F238E27FC236}">
                <a16:creationId xmlns:a16="http://schemas.microsoft.com/office/drawing/2014/main" id="{9626180B-FF05-48CF-BFB3-C95C9B5DA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/>
          <a:lstStyle/>
          <a:p>
            <a:pPr rtl="0"/>
            <a:endParaRPr lang="es-ES" dirty="0">
              <a:latin typeface="+mn-lt"/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3933031D-018B-489E-B613-2113C1CD23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6707" y="1370363"/>
            <a:ext cx="6178586" cy="2150602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ct val="100000"/>
            </a:pPr>
            <a:br>
              <a:rPr lang="es-ES" sz="5400" b="1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Arial"/>
              </a:rPr>
            </a:br>
            <a:r>
              <a:rPr lang="es-ES" sz="5400" b="1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Arial"/>
              </a:rPr>
              <a:t>MATEMÁTICA 1C</a:t>
            </a:r>
            <a:br>
              <a:rPr lang="es-ES" sz="5400" b="1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Arial"/>
              </a:rPr>
            </a:br>
            <a:r>
              <a:rPr lang="es-ES" sz="5400" b="1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Arial"/>
              </a:rPr>
              <a:t>“M1C”</a:t>
            </a:r>
          </a:p>
        </p:txBody>
      </p:sp>
    </p:spTree>
    <p:extLst>
      <p:ext uri="{BB962C8B-B14F-4D97-AF65-F5344CB8AC3E}">
        <p14:creationId xmlns:p14="http://schemas.microsoft.com/office/powerpoint/2010/main" val="3135228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uadroTexto 27">
            <a:extLst>
              <a:ext uri="{FF2B5EF4-FFF2-40B4-BE49-F238E27FC236}">
                <a16:creationId xmlns:a16="http://schemas.microsoft.com/office/drawing/2014/main" id="{563506D6-B2AC-47D2-AF72-DC457A6181A0}"/>
              </a:ext>
            </a:extLst>
          </p:cNvPr>
          <p:cNvSpPr txBox="1"/>
          <p:nvPr/>
        </p:nvSpPr>
        <p:spPr>
          <a:xfrm>
            <a:off x="420432" y="611209"/>
            <a:ext cx="184524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500" b="1" dirty="0">
                <a:solidFill>
                  <a:srgbClr val="474B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VÉRTICES</a:t>
            </a:r>
            <a:endParaRPr lang="es-AR" sz="2500" b="1" i="1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E57F65C4-F674-48EB-BA36-23F99C298BBC}"/>
              </a:ext>
            </a:extLst>
          </p:cNvPr>
          <p:cNvSpPr txBox="1"/>
          <p:nvPr/>
        </p:nvSpPr>
        <p:spPr>
          <a:xfrm>
            <a:off x="3108140" y="611209"/>
            <a:ext cx="20777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500" b="1" dirty="0">
                <a:solidFill>
                  <a:srgbClr val="E88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ARISTAS</a:t>
            </a:r>
            <a:endParaRPr lang="es-AR" sz="2500" b="1" i="1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65" name="Picture 22" descr="Elementos del poliedro | Poliedros">
            <a:extLst>
              <a:ext uri="{FF2B5EF4-FFF2-40B4-BE49-F238E27FC236}">
                <a16:creationId xmlns:a16="http://schemas.microsoft.com/office/drawing/2014/main" id="{E9AF543C-60A3-4F31-8209-89A0556ADF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22" y="1093335"/>
            <a:ext cx="2176487" cy="217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4" descr="Elementos del poliedro | Poliedros">
            <a:extLst>
              <a:ext uri="{FF2B5EF4-FFF2-40B4-BE49-F238E27FC236}">
                <a16:creationId xmlns:a16="http://schemas.microsoft.com/office/drawing/2014/main" id="{81BA334E-8C06-4F05-9B82-86FFBD0844E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147" y="1088263"/>
            <a:ext cx="2219163" cy="217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6" descr="Elementos del poliedro | Matemáticas">
            <a:extLst>
              <a:ext uri="{FF2B5EF4-FFF2-40B4-BE49-F238E27FC236}">
                <a16:creationId xmlns:a16="http://schemas.microsoft.com/office/drawing/2014/main" id="{D0F9929B-BA5D-49F2-A76A-668B277C5B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4681" y="994379"/>
            <a:ext cx="2361186" cy="2270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CuadroTexto 70">
            <a:extLst>
              <a:ext uri="{FF2B5EF4-FFF2-40B4-BE49-F238E27FC236}">
                <a16:creationId xmlns:a16="http://schemas.microsoft.com/office/drawing/2014/main" id="{4246EF3B-DDBC-46CA-ACF7-27DDDA8E3461}"/>
              </a:ext>
            </a:extLst>
          </p:cNvPr>
          <p:cNvSpPr txBox="1"/>
          <p:nvPr/>
        </p:nvSpPr>
        <p:spPr>
          <a:xfrm>
            <a:off x="68524" y="3429000"/>
            <a:ext cx="2626081" cy="734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base">
              <a:spcBef>
                <a:spcPts val="0"/>
              </a:spcBef>
              <a:spcAft>
                <a:spcPts val="0"/>
              </a:spcAft>
            </a:pPr>
            <a:r>
              <a:rPr lang="es-ES" sz="1400" b="1" i="0" u="none" strike="noStrike" dirty="0">
                <a:solidFill>
                  <a:srgbClr val="474B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Vértices: Punto de intersección entre tres o más caras.</a:t>
            </a:r>
          </a:p>
        </p:txBody>
      </p:sp>
      <p:sp>
        <p:nvSpPr>
          <p:cNvPr id="74" name="CuadroTexto 73">
            <a:extLst>
              <a:ext uri="{FF2B5EF4-FFF2-40B4-BE49-F238E27FC236}">
                <a16:creationId xmlns:a16="http://schemas.microsoft.com/office/drawing/2014/main" id="{7652370E-87E6-4CF8-A9ED-FBE676628639}"/>
              </a:ext>
            </a:extLst>
          </p:cNvPr>
          <p:cNvSpPr txBox="1"/>
          <p:nvPr/>
        </p:nvSpPr>
        <p:spPr>
          <a:xfrm>
            <a:off x="3105495" y="3402248"/>
            <a:ext cx="24117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base">
              <a:spcBef>
                <a:spcPts val="210"/>
              </a:spcBef>
              <a:spcAft>
                <a:spcPts val="0"/>
              </a:spcAft>
            </a:pPr>
            <a:r>
              <a:rPr lang="es-ES" sz="1400" i="0" u="none" strike="noStrike" dirty="0">
                <a:solidFill>
                  <a:srgbClr val="E88920"/>
                </a:solidFill>
                <a:latin typeface="Arial Black" panose="020B0A04020102020204" pitchFamily="34" charset="0"/>
              </a:rPr>
              <a:t>Aristas: Segmentos que resultan de la intersección entre caras</a:t>
            </a: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72080B30-0204-4858-8B20-F2E9F9F7D853}"/>
              </a:ext>
            </a:extLst>
          </p:cNvPr>
          <p:cNvSpPr txBox="1"/>
          <p:nvPr/>
        </p:nvSpPr>
        <p:spPr>
          <a:xfrm>
            <a:off x="7980978" y="517325"/>
            <a:ext cx="20777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5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CARAS</a:t>
            </a:r>
            <a:endParaRPr lang="es-AR" sz="25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4F1917D9-B04D-481B-BCEB-32AB53A7CA03}"/>
              </a:ext>
            </a:extLst>
          </p:cNvPr>
          <p:cNvSpPr txBox="1"/>
          <p:nvPr/>
        </p:nvSpPr>
        <p:spPr>
          <a:xfrm>
            <a:off x="8141524" y="3429000"/>
            <a:ext cx="1967500" cy="542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base">
              <a:spcBef>
                <a:spcPts val="0"/>
              </a:spcBef>
              <a:spcAft>
                <a:spcPts val="0"/>
              </a:spcAft>
            </a:pPr>
            <a:r>
              <a:rPr lang="es-AR" sz="1400" i="0" u="none" strike="noStrike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Caras: son polígonos</a:t>
            </a:r>
          </a:p>
        </p:txBody>
      </p:sp>
      <p:pic>
        <p:nvPicPr>
          <p:cNvPr id="6146" name="Picture 2" descr="Resultado de imagen de angulos diros y poliedros">
            <a:extLst>
              <a:ext uri="{FF2B5EF4-FFF2-40B4-BE49-F238E27FC236}">
                <a16:creationId xmlns:a16="http://schemas.microsoft.com/office/drawing/2014/main" id="{97E9E09B-A259-4C76-A3AA-C279B833E4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6" r="32973"/>
          <a:stretch/>
        </p:blipFill>
        <p:spPr bwMode="auto">
          <a:xfrm>
            <a:off x="6113119" y="4123192"/>
            <a:ext cx="2578814" cy="269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CuadroTexto 78">
            <a:extLst>
              <a:ext uri="{FF2B5EF4-FFF2-40B4-BE49-F238E27FC236}">
                <a16:creationId xmlns:a16="http://schemas.microsoft.com/office/drawing/2014/main" id="{51CDA212-CAB6-4A05-97AB-F5D750354BCF}"/>
              </a:ext>
            </a:extLst>
          </p:cNvPr>
          <p:cNvSpPr txBox="1"/>
          <p:nvPr/>
        </p:nvSpPr>
        <p:spPr>
          <a:xfrm>
            <a:off x="4402035" y="5230918"/>
            <a:ext cx="1845245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500" b="1" dirty="0">
                <a:solidFill>
                  <a:srgbClr val="474B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ÁNGULOS DIEDROS</a:t>
            </a:r>
            <a:endParaRPr lang="es-AR" sz="2500" b="1" i="1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7ED03250-80E1-4C3B-A468-7A7CEF67BF92}"/>
              </a:ext>
            </a:extLst>
          </p:cNvPr>
          <p:cNvSpPr txBox="1"/>
          <p:nvPr/>
        </p:nvSpPr>
        <p:spPr>
          <a:xfrm>
            <a:off x="8691932" y="5478901"/>
            <a:ext cx="2578813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500" b="1" dirty="0">
                <a:solidFill>
                  <a:srgbClr val="E88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ÁNGULOS POLIÉDRICOS</a:t>
            </a:r>
            <a:endParaRPr lang="es-AR" sz="2500" b="1" i="1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F2257887-9E16-48A5-9723-F516ABB45E5E}"/>
              </a:ext>
            </a:extLst>
          </p:cNvPr>
          <p:cNvSpPr txBox="1"/>
          <p:nvPr/>
        </p:nvSpPr>
        <p:spPr>
          <a:xfrm>
            <a:off x="8714304" y="4731678"/>
            <a:ext cx="278943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base">
              <a:spcBef>
                <a:spcPts val="0"/>
              </a:spcBef>
              <a:spcAft>
                <a:spcPts val="0"/>
              </a:spcAft>
            </a:pPr>
            <a:r>
              <a:rPr lang="es-ES" sz="1400" b="1" i="0" u="none" strike="noStrike" dirty="0">
                <a:solidFill>
                  <a:srgbClr val="E88920"/>
                </a:solidFill>
                <a:effectLst/>
                <a:latin typeface="Arial Black" panose="020B0A04020102020204" pitchFamily="34" charset="0"/>
              </a:rPr>
              <a:t>Ángulos Poliédricos: formados entre tres o más  planos consecutivos.</a:t>
            </a:r>
          </a:p>
        </p:txBody>
      </p:sp>
      <p:sp>
        <p:nvSpPr>
          <p:cNvPr id="83" name="CuadroTexto 82">
            <a:extLst>
              <a:ext uri="{FF2B5EF4-FFF2-40B4-BE49-F238E27FC236}">
                <a16:creationId xmlns:a16="http://schemas.microsoft.com/office/drawing/2014/main" id="{40A962FE-E659-4613-B6BB-BF5A8342FCD6}"/>
              </a:ext>
            </a:extLst>
          </p:cNvPr>
          <p:cNvSpPr txBox="1"/>
          <p:nvPr/>
        </p:nvSpPr>
        <p:spPr>
          <a:xfrm>
            <a:off x="4035250" y="6071881"/>
            <a:ext cx="2578814" cy="734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base">
              <a:spcBef>
                <a:spcPts val="0"/>
              </a:spcBef>
              <a:spcAft>
                <a:spcPts val="0"/>
              </a:spcAft>
            </a:pPr>
            <a:r>
              <a:rPr lang="es-AR" sz="1400" b="1" i="0" u="none" strike="noStrike" dirty="0">
                <a:solidFill>
                  <a:srgbClr val="474B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Ángulos Diedros : formados entre dos planos consecutivos.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1489CF8-60EA-4D17-8292-95A89E097411}"/>
              </a:ext>
            </a:extLst>
          </p:cNvPr>
          <p:cNvSpPr txBox="1"/>
          <p:nvPr/>
        </p:nvSpPr>
        <p:spPr>
          <a:xfrm>
            <a:off x="20047" y="3069"/>
            <a:ext cx="4930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Elementos de un POLIEDRO</a:t>
            </a:r>
            <a:endParaRPr lang="es-A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896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71" grpId="0"/>
      <p:bldP spid="74" grpId="0"/>
      <p:bldP spid="75" grpId="0"/>
      <p:bldP spid="77" grpId="0"/>
      <p:bldP spid="79" grpId="0" animBg="1"/>
      <p:bldP spid="80" grpId="0" animBg="1"/>
      <p:bldP spid="81" grpId="0"/>
      <p:bldP spid="8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EE18131E-F6FE-4771-B562-D46466E9B5EB}"/>
              </a:ext>
            </a:extLst>
          </p:cNvPr>
          <p:cNvSpPr/>
          <p:nvPr/>
        </p:nvSpPr>
        <p:spPr>
          <a:xfrm>
            <a:off x="268693" y="197146"/>
            <a:ext cx="11654613" cy="64637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77" name="Google Shape;577;p4"/>
          <p:cNvSpPr txBox="1">
            <a:spLocks noGrp="1"/>
          </p:cNvSpPr>
          <p:nvPr>
            <p:ph type="title"/>
          </p:nvPr>
        </p:nvSpPr>
        <p:spPr>
          <a:xfrm>
            <a:off x="754912" y="2809361"/>
            <a:ext cx="6108344" cy="1101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wentieth Century"/>
              <a:buNone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POLIEDROS-Clasificación</a:t>
            </a:r>
            <a:endParaRPr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278F711-EE5E-4D73-BA80-3A1D62C750B8}"/>
              </a:ext>
            </a:extLst>
          </p:cNvPr>
          <p:cNvSpPr/>
          <p:nvPr/>
        </p:nvSpPr>
        <p:spPr>
          <a:xfrm>
            <a:off x="0" y="2541181"/>
            <a:ext cx="754911" cy="1637627"/>
          </a:xfrm>
          <a:prstGeom prst="rect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Triángulo rectángulo 5">
            <a:extLst>
              <a:ext uri="{FF2B5EF4-FFF2-40B4-BE49-F238E27FC236}">
                <a16:creationId xmlns:a16="http://schemas.microsoft.com/office/drawing/2014/main" id="{CBF5DA3A-AF42-4BB8-9393-B641802FA51C}"/>
              </a:ext>
            </a:extLst>
          </p:cNvPr>
          <p:cNvSpPr/>
          <p:nvPr/>
        </p:nvSpPr>
        <p:spPr>
          <a:xfrm flipH="1">
            <a:off x="9730153" y="4820402"/>
            <a:ext cx="2344615" cy="1919083"/>
          </a:xfrm>
          <a:prstGeom prst="rtTriangle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87514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uadroTexto 53">
            <a:extLst>
              <a:ext uri="{FF2B5EF4-FFF2-40B4-BE49-F238E27FC236}">
                <a16:creationId xmlns:a16="http://schemas.microsoft.com/office/drawing/2014/main" id="{356083F9-D84E-41E2-8F86-044EAA20FA2E}"/>
              </a:ext>
            </a:extLst>
          </p:cNvPr>
          <p:cNvSpPr txBox="1"/>
          <p:nvPr/>
        </p:nvSpPr>
        <p:spPr>
          <a:xfrm>
            <a:off x="1459627" y="670633"/>
            <a:ext cx="26397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000" b="1" dirty="0">
                <a:solidFill>
                  <a:srgbClr val="474B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CONVEXOS</a:t>
            </a:r>
            <a:endParaRPr lang="es-AR" sz="3000" b="1" i="1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415B1D59-766F-4500-B4E8-55BF085FF3CA}"/>
              </a:ext>
            </a:extLst>
          </p:cNvPr>
          <p:cNvSpPr txBox="1"/>
          <p:nvPr/>
        </p:nvSpPr>
        <p:spPr>
          <a:xfrm>
            <a:off x="8417959" y="670632"/>
            <a:ext cx="25034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CÓNCAVOS</a:t>
            </a:r>
            <a:endParaRPr lang="es-AR" sz="3000" b="1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C5CF4C52-7713-493E-889B-22D4A4250B66}"/>
              </a:ext>
            </a:extLst>
          </p:cNvPr>
          <p:cNvSpPr txBox="1"/>
          <p:nvPr/>
        </p:nvSpPr>
        <p:spPr>
          <a:xfrm>
            <a:off x="475527" y="1224630"/>
            <a:ext cx="46079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i="0" u="none" strike="noStrike" dirty="0">
                <a:solidFill>
                  <a:srgbClr val="474B81"/>
                </a:solidFill>
                <a:latin typeface="Arial Black" panose="020B0A04020102020204" pitchFamily="34" charset="0"/>
              </a:rPr>
              <a:t>Cuando toda recta sólo pueda cortar a su superficie en solo dos puntos.</a:t>
            </a:r>
            <a:endParaRPr lang="es-AR" sz="1800" b="1" dirty="0">
              <a:solidFill>
                <a:srgbClr val="474B81"/>
              </a:solidFill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B6150610-F697-426A-8343-7FCA9991CA9F}"/>
              </a:ext>
            </a:extLst>
          </p:cNvPr>
          <p:cNvSpPr txBox="1"/>
          <p:nvPr/>
        </p:nvSpPr>
        <p:spPr>
          <a:xfrm>
            <a:off x="7284379" y="1224630"/>
            <a:ext cx="48853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i="0" u="none" strike="noStrike" dirty="0">
                <a:solidFill>
                  <a:schemeClr val="accent2"/>
                </a:solidFill>
                <a:effectLst/>
                <a:latin typeface="Arial Black" panose="020B0A04020102020204" pitchFamily="34" charset="0"/>
              </a:rPr>
              <a:t>Cuando una recta corta su superficie en más de dos puntos, por lo que posee algún ángulo diedro entrante.</a:t>
            </a:r>
            <a:endParaRPr lang="es-AR" sz="1800" b="1" dirty="0">
              <a:solidFill>
                <a:schemeClr val="accent2"/>
              </a:solidFill>
            </a:endParaRPr>
          </a:p>
        </p:txBody>
      </p:sp>
      <p:pic>
        <p:nvPicPr>
          <p:cNvPr id="7176" name="Picture 8" descr="6 - Casa da Matemática - Tudo sobre Poliedros: classificação, tipos e ...">
            <a:extLst>
              <a:ext uri="{FF2B5EF4-FFF2-40B4-BE49-F238E27FC236}">
                <a16:creationId xmlns:a16="http://schemas.microsoft.com/office/drawing/2014/main" id="{515A8B38-C795-4228-BF0E-F3118E94C4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6" r="51423"/>
          <a:stretch/>
        </p:blipFill>
        <p:spPr bwMode="auto">
          <a:xfrm>
            <a:off x="1066811" y="2145858"/>
            <a:ext cx="3032577" cy="37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8" descr="6 - Casa da Matemática - Tudo sobre Poliedros: classificação, tipos e ...">
            <a:extLst>
              <a:ext uri="{FF2B5EF4-FFF2-40B4-BE49-F238E27FC236}">
                <a16:creationId xmlns:a16="http://schemas.microsoft.com/office/drawing/2014/main" id="{C9B39401-AAD8-4EB9-8F48-AC5F73AE6B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49" t="10953"/>
          <a:stretch/>
        </p:blipFill>
        <p:spPr bwMode="auto">
          <a:xfrm>
            <a:off x="8061802" y="2311686"/>
            <a:ext cx="3032577" cy="358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C4F93B5-CB01-47C1-91DA-30298C8798CB}"/>
              </a:ext>
            </a:extLst>
          </p:cNvPr>
          <p:cNvSpPr txBox="1"/>
          <p:nvPr/>
        </p:nvSpPr>
        <p:spPr>
          <a:xfrm>
            <a:off x="20047" y="3069"/>
            <a:ext cx="4930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Clasificación de un POLIEDRO</a:t>
            </a:r>
            <a:endParaRPr lang="es-A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918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7" grpId="0"/>
      <p:bldP spid="5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EE18131E-F6FE-4771-B562-D46466E9B5EB}"/>
              </a:ext>
            </a:extLst>
          </p:cNvPr>
          <p:cNvSpPr/>
          <p:nvPr/>
        </p:nvSpPr>
        <p:spPr>
          <a:xfrm>
            <a:off x="268693" y="197146"/>
            <a:ext cx="11654613" cy="64637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77" name="Google Shape;577;p4"/>
          <p:cNvSpPr txBox="1">
            <a:spLocks noGrp="1"/>
          </p:cNvSpPr>
          <p:nvPr>
            <p:ph type="title"/>
          </p:nvPr>
        </p:nvSpPr>
        <p:spPr>
          <a:xfrm>
            <a:off x="754912" y="2809361"/>
            <a:ext cx="6108344" cy="1101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wentieth Century"/>
              <a:buNone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POLIEDROS CONVEXOS</a:t>
            </a:r>
            <a:endParaRPr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278F711-EE5E-4D73-BA80-3A1D62C750B8}"/>
              </a:ext>
            </a:extLst>
          </p:cNvPr>
          <p:cNvSpPr/>
          <p:nvPr/>
        </p:nvSpPr>
        <p:spPr>
          <a:xfrm>
            <a:off x="0" y="2541181"/>
            <a:ext cx="754911" cy="1637627"/>
          </a:xfrm>
          <a:prstGeom prst="rect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Triángulo rectángulo 5">
            <a:extLst>
              <a:ext uri="{FF2B5EF4-FFF2-40B4-BE49-F238E27FC236}">
                <a16:creationId xmlns:a16="http://schemas.microsoft.com/office/drawing/2014/main" id="{CBF5DA3A-AF42-4BB8-9393-B641802FA51C}"/>
              </a:ext>
            </a:extLst>
          </p:cNvPr>
          <p:cNvSpPr/>
          <p:nvPr/>
        </p:nvSpPr>
        <p:spPr>
          <a:xfrm flipH="1">
            <a:off x="9730153" y="4820402"/>
            <a:ext cx="2344615" cy="1919083"/>
          </a:xfrm>
          <a:prstGeom prst="rtTriangle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76461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4" name="Picture 8" descr="Resultado de imagen de gif prisma regular">
            <a:extLst>
              <a:ext uri="{FF2B5EF4-FFF2-40B4-BE49-F238E27FC236}">
                <a16:creationId xmlns:a16="http://schemas.microsoft.com/office/drawing/2014/main" id="{CFF30259-D76E-47E5-B1CF-091561054C7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913" y="4211564"/>
            <a:ext cx="2784511" cy="264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4.2. Volúmenes | El mundo en una caja">
            <a:extLst>
              <a:ext uri="{FF2B5EF4-FFF2-40B4-BE49-F238E27FC236}">
                <a16:creationId xmlns:a16="http://schemas.microsoft.com/office/drawing/2014/main" id="{CBB724D1-EBA2-400F-B31A-8345E529652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612" y="2101066"/>
            <a:ext cx="2666811" cy="2092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4.2. Volúmenes | El mundo en una caja">
            <a:extLst>
              <a:ext uri="{FF2B5EF4-FFF2-40B4-BE49-F238E27FC236}">
                <a16:creationId xmlns:a16="http://schemas.microsoft.com/office/drawing/2014/main" id="{4E02F980-476A-40C8-B8C0-19EF7575ED2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359" y="3302056"/>
            <a:ext cx="5694758" cy="355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9" name="Google Shape;629;p7"/>
          <p:cNvSpPr txBox="1">
            <a:spLocks noGrp="1"/>
          </p:cNvSpPr>
          <p:nvPr>
            <p:ph type="body" idx="3"/>
          </p:nvPr>
        </p:nvSpPr>
        <p:spPr>
          <a:xfrm>
            <a:off x="0" y="540999"/>
            <a:ext cx="12192000" cy="9386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40075" tIns="45700" rIns="91425" bIns="45700" anchor="t" anchorCtr="0">
            <a:spAutoFit/>
          </a:bodyPr>
          <a:lstStyle/>
          <a:p>
            <a:pPr algn="ctr"/>
            <a:r>
              <a:rPr lang="es-E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Los POLIEDROS tienen la particularidad de ser</a:t>
            </a:r>
            <a:r>
              <a:rPr lang="es-ES" sz="2500" dirty="0">
                <a:latin typeface="Arial Black" panose="020B0A04020102020204" pitchFamily="34" charset="0"/>
              </a:rPr>
              <a:t> </a:t>
            </a:r>
            <a:r>
              <a:rPr lang="es-E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DESARROLLABLES</a:t>
            </a:r>
            <a:endParaRPr lang="es-AR" sz="2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631" name="Google Shape;631;p7"/>
          <p:cNvPicPr preferRelativeResize="0">
            <a:picLocks noGrp="1"/>
          </p:cNvPicPr>
          <p:nvPr>
            <p:ph type="pic" idx="2"/>
          </p:nvPr>
        </p:nvPicPr>
        <p:blipFill rotWithShape="1">
          <a:blip r:embed="rId6">
            <a:alphaModFix/>
          </a:blip>
          <a:srcRect t="88" b="88"/>
          <a:stretch/>
        </p:blipFill>
        <p:spPr>
          <a:xfrm>
            <a:off x="0" y="0"/>
            <a:ext cx="8329613" cy="457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60" name="CuadroTexto 59">
            <a:extLst>
              <a:ext uri="{FF2B5EF4-FFF2-40B4-BE49-F238E27FC236}">
                <a16:creationId xmlns:a16="http://schemas.microsoft.com/office/drawing/2014/main" id="{A7977CB8-040E-4D9E-8384-F7FBCAD379C8}"/>
              </a:ext>
            </a:extLst>
          </p:cNvPr>
          <p:cNvSpPr txBox="1"/>
          <p:nvPr/>
        </p:nvSpPr>
        <p:spPr>
          <a:xfrm>
            <a:off x="8610" y="1488566"/>
            <a:ext cx="12167930" cy="584775"/>
          </a:xfrm>
          <a:prstGeom prst="rect">
            <a:avLst/>
          </a:prstGeom>
          <a:solidFill>
            <a:srgbClr val="474B81">
              <a:alpha val="1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600" b="0" i="0" u="none" strike="noStrike" dirty="0">
                <a:solidFill>
                  <a:srgbClr val="474B81"/>
                </a:solidFill>
                <a:effectLst/>
                <a:latin typeface="Arial Black" panose="020B0A04020102020204" pitchFamily="34" charset="0"/>
              </a:rPr>
              <a:t>Se dice que son DESARROLLABLES, pues sus caras pueden ubicarse en un plano, y mediante pliegues los podemos construir.</a:t>
            </a:r>
            <a:endParaRPr lang="es-AR" sz="1600" dirty="0">
              <a:solidFill>
                <a:srgbClr val="474B81"/>
              </a:solidFill>
            </a:endParaRPr>
          </a:p>
        </p:txBody>
      </p:sp>
      <p:pic>
        <p:nvPicPr>
          <p:cNvPr id="9218" name="Picture 2" descr="Resultado de imagen de gif dodecaedro">
            <a:extLst>
              <a:ext uri="{FF2B5EF4-FFF2-40B4-BE49-F238E27FC236}">
                <a16:creationId xmlns:a16="http://schemas.microsoft.com/office/drawing/2014/main" id="{D2296F0A-5FC7-4940-B5A7-F341BE0DC25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02056"/>
            <a:ext cx="3555944" cy="355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703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EE18131E-F6FE-4771-B562-D46466E9B5EB}"/>
              </a:ext>
            </a:extLst>
          </p:cNvPr>
          <p:cNvSpPr/>
          <p:nvPr/>
        </p:nvSpPr>
        <p:spPr>
          <a:xfrm>
            <a:off x="268693" y="197146"/>
            <a:ext cx="11654613" cy="64637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77" name="Google Shape;577;p4"/>
          <p:cNvSpPr txBox="1">
            <a:spLocks noGrp="1"/>
          </p:cNvSpPr>
          <p:nvPr>
            <p:ph type="title"/>
          </p:nvPr>
        </p:nvSpPr>
        <p:spPr>
          <a:xfrm>
            <a:off x="754912" y="2809361"/>
            <a:ext cx="9482164" cy="119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wentieth Century"/>
              <a:buNone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POLIEDROS CONVEXOS-Clasificación</a:t>
            </a:r>
            <a:endParaRPr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278F711-EE5E-4D73-BA80-3A1D62C750B8}"/>
              </a:ext>
            </a:extLst>
          </p:cNvPr>
          <p:cNvSpPr/>
          <p:nvPr/>
        </p:nvSpPr>
        <p:spPr>
          <a:xfrm>
            <a:off x="0" y="2541181"/>
            <a:ext cx="754911" cy="1637627"/>
          </a:xfrm>
          <a:prstGeom prst="rect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Triángulo rectángulo 5">
            <a:extLst>
              <a:ext uri="{FF2B5EF4-FFF2-40B4-BE49-F238E27FC236}">
                <a16:creationId xmlns:a16="http://schemas.microsoft.com/office/drawing/2014/main" id="{CBF5DA3A-AF42-4BB8-9393-B641802FA51C}"/>
              </a:ext>
            </a:extLst>
          </p:cNvPr>
          <p:cNvSpPr/>
          <p:nvPr/>
        </p:nvSpPr>
        <p:spPr>
          <a:xfrm flipH="1">
            <a:off x="9730153" y="4820402"/>
            <a:ext cx="2344615" cy="1919083"/>
          </a:xfrm>
          <a:prstGeom prst="rtTriangle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2046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7"/>
          <p:cNvSpPr txBox="1">
            <a:spLocks noGrp="1"/>
          </p:cNvSpPr>
          <p:nvPr>
            <p:ph type="body" idx="3"/>
          </p:nvPr>
        </p:nvSpPr>
        <p:spPr>
          <a:xfrm>
            <a:off x="0" y="540999"/>
            <a:ext cx="6096000" cy="5924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40075" tIns="45700" rIns="91425" bIns="45700" anchor="t" anchorCtr="0">
            <a:spAutoFit/>
          </a:bodyPr>
          <a:lstStyle/>
          <a:p>
            <a:pPr algn="ctr"/>
            <a:r>
              <a:rPr lang="es-ES" sz="2500" dirty="0">
                <a:latin typeface="Arial Black" panose="020B0A04020102020204" pitchFamily="34" charset="0"/>
              </a:rPr>
              <a:t>REGULARES</a:t>
            </a:r>
            <a:endParaRPr lang="es-AR" sz="2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631" name="Google Shape;631;p7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88" b="88"/>
          <a:stretch/>
        </p:blipFill>
        <p:spPr>
          <a:xfrm>
            <a:off x="0" y="0"/>
            <a:ext cx="8329613" cy="457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58" name="Google Shape;629;p7">
            <a:extLst>
              <a:ext uri="{FF2B5EF4-FFF2-40B4-BE49-F238E27FC236}">
                <a16:creationId xmlns:a16="http://schemas.microsoft.com/office/drawing/2014/main" id="{84D1610C-D734-4E3C-88C3-1CDADE569803}"/>
              </a:ext>
            </a:extLst>
          </p:cNvPr>
          <p:cNvSpPr txBox="1">
            <a:spLocks/>
          </p:cNvSpPr>
          <p:nvPr/>
        </p:nvSpPr>
        <p:spPr>
          <a:xfrm>
            <a:off x="6096000" y="540999"/>
            <a:ext cx="6096000" cy="592429"/>
          </a:xfrm>
          <a:prstGeom prst="rect">
            <a:avLst/>
          </a:prstGeom>
          <a:solidFill>
            <a:srgbClr val="E88920"/>
          </a:solidFill>
          <a:ln>
            <a:noFill/>
          </a:ln>
        </p:spPr>
        <p:txBody>
          <a:bodyPr spcFirstLastPara="1" wrap="square" lIns="64007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500" dirty="0">
                <a:latin typeface="Arial Black" panose="020B0A04020102020204" pitchFamily="34" charset="0"/>
              </a:rPr>
              <a:t>IRREGULARES</a:t>
            </a:r>
            <a:endParaRPr lang="es-AR" sz="2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A7977CB8-040E-4D9E-8384-F7FBCAD379C8}"/>
              </a:ext>
            </a:extLst>
          </p:cNvPr>
          <p:cNvSpPr txBox="1"/>
          <p:nvPr/>
        </p:nvSpPr>
        <p:spPr>
          <a:xfrm>
            <a:off x="0" y="1133428"/>
            <a:ext cx="6096000" cy="5693866"/>
          </a:xfrm>
          <a:prstGeom prst="rect">
            <a:avLst/>
          </a:prstGeom>
          <a:solidFill>
            <a:srgbClr val="474B81">
              <a:alpha val="1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0" i="0" u="none" strike="noStrike" dirty="0">
                <a:solidFill>
                  <a:srgbClr val="474B81"/>
                </a:solidFill>
                <a:effectLst/>
                <a:latin typeface="Arial Black" panose="020B0A04020102020204" pitchFamily="34" charset="0"/>
              </a:rPr>
              <a:t>Es aquel cuyas caras son polígonos regulares congruentes, por lo que todas sus aristas son de igual longitud. </a:t>
            </a:r>
          </a:p>
          <a:p>
            <a:pPr algn="ctr"/>
            <a:r>
              <a:rPr lang="es-ES" sz="1400" b="0" i="0" u="none" strike="noStrike" dirty="0">
                <a:solidFill>
                  <a:srgbClr val="474B81"/>
                </a:solidFill>
                <a:effectLst/>
                <a:latin typeface="Arial Black" panose="020B0A04020102020204" pitchFamily="34" charset="0"/>
              </a:rPr>
              <a:t>En consecuencia, todos sus vértices están contenidos en una esfera y el poliedro, a su vez, encierra otra esfera.</a:t>
            </a:r>
          </a:p>
          <a:p>
            <a:pPr algn="ctr"/>
            <a:endParaRPr lang="es-ES" dirty="0">
              <a:solidFill>
                <a:srgbClr val="474B81"/>
              </a:solidFill>
              <a:latin typeface="Arial Black" panose="020B0A04020102020204" pitchFamily="34" charset="0"/>
            </a:endParaRPr>
          </a:p>
          <a:p>
            <a:pPr algn="ctr"/>
            <a:endParaRPr lang="es-ES" dirty="0">
              <a:solidFill>
                <a:srgbClr val="474B81"/>
              </a:solidFill>
              <a:latin typeface="Arial Black" panose="020B0A04020102020204" pitchFamily="34" charset="0"/>
            </a:endParaRPr>
          </a:p>
          <a:p>
            <a:pPr algn="ctr"/>
            <a:endParaRPr lang="es-ES" dirty="0">
              <a:solidFill>
                <a:srgbClr val="474B81"/>
              </a:solidFill>
              <a:latin typeface="Arial Black" panose="020B0A04020102020204" pitchFamily="34" charset="0"/>
            </a:endParaRPr>
          </a:p>
          <a:p>
            <a:pPr algn="ctr"/>
            <a:endParaRPr lang="es-ES" dirty="0">
              <a:solidFill>
                <a:srgbClr val="474B81"/>
              </a:solidFill>
              <a:latin typeface="Arial Black" panose="020B0A04020102020204" pitchFamily="34" charset="0"/>
            </a:endParaRPr>
          </a:p>
          <a:p>
            <a:pPr algn="ctr"/>
            <a:endParaRPr lang="es-ES" dirty="0">
              <a:solidFill>
                <a:srgbClr val="474B81"/>
              </a:solidFill>
              <a:latin typeface="Arial Black" panose="020B0A04020102020204" pitchFamily="34" charset="0"/>
            </a:endParaRPr>
          </a:p>
          <a:p>
            <a:pPr algn="ctr"/>
            <a:endParaRPr lang="es-ES" dirty="0">
              <a:solidFill>
                <a:srgbClr val="474B81"/>
              </a:solidFill>
              <a:latin typeface="Arial Black" panose="020B0A04020102020204" pitchFamily="34" charset="0"/>
            </a:endParaRPr>
          </a:p>
          <a:p>
            <a:pPr algn="ctr"/>
            <a:endParaRPr lang="es-ES" dirty="0">
              <a:solidFill>
                <a:srgbClr val="474B81"/>
              </a:solidFill>
              <a:latin typeface="Arial Black" panose="020B0A04020102020204" pitchFamily="34" charset="0"/>
            </a:endParaRPr>
          </a:p>
          <a:p>
            <a:pPr algn="ctr"/>
            <a:endParaRPr lang="es-ES" dirty="0">
              <a:solidFill>
                <a:srgbClr val="474B81"/>
              </a:solidFill>
              <a:latin typeface="Arial Black" panose="020B0A04020102020204" pitchFamily="34" charset="0"/>
            </a:endParaRPr>
          </a:p>
          <a:p>
            <a:pPr algn="ctr"/>
            <a:endParaRPr lang="es-ES" dirty="0">
              <a:solidFill>
                <a:srgbClr val="474B81"/>
              </a:solidFill>
              <a:latin typeface="Arial Black" panose="020B0A04020102020204" pitchFamily="34" charset="0"/>
            </a:endParaRPr>
          </a:p>
          <a:p>
            <a:pPr algn="ctr"/>
            <a:endParaRPr lang="es-ES" dirty="0">
              <a:solidFill>
                <a:srgbClr val="474B81"/>
              </a:solidFill>
              <a:latin typeface="Arial Black" panose="020B0A04020102020204" pitchFamily="34" charset="0"/>
            </a:endParaRPr>
          </a:p>
          <a:p>
            <a:pPr algn="ctr"/>
            <a:endParaRPr lang="es-ES" dirty="0">
              <a:solidFill>
                <a:srgbClr val="474B81"/>
              </a:solidFill>
              <a:latin typeface="Arial Black" panose="020B0A04020102020204" pitchFamily="34" charset="0"/>
            </a:endParaRPr>
          </a:p>
          <a:p>
            <a:pPr algn="ctr"/>
            <a:endParaRPr lang="es-ES" dirty="0">
              <a:solidFill>
                <a:srgbClr val="474B81"/>
              </a:solidFill>
              <a:latin typeface="Arial Black" panose="020B0A04020102020204" pitchFamily="34" charset="0"/>
            </a:endParaRPr>
          </a:p>
          <a:p>
            <a:pPr algn="ctr"/>
            <a:endParaRPr lang="es-ES" dirty="0">
              <a:solidFill>
                <a:srgbClr val="474B81"/>
              </a:solidFill>
              <a:latin typeface="Arial Black" panose="020B0A04020102020204" pitchFamily="34" charset="0"/>
            </a:endParaRPr>
          </a:p>
          <a:p>
            <a:pPr algn="ctr"/>
            <a:endParaRPr lang="es-ES" dirty="0">
              <a:solidFill>
                <a:srgbClr val="474B81"/>
              </a:solidFill>
              <a:latin typeface="Arial Black" panose="020B0A04020102020204" pitchFamily="34" charset="0"/>
            </a:endParaRPr>
          </a:p>
          <a:p>
            <a:pPr algn="ctr"/>
            <a:endParaRPr lang="es-ES" dirty="0">
              <a:solidFill>
                <a:srgbClr val="474B81"/>
              </a:solidFill>
              <a:latin typeface="Arial Black" panose="020B0A04020102020204" pitchFamily="34" charset="0"/>
            </a:endParaRPr>
          </a:p>
          <a:p>
            <a:pPr algn="ctr"/>
            <a:endParaRPr lang="es-ES" dirty="0">
              <a:solidFill>
                <a:srgbClr val="474B81"/>
              </a:solidFill>
              <a:latin typeface="Arial Black" panose="020B0A04020102020204" pitchFamily="34" charset="0"/>
            </a:endParaRPr>
          </a:p>
          <a:p>
            <a:pPr algn="ctr"/>
            <a:endParaRPr lang="es-ES" dirty="0">
              <a:solidFill>
                <a:srgbClr val="474B81"/>
              </a:solidFill>
              <a:latin typeface="Arial Black" panose="020B0A04020102020204" pitchFamily="34" charset="0"/>
            </a:endParaRPr>
          </a:p>
          <a:p>
            <a:pPr algn="ctr"/>
            <a:endParaRPr lang="es-ES" dirty="0">
              <a:solidFill>
                <a:srgbClr val="474B81"/>
              </a:solidFill>
              <a:latin typeface="Arial Black" panose="020B0A04020102020204" pitchFamily="34" charset="0"/>
            </a:endParaRPr>
          </a:p>
          <a:p>
            <a:pPr algn="ctr"/>
            <a:endParaRPr lang="es-ES" dirty="0">
              <a:solidFill>
                <a:srgbClr val="474B81"/>
              </a:solidFill>
              <a:latin typeface="Arial Black" panose="020B0A04020102020204" pitchFamily="34" charset="0"/>
            </a:endParaRPr>
          </a:p>
          <a:p>
            <a:pPr algn="ctr"/>
            <a:endParaRPr lang="es-ES" dirty="0">
              <a:solidFill>
                <a:srgbClr val="474B81"/>
              </a:solidFill>
              <a:latin typeface="Arial Black" panose="020B0A04020102020204" pitchFamily="34" charset="0"/>
            </a:endParaRPr>
          </a:p>
          <a:p>
            <a:pPr algn="ctr"/>
            <a:endParaRPr lang="es-ES" dirty="0">
              <a:solidFill>
                <a:srgbClr val="474B81"/>
              </a:solidFill>
              <a:latin typeface="Arial Black" panose="020B0A04020102020204" pitchFamily="34" charset="0"/>
            </a:endParaRPr>
          </a:p>
          <a:p>
            <a:pPr algn="ctr"/>
            <a:endParaRPr lang="es-AR" dirty="0">
              <a:solidFill>
                <a:srgbClr val="474B81"/>
              </a:solidFill>
            </a:endParaRP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065A9B06-D1AF-48BB-A894-5D835745CB91}"/>
              </a:ext>
            </a:extLst>
          </p:cNvPr>
          <p:cNvSpPr txBox="1"/>
          <p:nvPr/>
        </p:nvSpPr>
        <p:spPr>
          <a:xfrm>
            <a:off x="6068602" y="1133427"/>
            <a:ext cx="6123398" cy="5693866"/>
          </a:xfrm>
          <a:prstGeom prst="rect">
            <a:avLst/>
          </a:prstGeom>
          <a:solidFill>
            <a:srgbClr val="E88920">
              <a:alpha val="10000"/>
            </a:srgbClr>
          </a:solidFill>
        </p:spPr>
        <p:txBody>
          <a:bodyPr wrap="square">
            <a:spAutoFit/>
          </a:bodyPr>
          <a:lstStyle/>
          <a:p>
            <a:pPr algn="ctr" rtl="0">
              <a:spcBef>
                <a:spcPts val="630"/>
              </a:spcBef>
              <a:spcAft>
                <a:spcPts val="0"/>
              </a:spcAft>
            </a:pPr>
            <a:br>
              <a:rPr lang="es-AR" b="0" dirty="0">
                <a:solidFill>
                  <a:srgbClr val="E88920"/>
                </a:solidFill>
                <a:effectLst/>
              </a:rPr>
            </a:br>
            <a:r>
              <a:rPr lang="es-AR" sz="1400" b="0" i="0" u="none" strike="noStrike" dirty="0">
                <a:solidFill>
                  <a:srgbClr val="E88920"/>
                </a:solidFill>
                <a:effectLst/>
                <a:latin typeface="Arial Black" panose="020B0A04020102020204" pitchFamily="34" charset="0"/>
              </a:rPr>
              <a:t>Es aquel cuyas caras son polígonos, no todos congruentes.</a:t>
            </a:r>
            <a:endParaRPr lang="es-AR" b="0" dirty="0">
              <a:solidFill>
                <a:srgbClr val="E88920"/>
              </a:solidFill>
              <a:effectLst/>
            </a:endParaRPr>
          </a:p>
          <a:p>
            <a:br>
              <a:rPr lang="es-AR" dirty="0">
                <a:solidFill>
                  <a:srgbClr val="E88920"/>
                </a:solidFill>
              </a:rPr>
            </a:br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  <a:p>
            <a:endParaRPr lang="es-AR" dirty="0">
              <a:solidFill>
                <a:srgbClr val="E88920"/>
              </a:solidFill>
            </a:endParaRPr>
          </a:p>
        </p:txBody>
      </p:sp>
      <p:pic>
        <p:nvPicPr>
          <p:cNvPr id="8194" name="Picture 2" descr="Recto GIFs - Find &amp; Share on GIPHY">
            <a:extLst>
              <a:ext uri="{FF2B5EF4-FFF2-40B4-BE49-F238E27FC236}">
                <a16:creationId xmlns:a16="http://schemas.microsoft.com/office/drawing/2014/main" id="{9A3C35E3-8F0F-4F59-A519-A816961487F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272" y="2116739"/>
            <a:ext cx="2934007" cy="422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Black Box 2 on Make a GIF">
            <a:extLst>
              <a:ext uri="{FF2B5EF4-FFF2-40B4-BE49-F238E27FC236}">
                <a16:creationId xmlns:a16="http://schemas.microsoft.com/office/drawing/2014/main" id="{816BC9D8-4F90-4B32-8743-7E457732F30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87534"/>
            <a:ext cx="2383677" cy="234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4" descr="Resultado de imagen de GIF POLIEDROS">
            <a:extLst>
              <a:ext uri="{FF2B5EF4-FFF2-40B4-BE49-F238E27FC236}">
                <a16:creationId xmlns:a16="http://schemas.microsoft.com/office/drawing/2014/main" id="{31E3F0A5-521F-4171-A596-41A2B2DC8BC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068" y="2087534"/>
            <a:ext cx="3439082" cy="242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8" descr="Resultado de imagen de GIF POLIEDROS">
            <a:extLst>
              <a:ext uri="{FF2B5EF4-FFF2-40B4-BE49-F238E27FC236}">
                <a16:creationId xmlns:a16="http://schemas.microsoft.com/office/drawing/2014/main" id="{DCC4403C-56A9-40D1-BE39-82791F543B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189" y="4708525"/>
            <a:ext cx="3509812" cy="214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" descr="STUDIO 02 / design / grafica / comunicazione / web design / branding">
            <a:extLst>
              <a:ext uri="{FF2B5EF4-FFF2-40B4-BE49-F238E27FC236}">
                <a16:creationId xmlns:a16="http://schemas.microsoft.com/office/drawing/2014/main" id="{C606C281-19BD-4085-9DB2-E67E822CCD7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903" y="2193925"/>
            <a:ext cx="2509143" cy="258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20" descr="Resultado de imagen de GIF POLIEDROS">
            <a:extLst>
              <a:ext uri="{FF2B5EF4-FFF2-40B4-BE49-F238E27FC236}">
                <a16:creationId xmlns:a16="http://schemas.microsoft.com/office/drawing/2014/main" id="{FE61A79E-0ADB-4CE2-A1F3-D6E8CEBD65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072" y="3832261"/>
            <a:ext cx="2972273" cy="297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18AD28CB-E096-4604-A56D-FF827B07B226}"/>
              </a:ext>
            </a:extLst>
          </p:cNvPr>
          <p:cNvSpPr txBox="1"/>
          <p:nvPr/>
        </p:nvSpPr>
        <p:spPr>
          <a:xfrm>
            <a:off x="20047" y="3069"/>
            <a:ext cx="6522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Clasificación de un POLIEDRO CONVEXO</a:t>
            </a:r>
            <a:endParaRPr lang="es-AR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9" grpId="0" uiExpand="1" build="p" animBg="1"/>
      <p:bldP spid="58" grpId="0" animBg="1"/>
      <p:bldP spid="60" grpId="0" animBg="1"/>
      <p:bldP spid="6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EE18131E-F6FE-4771-B562-D46466E9B5EB}"/>
              </a:ext>
            </a:extLst>
          </p:cNvPr>
          <p:cNvSpPr/>
          <p:nvPr/>
        </p:nvSpPr>
        <p:spPr>
          <a:xfrm>
            <a:off x="268693" y="197146"/>
            <a:ext cx="11654613" cy="64637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77" name="Google Shape;577;p4"/>
          <p:cNvSpPr txBox="1">
            <a:spLocks noGrp="1"/>
          </p:cNvSpPr>
          <p:nvPr>
            <p:ph type="title"/>
          </p:nvPr>
        </p:nvSpPr>
        <p:spPr>
          <a:xfrm>
            <a:off x="754912" y="2809361"/>
            <a:ext cx="9482164" cy="119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wentieth Century"/>
              <a:buNone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POLIEDROS CONVEXOS REGULARES</a:t>
            </a:r>
            <a:b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Cálculo de Superficie lateral total y Volumen</a:t>
            </a:r>
            <a:endParaRPr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278F711-EE5E-4D73-BA80-3A1D62C750B8}"/>
              </a:ext>
            </a:extLst>
          </p:cNvPr>
          <p:cNvSpPr/>
          <p:nvPr/>
        </p:nvSpPr>
        <p:spPr>
          <a:xfrm>
            <a:off x="0" y="2541181"/>
            <a:ext cx="754911" cy="1637627"/>
          </a:xfrm>
          <a:prstGeom prst="rect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Triángulo rectángulo 5">
            <a:extLst>
              <a:ext uri="{FF2B5EF4-FFF2-40B4-BE49-F238E27FC236}">
                <a16:creationId xmlns:a16="http://schemas.microsoft.com/office/drawing/2014/main" id="{CBF5DA3A-AF42-4BB8-9393-B641802FA51C}"/>
              </a:ext>
            </a:extLst>
          </p:cNvPr>
          <p:cNvSpPr/>
          <p:nvPr/>
        </p:nvSpPr>
        <p:spPr>
          <a:xfrm flipH="1">
            <a:off x="9730153" y="4820402"/>
            <a:ext cx="2344615" cy="1919083"/>
          </a:xfrm>
          <a:prstGeom prst="rtTriangle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36739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7"/>
          <p:cNvSpPr txBox="1">
            <a:spLocks noGrp="1"/>
          </p:cNvSpPr>
          <p:nvPr>
            <p:ph type="body" idx="3"/>
          </p:nvPr>
        </p:nvSpPr>
        <p:spPr>
          <a:xfrm>
            <a:off x="0" y="541000"/>
            <a:ext cx="2250040" cy="5924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/>
          <a:p>
            <a:r>
              <a:rPr lang="es-ES" sz="2500" dirty="0">
                <a:latin typeface="Arial Black" panose="020B0A04020102020204" pitchFamily="34" charset="0"/>
              </a:rPr>
              <a:t>Tetraedro</a:t>
            </a:r>
            <a:endParaRPr lang="es-AR" sz="2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631" name="Google Shape;631;p7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88" b="88"/>
          <a:stretch/>
        </p:blipFill>
        <p:spPr>
          <a:xfrm>
            <a:off x="0" y="0"/>
            <a:ext cx="8329613" cy="457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60" name="CuadroTexto 59">
            <a:extLst>
              <a:ext uri="{FF2B5EF4-FFF2-40B4-BE49-F238E27FC236}">
                <a16:creationId xmlns:a16="http://schemas.microsoft.com/office/drawing/2014/main" id="{A7977CB8-040E-4D9E-8384-F7FBCAD379C8}"/>
              </a:ext>
            </a:extLst>
          </p:cNvPr>
          <p:cNvSpPr txBox="1"/>
          <p:nvPr/>
        </p:nvSpPr>
        <p:spPr>
          <a:xfrm>
            <a:off x="0" y="1128946"/>
            <a:ext cx="2250040" cy="738664"/>
          </a:xfrm>
          <a:prstGeom prst="rect">
            <a:avLst/>
          </a:prstGeom>
          <a:solidFill>
            <a:srgbClr val="474B81">
              <a:alpha val="1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0" i="0" u="none" strike="noStrike" dirty="0">
                <a:solidFill>
                  <a:srgbClr val="474B81"/>
                </a:solidFill>
                <a:effectLst/>
                <a:latin typeface="Arial Black" panose="020B0A04020102020204" pitchFamily="34" charset="0"/>
              </a:rPr>
              <a:t>Sus 4 caras son TRIÁNGULOS EQUILÁTEROS </a:t>
            </a:r>
            <a:endParaRPr lang="es-AR" dirty="0">
              <a:solidFill>
                <a:srgbClr val="474B81"/>
              </a:solidFill>
            </a:endParaRPr>
          </a:p>
        </p:txBody>
      </p:sp>
      <p:sp>
        <p:nvSpPr>
          <p:cNvPr id="16" name="Google Shape;629;p7">
            <a:extLst>
              <a:ext uri="{FF2B5EF4-FFF2-40B4-BE49-F238E27FC236}">
                <a16:creationId xmlns:a16="http://schemas.microsoft.com/office/drawing/2014/main" id="{B53223B5-0E34-4D5D-903A-587DEF0DC642}"/>
              </a:ext>
            </a:extLst>
          </p:cNvPr>
          <p:cNvSpPr txBox="1">
            <a:spLocks/>
          </p:cNvSpPr>
          <p:nvPr/>
        </p:nvSpPr>
        <p:spPr>
          <a:xfrm>
            <a:off x="2424700" y="541000"/>
            <a:ext cx="2250040" cy="587946"/>
          </a:xfrm>
          <a:prstGeom prst="rect">
            <a:avLst/>
          </a:prstGeom>
          <a:solidFill>
            <a:srgbClr val="E88920"/>
          </a:solidFill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r>
              <a:rPr lang="es-ES" sz="2500" dirty="0">
                <a:latin typeface="Arial Black" panose="020B0A04020102020204" pitchFamily="34" charset="0"/>
              </a:rPr>
              <a:t>Hexaedro</a:t>
            </a:r>
            <a:endParaRPr lang="es-AR" sz="2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EFAF12E-079D-4F3D-83C6-34C5E65AD429}"/>
              </a:ext>
            </a:extLst>
          </p:cNvPr>
          <p:cNvSpPr txBox="1"/>
          <p:nvPr/>
        </p:nvSpPr>
        <p:spPr>
          <a:xfrm>
            <a:off x="2424700" y="1128946"/>
            <a:ext cx="2250040" cy="738664"/>
          </a:xfrm>
          <a:prstGeom prst="rect">
            <a:avLst/>
          </a:prstGeom>
          <a:solidFill>
            <a:srgbClr val="E88920">
              <a:alpha val="1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1" i="0" u="none" strike="noStrike" dirty="0">
                <a:solidFill>
                  <a:srgbClr val="E88920"/>
                </a:solidFill>
                <a:latin typeface="Arial Black" panose="020B0A04020102020204" pitchFamily="34" charset="0"/>
              </a:rPr>
              <a:t>Sus 6 caras son CUADRADOS</a:t>
            </a:r>
          </a:p>
          <a:p>
            <a:pPr algn="ctr"/>
            <a:endParaRPr lang="es-AR" b="1" dirty="0">
              <a:solidFill>
                <a:srgbClr val="E88920"/>
              </a:solidFill>
            </a:endParaRPr>
          </a:p>
        </p:txBody>
      </p:sp>
      <p:sp>
        <p:nvSpPr>
          <p:cNvPr id="24" name="Google Shape;629;p7">
            <a:extLst>
              <a:ext uri="{FF2B5EF4-FFF2-40B4-BE49-F238E27FC236}">
                <a16:creationId xmlns:a16="http://schemas.microsoft.com/office/drawing/2014/main" id="{242140AB-1F8F-468F-A404-52247BBCD38E}"/>
              </a:ext>
            </a:extLst>
          </p:cNvPr>
          <p:cNvSpPr txBox="1">
            <a:spLocks/>
          </p:cNvSpPr>
          <p:nvPr/>
        </p:nvSpPr>
        <p:spPr>
          <a:xfrm>
            <a:off x="4847690" y="541000"/>
            <a:ext cx="2250040" cy="5879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r>
              <a:rPr lang="es-ES" sz="2500" dirty="0">
                <a:latin typeface="Arial Black" panose="020B0A04020102020204" pitchFamily="34" charset="0"/>
              </a:rPr>
              <a:t>Octaedro</a:t>
            </a:r>
            <a:endParaRPr lang="es-AR" sz="2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677CD2CD-E5DE-4870-AC8F-5D6EDC2611A2}"/>
              </a:ext>
            </a:extLst>
          </p:cNvPr>
          <p:cNvSpPr txBox="1"/>
          <p:nvPr/>
        </p:nvSpPr>
        <p:spPr>
          <a:xfrm>
            <a:off x="4847690" y="1128946"/>
            <a:ext cx="2250040" cy="738664"/>
          </a:xfrm>
          <a:prstGeom prst="rect">
            <a:avLst/>
          </a:prstGeom>
          <a:solidFill>
            <a:srgbClr val="474B81">
              <a:alpha val="1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0" i="0" u="none" strike="noStrike" dirty="0">
                <a:solidFill>
                  <a:srgbClr val="474B81"/>
                </a:solidFill>
                <a:effectLst/>
                <a:latin typeface="Arial Black" panose="020B0A04020102020204" pitchFamily="34" charset="0"/>
              </a:rPr>
              <a:t>Sus 8 caras son TRIÁNGULOS EQUILÁTEROS</a:t>
            </a:r>
          </a:p>
        </p:txBody>
      </p:sp>
      <p:sp>
        <p:nvSpPr>
          <p:cNvPr id="26" name="Google Shape;629;p7">
            <a:extLst>
              <a:ext uri="{FF2B5EF4-FFF2-40B4-BE49-F238E27FC236}">
                <a16:creationId xmlns:a16="http://schemas.microsoft.com/office/drawing/2014/main" id="{E3B533E7-B46A-4542-8FA9-16190098595F}"/>
              </a:ext>
            </a:extLst>
          </p:cNvPr>
          <p:cNvSpPr txBox="1">
            <a:spLocks/>
          </p:cNvSpPr>
          <p:nvPr/>
        </p:nvSpPr>
        <p:spPr>
          <a:xfrm>
            <a:off x="7267262" y="541000"/>
            <a:ext cx="2522313" cy="587946"/>
          </a:xfrm>
          <a:prstGeom prst="rect">
            <a:avLst/>
          </a:prstGeom>
          <a:solidFill>
            <a:srgbClr val="E88920"/>
          </a:solidFill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r>
              <a:rPr lang="es-ES" sz="2500" dirty="0">
                <a:latin typeface="Arial Black" panose="020B0A04020102020204" pitchFamily="34" charset="0"/>
              </a:rPr>
              <a:t>Dodecaedro</a:t>
            </a:r>
            <a:endParaRPr lang="es-AR" sz="2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F482EB4D-FEEC-4761-9083-E44EA214CE1C}"/>
              </a:ext>
            </a:extLst>
          </p:cNvPr>
          <p:cNvSpPr txBox="1"/>
          <p:nvPr/>
        </p:nvSpPr>
        <p:spPr>
          <a:xfrm>
            <a:off x="7267263" y="1128946"/>
            <a:ext cx="2522312" cy="738664"/>
          </a:xfrm>
          <a:prstGeom prst="rect">
            <a:avLst/>
          </a:prstGeom>
          <a:solidFill>
            <a:srgbClr val="E88920">
              <a:alpha val="1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1" i="0" u="none" strike="noStrike" dirty="0">
                <a:solidFill>
                  <a:srgbClr val="E88920"/>
                </a:solidFill>
                <a:latin typeface="Arial Black" panose="020B0A04020102020204" pitchFamily="34" charset="0"/>
              </a:rPr>
              <a:t>Sus 12 caras son PENTÁGONOS REGULARRES</a:t>
            </a:r>
          </a:p>
        </p:txBody>
      </p:sp>
      <p:sp>
        <p:nvSpPr>
          <p:cNvPr id="28" name="Google Shape;629;p7">
            <a:extLst>
              <a:ext uri="{FF2B5EF4-FFF2-40B4-BE49-F238E27FC236}">
                <a16:creationId xmlns:a16="http://schemas.microsoft.com/office/drawing/2014/main" id="{BC7192D0-1B8F-42DE-9E22-8369BF4B7250}"/>
              </a:ext>
            </a:extLst>
          </p:cNvPr>
          <p:cNvSpPr txBox="1">
            <a:spLocks/>
          </p:cNvSpPr>
          <p:nvPr/>
        </p:nvSpPr>
        <p:spPr>
          <a:xfrm>
            <a:off x="9941960" y="541000"/>
            <a:ext cx="2250040" cy="5879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r>
              <a:rPr lang="es-ES" sz="2500" dirty="0">
                <a:latin typeface="Arial Black" panose="020B0A04020102020204" pitchFamily="34" charset="0"/>
              </a:rPr>
              <a:t>Icosaedro</a:t>
            </a:r>
            <a:endParaRPr lang="es-AR" sz="2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6FECE627-66F5-4B04-B9FC-C8CEAE82FB3A}"/>
              </a:ext>
            </a:extLst>
          </p:cNvPr>
          <p:cNvSpPr txBox="1"/>
          <p:nvPr/>
        </p:nvSpPr>
        <p:spPr>
          <a:xfrm>
            <a:off x="9941960" y="1128946"/>
            <a:ext cx="2250040" cy="738664"/>
          </a:xfrm>
          <a:prstGeom prst="rect">
            <a:avLst/>
          </a:prstGeom>
          <a:solidFill>
            <a:srgbClr val="474B81">
              <a:alpha val="1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0" i="0" u="none" strike="noStrike" dirty="0">
                <a:solidFill>
                  <a:srgbClr val="474B81"/>
                </a:solidFill>
                <a:effectLst/>
                <a:latin typeface="Arial Black" panose="020B0A04020102020204" pitchFamily="34" charset="0"/>
              </a:rPr>
              <a:t>Sus 20 caras son TRIÁNGULOS EQUILÁTEROS</a:t>
            </a:r>
          </a:p>
        </p:txBody>
      </p:sp>
      <p:pic>
        <p:nvPicPr>
          <p:cNvPr id="30" name="Picture 6" descr="Resultado de imagen de GIF Cuerpos Geometricos Sin Fondo">
            <a:extLst>
              <a:ext uri="{FF2B5EF4-FFF2-40B4-BE49-F238E27FC236}">
                <a16:creationId xmlns:a16="http://schemas.microsoft.com/office/drawing/2014/main" id="{4B025C63-8A11-457D-8511-295A2ADA1BD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710" y="1867610"/>
            <a:ext cx="2255167" cy="225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4" descr="Cuerpo Geometrico Gif - Mosaicos">
            <a:extLst>
              <a:ext uri="{FF2B5EF4-FFF2-40B4-BE49-F238E27FC236}">
                <a16:creationId xmlns:a16="http://schemas.microsoft.com/office/drawing/2014/main" id="{13A099AC-FA09-44B9-832F-B472A19245F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" y="1867610"/>
            <a:ext cx="2246623" cy="224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8" descr="多面体と展開図 | わかる数学">
            <a:extLst>
              <a:ext uri="{FF2B5EF4-FFF2-40B4-BE49-F238E27FC236}">
                <a16:creationId xmlns:a16="http://schemas.microsoft.com/office/drawing/2014/main" id="{2C6EF15D-62A1-43C3-A629-1D8998893BB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33417" y="1872738"/>
            <a:ext cx="2250039" cy="225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Resultado de imagen de gif octaedro">
            <a:extLst>
              <a:ext uri="{FF2B5EF4-FFF2-40B4-BE49-F238E27FC236}">
                <a16:creationId xmlns:a16="http://schemas.microsoft.com/office/drawing/2014/main" id="{E18BEC02-7C2E-4E52-8EC1-87742A9D7A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409" y="1870173"/>
            <a:ext cx="2255167" cy="225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MATEMÁTICAS EN IMÁGENES: Sólidos platónicos - Dodecaedro">
            <a:extLst>
              <a:ext uri="{FF2B5EF4-FFF2-40B4-BE49-F238E27FC236}">
                <a16:creationId xmlns:a16="http://schemas.microsoft.com/office/drawing/2014/main" id="{BA0DB757-B715-494F-812B-BCECAF93F0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572" y="1865144"/>
            <a:ext cx="2519455" cy="251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3" name="Picture 13">
            <a:extLst>
              <a:ext uri="{FF2B5EF4-FFF2-40B4-BE49-F238E27FC236}">
                <a16:creationId xmlns:a16="http://schemas.microsoft.com/office/drawing/2014/main" id="{B400538D-F588-41FC-8BED-C443EB7BB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325" y="4251727"/>
            <a:ext cx="2265552" cy="738664"/>
          </a:xfrm>
          <a:prstGeom prst="rect">
            <a:avLst/>
          </a:prstGeom>
          <a:solidFill>
            <a:srgbClr val="E88920">
              <a:alpha val="10000"/>
            </a:srgbClr>
          </a:solidFill>
        </p:spPr>
      </p:pic>
      <p:pic>
        <p:nvPicPr>
          <p:cNvPr id="10255" name="Picture 15">
            <a:extLst>
              <a:ext uri="{FF2B5EF4-FFF2-40B4-BE49-F238E27FC236}">
                <a16:creationId xmlns:a16="http://schemas.microsoft.com/office/drawing/2014/main" id="{4EB834DA-A6B6-4EB3-B9C6-C0B61133C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7" y="4251727"/>
            <a:ext cx="2249381" cy="738664"/>
          </a:xfrm>
          <a:prstGeom prst="rect">
            <a:avLst/>
          </a:prstGeom>
          <a:solidFill>
            <a:srgbClr val="474B81">
              <a:alpha val="10000"/>
            </a:srgbClr>
          </a:solidFill>
        </p:spPr>
      </p:pic>
      <p:pic>
        <p:nvPicPr>
          <p:cNvPr id="10257" name="Picture 17">
            <a:extLst>
              <a:ext uri="{FF2B5EF4-FFF2-40B4-BE49-F238E27FC236}">
                <a16:creationId xmlns:a16="http://schemas.microsoft.com/office/drawing/2014/main" id="{CD10ADAE-69D9-4896-BDE4-940BC6217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8" y="5070686"/>
            <a:ext cx="2231109" cy="1285804"/>
          </a:xfrm>
          <a:prstGeom prst="rect">
            <a:avLst/>
          </a:prstGeom>
          <a:solidFill>
            <a:srgbClr val="474B81">
              <a:alpha val="10000"/>
            </a:srgbClr>
          </a:solidFill>
        </p:spPr>
      </p:pic>
      <p:pic>
        <p:nvPicPr>
          <p:cNvPr id="10259" name="Picture 19">
            <a:extLst>
              <a:ext uri="{FF2B5EF4-FFF2-40B4-BE49-F238E27FC236}">
                <a16:creationId xmlns:a16="http://schemas.microsoft.com/office/drawing/2014/main" id="{29646E9B-82EF-4D16-91DC-67E082B14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710" y="5115560"/>
            <a:ext cx="2231108" cy="702741"/>
          </a:xfrm>
          <a:prstGeom prst="rect">
            <a:avLst/>
          </a:prstGeom>
          <a:solidFill>
            <a:srgbClr val="E88920">
              <a:alpha val="10000"/>
            </a:srgbClr>
          </a:solidFill>
        </p:spPr>
      </p:pic>
      <p:pic>
        <p:nvPicPr>
          <p:cNvPr id="10261" name="Picture 21">
            <a:extLst>
              <a:ext uri="{FF2B5EF4-FFF2-40B4-BE49-F238E27FC236}">
                <a16:creationId xmlns:a16="http://schemas.microsoft.com/office/drawing/2014/main" id="{CD28208B-F62D-4CA7-83D9-455C9EB00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005" y="4251727"/>
            <a:ext cx="2211701" cy="577980"/>
          </a:xfrm>
          <a:prstGeom prst="rect">
            <a:avLst/>
          </a:prstGeom>
          <a:solidFill>
            <a:srgbClr val="474B81">
              <a:alpha val="10000"/>
            </a:srgbClr>
          </a:solidFill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70939EC-69EF-43F0-9456-F9E230AD4EBD}"/>
              </a:ext>
            </a:extLst>
          </p:cNvPr>
          <p:cNvSpPr txBox="1"/>
          <p:nvPr/>
        </p:nvSpPr>
        <p:spPr>
          <a:xfrm>
            <a:off x="2363110" y="6356490"/>
            <a:ext cx="739817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500" b="1" dirty="0">
                <a:solidFill>
                  <a:srgbClr val="474B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todos los casos “a” es la ARISTA de cuerpo</a:t>
            </a:r>
            <a:endParaRPr lang="es-AR" sz="2500" b="1" dirty="0">
              <a:solidFill>
                <a:srgbClr val="474B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3" name="Picture 23">
            <a:extLst>
              <a:ext uri="{FF2B5EF4-FFF2-40B4-BE49-F238E27FC236}">
                <a16:creationId xmlns:a16="http://schemas.microsoft.com/office/drawing/2014/main" id="{3F4BEB86-8B8F-4A05-AE1D-60579C2FE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130" y="5099165"/>
            <a:ext cx="2203159" cy="1037321"/>
          </a:xfrm>
          <a:prstGeom prst="rect">
            <a:avLst/>
          </a:prstGeom>
          <a:solidFill>
            <a:srgbClr val="474B81">
              <a:alpha val="10000"/>
            </a:srgbClr>
          </a:solidFill>
        </p:spPr>
      </p:pic>
      <p:pic>
        <p:nvPicPr>
          <p:cNvPr id="10265" name="Picture 25">
            <a:extLst>
              <a:ext uri="{FF2B5EF4-FFF2-40B4-BE49-F238E27FC236}">
                <a16:creationId xmlns:a16="http://schemas.microsoft.com/office/drawing/2014/main" id="{289D5297-DD9A-41C4-81F8-8E6890E74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252" y="4249262"/>
            <a:ext cx="2442042" cy="466150"/>
          </a:xfrm>
          <a:prstGeom prst="rect">
            <a:avLst/>
          </a:prstGeom>
          <a:solidFill>
            <a:srgbClr val="E88920">
              <a:alpha val="10000"/>
            </a:srgbClr>
          </a:solidFill>
        </p:spPr>
      </p:pic>
      <p:pic>
        <p:nvPicPr>
          <p:cNvPr id="10267" name="Picture 27">
            <a:extLst>
              <a:ext uri="{FF2B5EF4-FFF2-40B4-BE49-F238E27FC236}">
                <a16:creationId xmlns:a16="http://schemas.microsoft.com/office/drawing/2014/main" id="{DCD77C17-2641-49C9-9E3F-5F46BA422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251" y="5063182"/>
            <a:ext cx="2442041" cy="788576"/>
          </a:xfrm>
          <a:prstGeom prst="rect">
            <a:avLst/>
          </a:prstGeom>
          <a:solidFill>
            <a:srgbClr val="E88920">
              <a:alpha val="10000"/>
            </a:srgbClr>
          </a:solidFill>
        </p:spPr>
      </p:pic>
      <p:pic>
        <p:nvPicPr>
          <p:cNvPr id="10269" name="Picture 29">
            <a:extLst>
              <a:ext uri="{FF2B5EF4-FFF2-40B4-BE49-F238E27FC236}">
                <a16:creationId xmlns:a16="http://schemas.microsoft.com/office/drawing/2014/main" id="{D3A4EEEA-0F3F-470A-B4FE-5E5456951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9247" y="4251727"/>
            <a:ext cx="2122753" cy="563580"/>
          </a:xfrm>
          <a:prstGeom prst="rect">
            <a:avLst/>
          </a:prstGeom>
          <a:solidFill>
            <a:srgbClr val="474B81">
              <a:alpha val="10000"/>
            </a:srgbClr>
          </a:solidFill>
        </p:spPr>
      </p:pic>
      <p:pic>
        <p:nvPicPr>
          <p:cNvPr id="10271" name="Picture 31">
            <a:extLst>
              <a:ext uri="{FF2B5EF4-FFF2-40B4-BE49-F238E27FC236}">
                <a16:creationId xmlns:a16="http://schemas.microsoft.com/office/drawing/2014/main" id="{2F6474B3-72C8-4AC2-9082-AD321131D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973" y="5107033"/>
            <a:ext cx="2144618" cy="697280"/>
          </a:xfrm>
          <a:prstGeom prst="rect">
            <a:avLst/>
          </a:prstGeom>
          <a:solidFill>
            <a:srgbClr val="474B81">
              <a:alpha val="10000"/>
            </a:srgbClr>
          </a:solidFill>
        </p:spPr>
      </p:pic>
      <p:sp>
        <p:nvSpPr>
          <p:cNvPr id="32" name="CuadroTexto 31">
            <a:extLst>
              <a:ext uri="{FF2B5EF4-FFF2-40B4-BE49-F238E27FC236}">
                <a16:creationId xmlns:a16="http://schemas.microsoft.com/office/drawing/2014/main" id="{86C08381-F3C2-455C-BFA1-05A17985509D}"/>
              </a:ext>
            </a:extLst>
          </p:cNvPr>
          <p:cNvSpPr txBox="1"/>
          <p:nvPr/>
        </p:nvSpPr>
        <p:spPr>
          <a:xfrm>
            <a:off x="20047" y="3069"/>
            <a:ext cx="7967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POLIEDRO CONVEXO REGULAR-Sólidos platónicos</a:t>
            </a:r>
            <a:endParaRPr lang="es-AR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057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EE18131E-F6FE-4771-B562-D46466E9B5EB}"/>
              </a:ext>
            </a:extLst>
          </p:cNvPr>
          <p:cNvSpPr/>
          <p:nvPr/>
        </p:nvSpPr>
        <p:spPr>
          <a:xfrm>
            <a:off x="268693" y="197146"/>
            <a:ext cx="11654613" cy="64637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77" name="Google Shape;577;p4"/>
          <p:cNvSpPr txBox="1">
            <a:spLocks noGrp="1"/>
          </p:cNvSpPr>
          <p:nvPr>
            <p:ph type="title"/>
          </p:nvPr>
        </p:nvSpPr>
        <p:spPr>
          <a:xfrm>
            <a:off x="754912" y="2883877"/>
            <a:ext cx="10147550" cy="1120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wentieth Century"/>
              <a:buNone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POLIEDROS IRREGULARES - Clasificación</a:t>
            </a:r>
            <a:endParaRPr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278F711-EE5E-4D73-BA80-3A1D62C750B8}"/>
              </a:ext>
            </a:extLst>
          </p:cNvPr>
          <p:cNvSpPr/>
          <p:nvPr/>
        </p:nvSpPr>
        <p:spPr>
          <a:xfrm>
            <a:off x="0" y="2541181"/>
            <a:ext cx="754911" cy="1637627"/>
          </a:xfrm>
          <a:prstGeom prst="rect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Triángulo rectángulo 5">
            <a:extLst>
              <a:ext uri="{FF2B5EF4-FFF2-40B4-BE49-F238E27FC236}">
                <a16:creationId xmlns:a16="http://schemas.microsoft.com/office/drawing/2014/main" id="{CBF5DA3A-AF42-4BB8-9393-B641802FA51C}"/>
              </a:ext>
            </a:extLst>
          </p:cNvPr>
          <p:cNvSpPr/>
          <p:nvPr/>
        </p:nvSpPr>
        <p:spPr>
          <a:xfrm flipH="1">
            <a:off x="9730153" y="4820402"/>
            <a:ext cx="2344615" cy="1919083"/>
          </a:xfrm>
          <a:prstGeom prst="rtTriangle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17446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A682397A-D234-4487-8E63-23B79C769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10555" y="227670"/>
            <a:ext cx="11570890" cy="640266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/>
          <a:lstStyle/>
          <a:p>
            <a:pPr rtl="0"/>
            <a:endParaRPr lang="es-ES" dirty="0"/>
          </a:p>
        </p:txBody>
      </p:sp>
      <p:pic>
        <p:nvPicPr>
          <p:cNvPr id="19" name="Picture 2" descr="Transparent studying GIF - Find on GIFER">
            <a:extLst>
              <a:ext uri="{FF2B5EF4-FFF2-40B4-BE49-F238E27FC236}">
                <a16:creationId xmlns:a16="http://schemas.microsoft.com/office/drawing/2014/main" id="{F028B1E1-100B-461C-BF38-0E6D164A919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960" y="1547031"/>
            <a:ext cx="4610096" cy="512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E02B9606-F9BC-40CD-9467-6348ACE41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/>
          <a:lstStyle/>
          <a:p>
            <a:pPr rtl="0"/>
            <a:endParaRPr lang="es-ES"/>
          </a:p>
        </p:txBody>
      </p:sp>
      <p:sp>
        <p:nvSpPr>
          <p:cNvPr id="13" name="Título 12">
            <a:extLst>
              <a:ext uri="{FF2B5EF4-FFF2-40B4-BE49-F238E27FC236}">
                <a16:creationId xmlns:a16="http://schemas.microsoft.com/office/drawing/2014/main" id="{D7199992-58FE-4335-A811-6AFA96B55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7728" y="476672"/>
            <a:ext cx="5328592" cy="908111"/>
          </a:xfrm>
        </p:spPr>
        <p:txBody>
          <a:bodyPr rtlCol="0">
            <a:normAutofit/>
          </a:bodyPr>
          <a:lstStyle/>
          <a:p>
            <a:pPr rtl="0"/>
            <a:r>
              <a:rPr lang="es-ES" sz="3200" b="1" cap="none" dirty="0">
                <a:latin typeface="Arial Black" panose="020B0A04020102020204" pitchFamily="34" charset="0"/>
              </a:rPr>
              <a:t>según</a:t>
            </a:r>
            <a:r>
              <a:rPr lang="es-ES" sz="3200" b="1" dirty="0">
                <a:latin typeface="Arial Black" panose="020B0A04020102020204" pitchFamily="34" charset="0"/>
              </a:rPr>
              <a:t> CRONOGRAMA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CF8FCB52-DD55-48F6-9F4A-D2A0F6586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2" name="Flecha: a la derecha 1">
            <a:extLst>
              <a:ext uri="{FF2B5EF4-FFF2-40B4-BE49-F238E27FC236}">
                <a16:creationId xmlns:a16="http://schemas.microsoft.com/office/drawing/2014/main" id="{D639336A-1D4B-46DB-9DE9-87A015AC76CF}"/>
              </a:ext>
            </a:extLst>
          </p:cNvPr>
          <p:cNvSpPr/>
          <p:nvPr/>
        </p:nvSpPr>
        <p:spPr>
          <a:xfrm>
            <a:off x="911424" y="1412776"/>
            <a:ext cx="1800200" cy="76236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CLASE 1</a:t>
            </a:r>
            <a:endParaRPr lang="es-AR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04894F17-78C5-48F4-B8C1-9FA4165C23AE}"/>
              </a:ext>
            </a:extLst>
          </p:cNvPr>
          <p:cNvSpPr/>
          <p:nvPr/>
        </p:nvSpPr>
        <p:spPr>
          <a:xfrm>
            <a:off x="924325" y="2276872"/>
            <a:ext cx="1800200" cy="76236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CLASE 2</a:t>
            </a:r>
            <a:endParaRPr lang="es-AR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BD6F382D-D863-40E2-A059-AFD4AA5CF593}"/>
              </a:ext>
            </a:extLst>
          </p:cNvPr>
          <p:cNvSpPr/>
          <p:nvPr/>
        </p:nvSpPr>
        <p:spPr>
          <a:xfrm>
            <a:off x="911424" y="3170696"/>
            <a:ext cx="1800200" cy="76236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CLASE 3</a:t>
            </a:r>
            <a:endParaRPr lang="es-AR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9E063CA6-8CB7-47B0-8567-300B7BCD6F9A}"/>
              </a:ext>
            </a:extLst>
          </p:cNvPr>
          <p:cNvSpPr/>
          <p:nvPr/>
        </p:nvSpPr>
        <p:spPr>
          <a:xfrm>
            <a:off x="911424" y="4034792"/>
            <a:ext cx="1800200" cy="76236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CLASE 4</a:t>
            </a:r>
            <a:endParaRPr lang="es-AR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137A9054-99C4-491F-B1A9-A42D07144478}"/>
              </a:ext>
            </a:extLst>
          </p:cNvPr>
          <p:cNvSpPr/>
          <p:nvPr/>
        </p:nvSpPr>
        <p:spPr>
          <a:xfrm>
            <a:off x="911424" y="4898888"/>
            <a:ext cx="1800200" cy="76236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CLASE 5</a:t>
            </a:r>
            <a:endParaRPr lang="es-AR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Marcador de contenido 22">
            <a:extLst>
              <a:ext uri="{FF2B5EF4-FFF2-40B4-BE49-F238E27FC236}">
                <a16:creationId xmlns:a16="http://schemas.microsoft.com/office/drawing/2014/main" id="{752D9965-76DE-4146-9AB7-5B29E7C73AAA}"/>
              </a:ext>
            </a:extLst>
          </p:cNvPr>
          <p:cNvSpPr txBox="1">
            <a:spLocks/>
          </p:cNvSpPr>
          <p:nvPr/>
        </p:nvSpPr>
        <p:spPr>
          <a:xfrm>
            <a:off x="2971896" y="1464094"/>
            <a:ext cx="6724504" cy="71104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RAZONES Y PROPORCIONES</a:t>
            </a:r>
          </a:p>
        </p:txBody>
      </p:sp>
      <p:sp>
        <p:nvSpPr>
          <p:cNvPr id="18" name="Marcador de contenido 22">
            <a:extLst>
              <a:ext uri="{FF2B5EF4-FFF2-40B4-BE49-F238E27FC236}">
                <a16:creationId xmlns:a16="http://schemas.microsoft.com/office/drawing/2014/main" id="{7FB29F5A-5EDD-4DA7-AC10-2DF4A32BBD76}"/>
              </a:ext>
            </a:extLst>
          </p:cNvPr>
          <p:cNvSpPr txBox="1">
            <a:spLocks/>
          </p:cNvSpPr>
          <p:nvPr/>
        </p:nvSpPr>
        <p:spPr>
          <a:xfrm>
            <a:off x="2971896" y="2254448"/>
            <a:ext cx="8828374" cy="91624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defPPr rtl="0">
              <a:defRPr lang="es-es"/>
            </a:defPPr>
            <a:lvl1pPr indent="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3200" b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lvl2pPr>
            <a:lvl3pPr marL="6858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/>
            </a:lvl3pPr>
            <a:lvl4pPr marL="9144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/>
            </a:lvl4pPr>
            <a:lvl5pPr marL="1143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/>
            </a:lvl5pPr>
            <a:lvl6pPr marL="914400" indent="-13716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/>
            </a:lvl6pPr>
            <a:lvl7pPr marL="1060704" indent="-13716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/>
            </a:lvl7pPr>
            <a:lvl8pPr marL="1216152" indent="-13716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/>
            </a:lvl8pPr>
            <a:lvl9pPr marL="1362456" indent="-13716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/>
            </a:lvl9pPr>
          </a:lstStyle>
          <a:p>
            <a:r>
              <a:rPr lang="es-ES" sz="2500" dirty="0"/>
              <a:t>SISTEMA DE MEDICIÓN DE ÁNGULOS-TRIGONOMETRÍA</a:t>
            </a:r>
          </a:p>
        </p:txBody>
      </p:sp>
      <p:sp>
        <p:nvSpPr>
          <p:cNvPr id="20" name="Marcador de contenido 22">
            <a:extLst>
              <a:ext uri="{FF2B5EF4-FFF2-40B4-BE49-F238E27FC236}">
                <a16:creationId xmlns:a16="http://schemas.microsoft.com/office/drawing/2014/main" id="{7F45457B-A5B9-4BD0-9242-1E17CB9AE77A}"/>
              </a:ext>
            </a:extLst>
          </p:cNvPr>
          <p:cNvSpPr txBox="1">
            <a:spLocks/>
          </p:cNvSpPr>
          <p:nvPr/>
        </p:nvSpPr>
        <p:spPr>
          <a:xfrm>
            <a:off x="2971896" y="3212976"/>
            <a:ext cx="6724504" cy="86816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defPPr rtl="0">
              <a:defRPr lang="es-es"/>
            </a:defPPr>
            <a:lvl1pPr indent="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3200" b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lvl2pPr>
            <a:lvl3pPr marL="6858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/>
            </a:lvl3pPr>
            <a:lvl4pPr marL="9144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/>
            </a:lvl4pPr>
            <a:lvl5pPr marL="1143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/>
            </a:lvl5pPr>
            <a:lvl6pPr marL="914400" indent="-13716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/>
            </a:lvl6pPr>
            <a:lvl7pPr marL="1060704" indent="-13716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/>
            </a:lvl7pPr>
            <a:lvl8pPr marL="1216152" indent="-13716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/>
            </a:lvl8pPr>
            <a:lvl9pPr marL="1362456" indent="-13716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/>
            </a:lvl9pPr>
          </a:lstStyle>
          <a:p>
            <a:r>
              <a:rPr lang="es-ES" dirty="0"/>
              <a:t>TRIGONOMETRÍA</a:t>
            </a:r>
          </a:p>
        </p:txBody>
      </p:sp>
      <p:sp>
        <p:nvSpPr>
          <p:cNvPr id="21" name="Marcador de contenido 22">
            <a:extLst>
              <a:ext uri="{FF2B5EF4-FFF2-40B4-BE49-F238E27FC236}">
                <a16:creationId xmlns:a16="http://schemas.microsoft.com/office/drawing/2014/main" id="{4BB7DE2E-797B-4EF4-85B0-357532F2A41F}"/>
              </a:ext>
            </a:extLst>
          </p:cNvPr>
          <p:cNvSpPr txBox="1">
            <a:spLocks/>
          </p:cNvSpPr>
          <p:nvPr/>
        </p:nvSpPr>
        <p:spPr>
          <a:xfrm>
            <a:off x="2967525" y="4086802"/>
            <a:ext cx="6724504" cy="86816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defPPr rtl="0">
              <a:defRPr lang="es-es"/>
            </a:defPPr>
            <a:lvl1pPr indent="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3200" b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lvl2pPr>
            <a:lvl3pPr marL="6858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/>
            </a:lvl3pPr>
            <a:lvl4pPr marL="9144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/>
            </a:lvl4pPr>
            <a:lvl5pPr marL="1143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/>
            </a:lvl5pPr>
            <a:lvl6pPr marL="914400" indent="-13716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/>
            </a:lvl6pPr>
            <a:lvl7pPr marL="1060704" indent="-13716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/>
            </a:lvl7pPr>
            <a:lvl8pPr marL="1216152" indent="-13716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/>
            </a:lvl8pPr>
            <a:lvl9pPr marL="1362456" indent="-13716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/>
            </a:lvl9pPr>
          </a:lstStyle>
          <a:p>
            <a:r>
              <a:rPr lang="es-ES" dirty="0"/>
              <a:t>POLÍGONOS</a:t>
            </a:r>
          </a:p>
        </p:txBody>
      </p:sp>
      <p:sp>
        <p:nvSpPr>
          <p:cNvPr id="22" name="Marcador de contenido 22">
            <a:extLst>
              <a:ext uri="{FF2B5EF4-FFF2-40B4-BE49-F238E27FC236}">
                <a16:creationId xmlns:a16="http://schemas.microsoft.com/office/drawing/2014/main" id="{55729FCB-D511-45A4-B52F-510C99E72F23}"/>
              </a:ext>
            </a:extLst>
          </p:cNvPr>
          <p:cNvSpPr txBox="1">
            <a:spLocks/>
          </p:cNvSpPr>
          <p:nvPr/>
        </p:nvSpPr>
        <p:spPr>
          <a:xfrm>
            <a:off x="2971896" y="4898888"/>
            <a:ext cx="8092656" cy="86816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defPPr rtl="0">
              <a:defRPr lang="es-es"/>
            </a:defPPr>
            <a:lvl1pPr indent="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3200" b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lvl2pPr>
            <a:lvl3pPr marL="6858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/>
            </a:lvl3pPr>
            <a:lvl4pPr marL="9144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/>
            </a:lvl4pPr>
            <a:lvl5pPr marL="1143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/>
            </a:lvl5pPr>
            <a:lvl6pPr marL="914400" indent="-13716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/>
            </a:lvl6pPr>
            <a:lvl7pPr marL="1060704" indent="-13716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/>
            </a:lvl7pPr>
            <a:lvl8pPr marL="1216152" indent="-13716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/>
            </a:lvl8pPr>
            <a:lvl9pPr marL="1362456" indent="-13716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/>
            </a:lvl9pPr>
          </a:lstStyle>
          <a:p>
            <a:r>
              <a:rPr lang="es-ES" dirty="0"/>
              <a:t>POLIEDROS Y CUERPOS REDONDOS</a:t>
            </a:r>
          </a:p>
        </p:txBody>
      </p:sp>
    </p:spTree>
    <p:extLst>
      <p:ext uri="{BB962C8B-B14F-4D97-AF65-F5344CB8AC3E}">
        <p14:creationId xmlns:p14="http://schemas.microsoft.com/office/powerpoint/2010/main" val="15630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5185E-6 L -0.25 1.85185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0" grpId="0" animBg="1"/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Diagrama 31">
            <a:extLst>
              <a:ext uri="{FF2B5EF4-FFF2-40B4-BE49-F238E27FC236}">
                <a16:creationId xmlns:a16="http://schemas.microsoft.com/office/drawing/2014/main" id="{102BA337-76DA-4218-87FE-FC7A58DF5B7E}"/>
              </a:ext>
            </a:extLst>
          </p:cNvPr>
          <p:cNvGraphicFramePr/>
          <p:nvPr/>
        </p:nvGraphicFramePr>
        <p:xfrm>
          <a:off x="0" y="945222"/>
          <a:ext cx="11918023" cy="5640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4" name="Picture 30" descr="Resultado de imagen de GIF POLIEDROS">
            <a:extLst>
              <a:ext uri="{FF2B5EF4-FFF2-40B4-BE49-F238E27FC236}">
                <a16:creationId xmlns:a16="http://schemas.microsoft.com/office/drawing/2014/main" id="{9F3AA9A0-22FB-4E50-A502-8D27419CD2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828" y="2144011"/>
            <a:ext cx="1607131" cy="128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4" name="Picture 16" descr="Vea los detalles de la imagen relacionada. Pirámides y troncos de pirámide: tronco de pirámide heptagonal ...">
            <a:extLst>
              <a:ext uri="{FF2B5EF4-FFF2-40B4-BE49-F238E27FC236}">
                <a16:creationId xmlns:a16="http://schemas.microsoft.com/office/drawing/2014/main" id="{81FD2661-F2FB-4300-B9D9-A013883FA1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EFFEB"/>
              </a:clrFrom>
              <a:clrTo>
                <a:srgbClr val="FEFFEB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76"/>
          <a:stretch/>
        </p:blipFill>
        <p:spPr bwMode="auto">
          <a:xfrm>
            <a:off x="9192923" y="4028716"/>
            <a:ext cx="1720486" cy="152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Vea los detalles de la imagen relacionada. Ilustrasi Piramida Heksagonal Terisolasi Ilustrasi Stok - Unduh Gambar ...">
            <a:extLst>
              <a:ext uri="{FF2B5EF4-FFF2-40B4-BE49-F238E27FC236}">
                <a16:creationId xmlns:a16="http://schemas.microsoft.com/office/drawing/2014/main" id="{4EA83C11-8847-4644-8DD1-447B57657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009" y="5693162"/>
            <a:ext cx="1164838" cy="116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Pyramide - bettermarks Deutschland">
            <a:extLst>
              <a:ext uri="{FF2B5EF4-FFF2-40B4-BE49-F238E27FC236}">
                <a16:creationId xmlns:a16="http://schemas.microsoft.com/office/drawing/2014/main" id="{5D27A5C0-196F-4EC9-8A76-0DBA881E8F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0" t="19663" r="18173" b="9025"/>
          <a:stretch/>
        </p:blipFill>
        <p:spPr bwMode="auto">
          <a:xfrm>
            <a:off x="8229710" y="3185486"/>
            <a:ext cx="1006052" cy="984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Resultado de imagen de gif piramides regulares">
            <a:extLst>
              <a:ext uri="{FF2B5EF4-FFF2-40B4-BE49-F238E27FC236}">
                <a16:creationId xmlns:a16="http://schemas.microsoft.com/office/drawing/2014/main" id="{A2F8F627-E77F-4985-8175-B823CECD0C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41" t="12104" r="10007" b="24078"/>
          <a:stretch/>
        </p:blipFill>
        <p:spPr bwMode="auto">
          <a:xfrm>
            <a:off x="8946200" y="5560193"/>
            <a:ext cx="1006051" cy="122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Trabajo Final">
            <a:extLst>
              <a:ext uri="{FF2B5EF4-FFF2-40B4-BE49-F238E27FC236}">
                <a16:creationId xmlns:a16="http://schemas.microsoft.com/office/drawing/2014/main" id="{DDB0A88D-13FA-448F-8729-9B8131EFB5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828" y="3245979"/>
            <a:ext cx="2690999" cy="1467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Math Geometry GIF - Math Geometry Prism - Descubre y comparte GIF">
            <a:extLst>
              <a:ext uri="{FF2B5EF4-FFF2-40B4-BE49-F238E27FC236}">
                <a16:creationId xmlns:a16="http://schemas.microsoft.com/office/drawing/2014/main" id="{FB041363-9242-4C37-A641-31C233CF031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572" y="726216"/>
            <a:ext cx="1720495" cy="172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IHMC Public Cmaps (2)">
            <a:extLst>
              <a:ext uri="{FF2B5EF4-FFF2-40B4-BE49-F238E27FC236}">
                <a16:creationId xmlns:a16="http://schemas.microsoft.com/office/drawing/2014/main" id="{E49076ED-0507-4AFC-91B1-819A2548FC7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677497"/>
            <a:ext cx="2698479" cy="1467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1" name="Google Shape;631;p7"/>
          <p:cNvPicPr preferRelativeResize="0">
            <a:picLocks noGrp="1"/>
          </p:cNvPicPr>
          <p:nvPr>
            <p:ph type="pic" idx="2"/>
          </p:nvPr>
        </p:nvPicPr>
        <p:blipFill rotWithShape="1">
          <a:blip r:embed="rId16">
            <a:alphaModFix/>
          </a:blip>
          <a:srcRect t="88" b="88"/>
          <a:stretch/>
        </p:blipFill>
        <p:spPr>
          <a:xfrm>
            <a:off x="0" y="0"/>
            <a:ext cx="8329613" cy="457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35" name="Picture 4" descr="Math Geometry GIF - Math Geometry Polyhedra - Discover &amp; Share GIFs">
            <a:extLst>
              <a:ext uri="{FF2B5EF4-FFF2-40B4-BE49-F238E27FC236}">
                <a16:creationId xmlns:a16="http://schemas.microsoft.com/office/drawing/2014/main" id="{DBF6DE0A-33CB-4D1A-82FF-CA2A7F9E6C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7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59" y="742006"/>
            <a:ext cx="1720495" cy="1720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8" descr="Vea los detalles de la imagen relacionada. Pirâmide Triangular Truncada Ilustração do Vetor - Ilustração de eduque ...">
            <a:extLst>
              <a:ext uri="{FF2B5EF4-FFF2-40B4-BE49-F238E27FC236}">
                <a16:creationId xmlns:a16="http://schemas.microsoft.com/office/drawing/2014/main" id="{DDC0C07C-9663-41C4-81CF-EEB258C02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5310" y="3970265"/>
            <a:ext cx="1537137" cy="128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Desarrollos planos - Nueva Escuela Mexicana Digital">
            <a:extLst>
              <a:ext uri="{FF2B5EF4-FFF2-40B4-BE49-F238E27FC236}">
                <a16:creationId xmlns:a16="http://schemas.microsoft.com/office/drawing/2014/main" id="{02ED98A1-1403-4DA5-927C-E2FAD5891D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65" t="5032" r="42528" b="32846"/>
          <a:stretch/>
        </p:blipFill>
        <p:spPr bwMode="auto">
          <a:xfrm>
            <a:off x="3456828" y="3970265"/>
            <a:ext cx="797168" cy="128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Piramide truncada fotografías e imágenes de alta resolución - Alamy">
            <a:extLst>
              <a:ext uri="{FF2B5EF4-FFF2-40B4-BE49-F238E27FC236}">
                <a16:creationId xmlns:a16="http://schemas.microsoft.com/office/drawing/2014/main" id="{1EF7E8E7-D3EC-42F2-9CE3-6DB8561974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81" b="6657"/>
          <a:stretch/>
        </p:blipFill>
        <p:spPr bwMode="auto">
          <a:xfrm flipH="1">
            <a:off x="10675310" y="1051437"/>
            <a:ext cx="1006050" cy="153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14" descr="Vea los detalles de la imagen relacionada. Frustum of square Pyramid. geometric shapes. Vector illustration of ...">
            <a:extLst>
              <a:ext uri="{FF2B5EF4-FFF2-40B4-BE49-F238E27FC236}">
                <a16:creationId xmlns:a16="http://schemas.microsoft.com/office/drawing/2014/main" id="{727B3CA7-B6CE-43B9-A1B1-7749BE3270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6" b="6666"/>
          <a:stretch/>
        </p:blipFill>
        <p:spPr bwMode="auto">
          <a:xfrm flipH="1">
            <a:off x="9071585" y="688313"/>
            <a:ext cx="1240490" cy="153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6" name="Picture 18">
            <a:extLst>
              <a:ext uri="{FF2B5EF4-FFF2-40B4-BE49-F238E27FC236}">
                <a16:creationId xmlns:a16="http://schemas.microsoft.com/office/drawing/2014/main" id="{73260801-B915-492E-A2BD-968753DCC9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21" b="22667"/>
          <a:stretch/>
        </p:blipFill>
        <p:spPr bwMode="auto">
          <a:xfrm>
            <a:off x="8501138" y="2305753"/>
            <a:ext cx="1140894" cy="78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077EF-E836-4A99-BD84-136C5668D3C3}"/>
              </a:ext>
            </a:extLst>
          </p:cNvPr>
          <p:cNvSpPr txBox="1"/>
          <p:nvPr/>
        </p:nvSpPr>
        <p:spPr>
          <a:xfrm>
            <a:off x="20047" y="3069"/>
            <a:ext cx="4436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POLIEDROS IRREGULARES</a:t>
            </a:r>
            <a:endParaRPr lang="es-AR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941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2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EE18131E-F6FE-4771-B562-D46466E9B5EB}"/>
              </a:ext>
            </a:extLst>
          </p:cNvPr>
          <p:cNvSpPr/>
          <p:nvPr/>
        </p:nvSpPr>
        <p:spPr>
          <a:xfrm>
            <a:off x="268693" y="197146"/>
            <a:ext cx="11654613" cy="64637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77" name="Google Shape;577;p4"/>
          <p:cNvSpPr txBox="1">
            <a:spLocks noGrp="1"/>
          </p:cNvSpPr>
          <p:nvPr>
            <p:ph type="title"/>
          </p:nvPr>
        </p:nvSpPr>
        <p:spPr>
          <a:xfrm>
            <a:off x="754912" y="2809361"/>
            <a:ext cx="9482164" cy="119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wentieth Century"/>
              <a:buNone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POLIEDROS IRREGULARES </a:t>
            </a:r>
            <a:b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Ejemplos en la Arquitectura</a:t>
            </a:r>
            <a:endParaRPr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278F711-EE5E-4D73-BA80-3A1D62C750B8}"/>
              </a:ext>
            </a:extLst>
          </p:cNvPr>
          <p:cNvSpPr/>
          <p:nvPr/>
        </p:nvSpPr>
        <p:spPr>
          <a:xfrm>
            <a:off x="0" y="2541181"/>
            <a:ext cx="754911" cy="1637627"/>
          </a:xfrm>
          <a:prstGeom prst="rect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Triángulo rectángulo 5">
            <a:extLst>
              <a:ext uri="{FF2B5EF4-FFF2-40B4-BE49-F238E27FC236}">
                <a16:creationId xmlns:a16="http://schemas.microsoft.com/office/drawing/2014/main" id="{CBF5DA3A-AF42-4BB8-9393-B641802FA51C}"/>
              </a:ext>
            </a:extLst>
          </p:cNvPr>
          <p:cNvSpPr/>
          <p:nvPr/>
        </p:nvSpPr>
        <p:spPr>
          <a:xfrm flipH="1">
            <a:off x="9730153" y="4820402"/>
            <a:ext cx="2344615" cy="1919083"/>
          </a:xfrm>
          <a:prstGeom prst="rtTriangle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BB236038-ADFC-4A60-A32B-7A3C5B67D13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16491" y="2617584"/>
            <a:ext cx="1975800" cy="358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Resultado de imagen de GIF POLIEDROS IRREGULARES">
            <a:extLst>
              <a:ext uri="{FF2B5EF4-FFF2-40B4-BE49-F238E27FC236}">
                <a16:creationId xmlns:a16="http://schemas.microsoft.com/office/drawing/2014/main" id="{0490F00E-9668-4ACE-9D32-F4FE9CA29C0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815" y="2701911"/>
            <a:ext cx="2118491" cy="211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7899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upo 25">
            <a:extLst>
              <a:ext uri="{FF2B5EF4-FFF2-40B4-BE49-F238E27FC236}">
                <a16:creationId xmlns:a16="http://schemas.microsoft.com/office/drawing/2014/main" id="{B6053B56-58B8-4F37-9092-22C0DF213AE2}"/>
              </a:ext>
            </a:extLst>
          </p:cNvPr>
          <p:cNvGrpSpPr/>
          <p:nvPr/>
        </p:nvGrpSpPr>
        <p:grpSpPr>
          <a:xfrm>
            <a:off x="-5580" y="2361416"/>
            <a:ext cx="3384952" cy="4496163"/>
            <a:chOff x="-5580" y="2361416"/>
            <a:chExt cx="3384952" cy="4496163"/>
          </a:xfrm>
        </p:grpSpPr>
        <p:pic>
          <p:nvPicPr>
            <p:cNvPr id="25" name="Picture 6">
              <a:extLst>
                <a:ext uri="{FF2B5EF4-FFF2-40B4-BE49-F238E27FC236}">
                  <a16:creationId xmlns:a16="http://schemas.microsoft.com/office/drawing/2014/main" id="{316CD329-9983-4C0E-A686-8C9F94D3C7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0" y="2361416"/>
              <a:ext cx="3372122" cy="4496163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Google Shape;700;p13">
              <a:extLst>
                <a:ext uri="{FF2B5EF4-FFF2-40B4-BE49-F238E27FC236}">
                  <a16:creationId xmlns:a16="http://schemas.microsoft.com/office/drawing/2014/main" id="{CEF4127B-0268-4CCB-B83D-1F8130B29D5C}"/>
                </a:ext>
              </a:extLst>
            </p:cNvPr>
            <p:cNvSpPr txBox="1">
              <a:spLocks/>
            </p:cNvSpPr>
            <p:nvPr/>
          </p:nvSpPr>
          <p:spPr>
            <a:xfrm>
              <a:off x="-5580" y="6415329"/>
              <a:ext cx="3338899" cy="3960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400" dirty="0">
                  <a:solidFill>
                    <a:schemeClr val="bg1"/>
                  </a:solidFill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Seagram </a:t>
              </a:r>
              <a:r>
                <a:rPr lang="es-ES" sz="1400" dirty="0" err="1">
                  <a:solidFill>
                    <a:schemeClr val="bg1"/>
                  </a:solidFill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Building</a:t>
              </a:r>
              <a:r>
                <a:rPr lang="es-ES" sz="1400" dirty="0">
                  <a:solidFill>
                    <a:schemeClr val="bg1"/>
                  </a:solidFill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-New York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EB99E35D-87B2-410D-BA7B-64F98FA1CC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0737" y="3315853"/>
            <a:ext cx="4794835" cy="355226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</p:pic>
      <p:grpSp>
        <p:nvGrpSpPr>
          <p:cNvPr id="23" name="Grupo 22">
            <a:extLst>
              <a:ext uri="{FF2B5EF4-FFF2-40B4-BE49-F238E27FC236}">
                <a16:creationId xmlns:a16="http://schemas.microsoft.com/office/drawing/2014/main" id="{4A797BFC-0956-43B0-9D9D-9E2BEE248CFB}"/>
              </a:ext>
            </a:extLst>
          </p:cNvPr>
          <p:cNvGrpSpPr/>
          <p:nvPr/>
        </p:nvGrpSpPr>
        <p:grpSpPr>
          <a:xfrm>
            <a:off x="9281373" y="-19043"/>
            <a:ext cx="3208836" cy="4151272"/>
            <a:chOff x="9281373" y="-19043"/>
            <a:chExt cx="3208836" cy="4151272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9A522146-11B7-46C3-98C0-024CA9876A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81373" y="-19043"/>
              <a:ext cx="2936641" cy="4151272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Google Shape;700;p13">
              <a:extLst>
                <a:ext uri="{FF2B5EF4-FFF2-40B4-BE49-F238E27FC236}">
                  <a16:creationId xmlns:a16="http://schemas.microsoft.com/office/drawing/2014/main" id="{CD715B3C-961E-4017-8D27-C34BDF5262E1}"/>
                </a:ext>
              </a:extLst>
            </p:cNvPr>
            <p:cNvSpPr txBox="1">
              <a:spLocks/>
            </p:cNvSpPr>
            <p:nvPr/>
          </p:nvSpPr>
          <p:spPr>
            <a:xfrm>
              <a:off x="9859966" y="15136"/>
              <a:ext cx="2630243" cy="3561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400" dirty="0"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Torres Gemelas-EEUU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DAD5DA35-4B92-4A5D-8ED0-9CB5DFC8FA14}"/>
              </a:ext>
            </a:extLst>
          </p:cNvPr>
          <p:cNvGrpSpPr/>
          <p:nvPr/>
        </p:nvGrpSpPr>
        <p:grpSpPr>
          <a:xfrm>
            <a:off x="6791466" y="-20502"/>
            <a:ext cx="2489907" cy="4151273"/>
            <a:chOff x="-23069" y="3750517"/>
            <a:chExt cx="2177067" cy="3099278"/>
          </a:xfrm>
        </p:grpSpPr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4DAAF96F-110E-4882-9DE9-F570977CE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23069" y="3765675"/>
              <a:ext cx="2164631" cy="308412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19" name="Google Shape;700;p13">
              <a:extLst>
                <a:ext uri="{FF2B5EF4-FFF2-40B4-BE49-F238E27FC236}">
                  <a16:creationId xmlns:a16="http://schemas.microsoft.com/office/drawing/2014/main" id="{2608E335-1C80-406F-ACEB-30BC9C3D46D3}"/>
                </a:ext>
              </a:extLst>
            </p:cNvPr>
            <p:cNvSpPr txBox="1">
              <a:spLocks/>
            </p:cNvSpPr>
            <p:nvPr/>
          </p:nvSpPr>
          <p:spPr>
            <a:xfrm>
              <a:off x="-10632" y="3750517"/>
              <a:ext cx="2164630" cy="4131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400" dirty="0"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Obelisco-Sao Paulo-BRASIL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9804E447-2061-43DA-A36E-0E7DDFDD9628}"/>
              </a:ext>
            </a:extLst>
          </p:cNvPr>
          <p:cNvGrpSpPr/>
          <p:nvPr/>
        </p:nvGrpSpPr>
        <p:grpSpPr>
          <a:xfrm>
            <a:off x="-12018" y="-11366"/>
            <a:ext cx="3365145" cy="2374843"/>
            <a:chOff x="2827046" y="4221998"/>
            <a:chExt cx="3826198" cy="2926358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F135DA49-493F-477C-BE34-CA72FBF4A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856888" y="4221998"/>
              <a:ext cx="3796356" cy="292635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17" name="Google Shape;700;p13">
              <a:extLst>
                <a:ext uri="{FF2B5EF4-FFF2-40B4-BE49-F238E27FC236}">
                  <a16:creationId xmlns:a16="http://schemas.microsoft.com/office/drawing/2014/main" id="{CE91D4A4-8AE8-4A0E-AE86-1DFAB4192F48}"/>
                </a:ext>
              </a:extLst>
            </p:cNvPr>
            <p:cNvSpPr txBox="1">
              <a:spLocks/>
            </p:cNvSpPr>
            <p:nvPr/>
          </p:nvSpPr>
          <p:spPr>
            <a:xfrm>
              <a:off x="2827046" y="4307701"/>
              <a:ext cx="3796356" cy="4880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400" dirty="0">
                  <a:solidFill>
                    <a:schemeClr val="bg1"/>
                  </a:solidFill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Monumento a la Constitución-Madrid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95E88731-95CB-4B4B-8A55-B2CBA8092FFA}"/>
              </a:ext>
            </a:extLst>
          </p:cNvPr>
          <p:cNvSpPr/>
          <p:nvPr/>
        </p:nvSpPr>
        <p:spPr>
          <a:xfrm>
            <a:off x="3374843" y="2421814"/>
            <a:ext cx="4031752" cy="442549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8615E00-FD44-45E8-A6DF-36FF38AB1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3319" y="2668146"/>
            <a:ext cx="4114800" cy="2374843"/>
          </a:xfrm>
        </p:spPr>
        <p:txBody>
          <a:bodyPr/>
          <a:lstStyle/>
          <a:p>
            <a:br>
              <a:rPr lang="es-ES" sz="2500" dirty="0">
                <a:solidFill>
                  <a:srgbClr val="E88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ES" sz="3500" b="1" dirty="0">
                <a:solidFill>
                  <a:srgbClr val="E88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PRISMAS</a:t>
            </a:r>
            <a:br>
              <a:rPr lang="es-ES" sz="2500" b="1" dirty="0">
                <a:solidFill>
                  <a:srgbClr val="E88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ES" sz="1800" b="1" dirty="0">
                <a:solidFill>
                  <a:srgbClr val="E88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</a:t>
            </a:r>
            <a:r>
              <a:rPr lang="es-ES" sz="1800" b="0" i="0" u="none" strike="noStrike" dirty="0">
                <a:solidFill>
                  <a:srgbClr val="E88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 un sólido determinado por dos polígonos paralelos y congruentes que se denominan bases y por tantos paralelogramos como lados tengan las bases, denominados caras.</a:t>
            </a:r>
            <a:br>
              <a:rPr lang="es-AR" sz="2500" dirty="0">
                <a:solidFill>
                  <a:srgbClr val="E88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es-AR" sz="2500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A0853273-5ABE-4299-9235-72FEA4F113D4}"/>
              </a:ext>
            </a:extLst>
          </p:cNvPr>
          <p:cNvGrpSpPr/>
          <p:nvPr/>
        </p:nvGrpSpPr>
        <p:grpSpPr>
          <a:xfrm>
            <a:off x="3367350" y="-20502"/>
            <a:ext cx="3407874" cy="2530861"/>
            <a:chOff x="-27068" y="-64506"/>
            <a:chExt cx="3514607" cy="2831965"/>
          </a:xfrm>
        </p:grpSpPr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40D1F632-AF5B-4589-A4AB-37238995A4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/>
          </p:blipFill>
          <p:spPr bwMode="auto">
            <a:xfrm>
              <a:off x="0" y="-20200"/>
              <a:ext cx="3487539" cy="2787659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Google Shape;700;p13">
              <a:extLst>
                <a:ext uri="{FF2B5EF4-FFF2-40B4-BE49-F238E27FC236}">
                  <a16:creationId xmlns:a16="http://schemas.microsoft.com/office/drawing/2014/main" id="{76104A64-D1F1-4898-BF81-3B20E7293446}"/>
                </a:ext>
              </a:extLst>
            </p:cNvPr>
            <p:cNvSpPr txBox="1">
              <a:spLocks/>
            </p:cNvSpPr>
            <p:nvPr/>
          </p:nvSpPr>
          <p:spPr>
            <a:xfrm>
              <a:off x="-27068" y="-64506"/>
              <a:ext cx="3182144" cy="4880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400" dirty="0"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Torres Satélite-MEXICO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pic>
        <p:nvPicPr>
          <p:cNvPr id="8" name="Picture 22" descr="Cube Loading Icon GIF - Find &amp; Share on GIPHY">
            <a:extLst>
              <a:ext uri="{FF2B5EF4-FFF2-40B4-BE49-F238E27FC236}">
                <a16:creationId xmlns:a16="http://schemas.microsoft.com/office/drawing/2014/main" id="{A6C47DAE-AE5C-428F-A584-50A2DF66D24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0D0D0D"/>
              </a:clrFrom>
              <a:clrTo>
                <a:srgbClr val="0D0D0D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341" y="5161556"/>
            <a:ext cx="1536518" cy="153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700;p13">
            <a:extLst>
              <a:ext uri="{FF2B5EF4-FFF2-40B4-BE49-F238E27FC236}">
                <a16:creationId xmlns:a16="http://schemas.microsoft.com/office/drawing/2014/main" id="{6ECDEF52-EC4B-4451-9638-198249D62B16}"/>
              </a:ext>
            </a:extLst>
          </p:cNvPr>
          <p:cNvSpPr txBox="1">
            <a:spLocks/>
          </p:cNvSpPr>
          <p:nvPr/>
        </p:nvSpPr>
        <p:spPr>
          <a:xfrm>
            <a:off x="8558372" y="6511927"/>
            <a:ext cx="3638237" cy="35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302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indent="0">
              <a:buSzPts val="1800"/>
            </a:pPr>
            <a:r>
              <a:rPr lang="es-ES" sz="1400" dirty="0">
                <a:latin typeface="Arial Black" panose="020B0A04020102020204" pitchFamily="34" charset="0"/>
                <a:ea typeface="Open Sans"/>
                <a:cs typeface="Open Sans"/>
                <a:sym typeface="Open Sans"/>
              </a:rPr>
              <a:t>Torres Puerta de España-Madrid</a:t>
            </a:r>
            <a:endParaRPr lang="en-US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2309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69FA7B5-DCD2-4FB7-AFA3-E7E105CF18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1460" y="3228076"/>
            <a:ext cx="2524226" cy="362992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28" name="Picture 6">
            <a:extLst>
              <a:ext uri="{FF2B5EF4-FFF2-40B4-BE49-F238E27FC236}">
                <a16:creationId xmlns:a16="http://schemas.microsoft.com/office/drawing/2014/main" id="{7966E76D-DE0F-4B7A-8DAA-BDB24EFD29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r="51404"/>
          <a:stretch/>
        </p:blipFill>
        <p:spPr bwMode="auto">
          <a:xfrm>
            <a:off x="38289" y="2149837"/>
            <a:ext cx="3306686" cy="469275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B99E35D-87B2-410D-BA7B-64F98FA1CCA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0866"/>
          <a:stretch/>
        </p:blipFill>
        <p:spPr>
          <a:xfrm>
            <a:off x="-1" y="19269"/>
            <a:ext cx="4114801" cy="21744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</p:pic>
      <p:grpSp>
        <p:nvGrpSpPr>
          <p:cNvPr id="23" name="Grupo 22">
            <a:extLst>
              <a:ext uri="{FF2B5EF4-FFF2-40B4-BE49-F238E27FC236}">
                <a16:creationId xmlns:a16="http://schemas.microsoft.com/office/drawing/2014/main" id="{4A797BFC-0956-43B0-9D9D-9E2BEE248CFB}"/>
              </a:ext>
            </a:extLst>
          </p:cNvPr>
          <p:cNvGrpSpPr/>
          <p:nvPr/>
        </p:nvGrpSpPr>
        <p:grpSpPr>
          <a:xfrm>
            <a:off x="7110805" y="9121"/>
            <a:ext cx="5084000" cy="3218955"/>
            <a:chOff x="9289758" y="10717"/>
            <a:chExt cx="2988604" cy="1992401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9A522146-11B7-46C3-98C0-024CA9876A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/>
          </p:blipFill>
          <p:spPr bwMode="auto">
            <a:xfrm>
              <a:off x="9289758" y="10717"/>
              <a:ext cx="2988604" cy="1992401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Google Shape;700;p13">
              <a:extLst>
                <a:ext uri="{FF2B5EF4-FFF2-40B4-BE49-F238E27FC236}">
                  <a16:creationId xmlns:a16="http://schemas.microsoft.com/office/drawing/2014/main" id="{CD715B3C-961E-4017-8D27-C34BDF5262E1}"/>
                </a:ext>
              </a:extLst>
            </p:cNvPr>
            <p:cNvSpPr txBox="1">
              <a:spLocks/>
            </p:cNvSpPr>
            <p:nvPr/>
          </p:nvSpPr>
          <p:spPr>
            <a:xfrm>
              <a:off x="9512204" y="1730030"/>
              <a:ext cx="2629397" cy="2553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400" dirty="0">
                  <a:solidFill>
                    <a:schemeClr val="bg1"/>
                  </a:solidFill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Capela da Luz eterna-AZORES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9804E447-2061-43DA-A36E-0E7DDFDD9628}"/>
              </a:ext>
            </a:extLst>
          </p:cNvPr>
          <p:cNvGrpSpPr/>
          <p:nvPr/>
        </p:nvGrpSpPr>
        <p:grpSpPr>
          <a:xfrm>
            <a:off x="9725687" y="3259149"/>
            <a:ext cx="2466314" cy="3627445"/>
            <a:chOff x="3055918" y="4573460"/>
            <a:chExt cx="2409645" cy="3314064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F135DA49-493F-477C-BE34-CA72FBF4A9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60600"/>
            <a:stretch/>
          </p:blipFill>
          <p:spPr>
            <a:xfrm>
              <a:off x="3055918" y="4573460"/>
              <a:ext cx="2409644" cy="3314064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17" name="Google Shape;700;p13">
              <a:extLst>
                <a:ext uri="{FF2B5EF4-FFF2-40B4-BE49-F238E27FC236}">
                  <a16:creationId xmlns:a16="http://schemas.microsoft.com/office/drawing/2014/main" id="{CE91D4A4-8AE8-4A0E-AE86-1DFAB4192F48}"/>
                </a:ext>
              </a:extLst>
            </p:cNvPr>
            <p:cNvSpPr txBox="1">
              <a:spLocks/>
            </p:cNvSpPr>
            <p:nvPr/>
          </p:nvSpPr>
          <p:spPr>
            <a:xfrm>
              <a:off x="3055919" y="4705520"/>
              <a:ext cx="2409644" cy="479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400" dirty="0">
                  <a:solidFill>
                    <a:schemeClr val="bg1"/>
                  </a:solidFill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Vivienda en Matarraña-ESPAÑA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95E88731-95CB-4B4B-8A55-B2CBA8092FFA}"/>
              </a:ext>
            </a:extLst>
          </p:cNvPr>
          <p:cNvSpPr/>
          <p:nvPr/>
        </p:nvSpPr>
        <p:spPr>
          <a:xfrm>
            <a:off x="3374843" y="2421814"/>
            <a:ext cx="4031752" cy="4425491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8615E00-FD44-45E8-A6DF-36FF38AB1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3319" y="2668146"/>
            <a:ext cx="4114800" cy="2374843"/>
          </a:xfrm>
        </p:spPr>
        <p:txBody>
          <a:bodyPr/>
          <a:lstStyle/>
          <a:p>
            <a:br>
              <a:rPr lang="es-ES" sz="2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ES" sz="3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PIRÁMIDES</a:t>
            </a:r>
            <a:br>
              <a:rPr lang="es-ES" sz="2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ES" sz="1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</a:t>
            </a:r>
            <a:r>
              <a:rPr lang="es-ES" sz="1800" b="1" i="0" u="none" strike="noStrike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 un cuerpo poliedro limitado por una base poligonal y por caras triangulares que convergen en un punto no coplanar con la base.</a:t>
            </a:r>
            <a:br>
              <a:rPr lang="es-AR" sz="2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es-AR" sz="25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A0853273-5ABE-4299-9235-72FEA4F113D4}"/>
              </a:ext>
            </a:extLst>
          </p:cNvPr>
          <p:cNvGrpSpPr/>
          <p:nvPr/>
        </p:nvGrpSpPr>
        <p:grpSpPr>
          <a:xfrm>
            <a:off x="3361558" y="4063"/>
            <a:ext cx="4031751" cy="2458594"/>
            <a:chOff x="-33040" y="-37018"/>
            <a:chExt cx="3945852" cy="2597001"/>
          </a:xfrm>
        </p:grpSpPr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40D1F632-AF5B-4589-A4AB-37238995A4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/>
          </p:blipFill>
          <p:spPr bwMode="auto">
            <a:xfrm>
              <a:off x="-33040" y="-37018"/>
              <a:ext cx="3945852" cy="2565461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Google Shape;700;p13">
              <a:extLst>
                <a:ext uri="{FF2B5EF4-FFF2-40B4-BE49-F238E27FC236}">
                  <a16:creationId xmlns:a16="http://schemas.microsoft.com/office/drawing/2014/main" id="{76104A64-D1F1-4898-BF81-3B20E7293446}"/>
                </a:ext>
              </a:extLst>
            </p:cNvPr>
            <p:cNvSpPr txBox="1">
              <a:spLocks/>
            </p:cNvSpPr>
            <p:nvPr/>
          </p:nvSpPr>
          <p:spPr>
            <a:xfrm>
              <a:off x="952932" y="2107494"/>
              <a:ext cx="2841608" cy="452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400" dirty="0"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Invernario,Alberta-CANADÁ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11" name="Google Shape;700;p13">
            <a:extLst>
              <a:ext uri="{FF2B5EF4-FFF2-40B4-BE49-F238E27FC236}">
                <a16:creationId xmlns:a16="http://schemas.microsoft.com/office/drawing/2014/main" id="{6ECDEF52-EC4B-4451-9638-198249D62B16}"/>
              </a:ext>
            </a:extLst>
          </p:cNvPr>
          <p:cNvSpPr txBox="1">
            <a:spLocks/>
          </p:cNvSpPr>
          <p:nvPr/>
        </p:nvSpPr>
        <p:spPr>
          <a:xfrm>
            <a:off x="-13287" y="1812513"/>
            <a:ext cx="3638237" cy="35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302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indent="0">
              <a:buSzPts val="1800"/>
            </a:pPr>
            <a:r>
              <a:rPr lang="es-ES" sz="1400" dirty="0">
                <a:latin typeface="Arial Black" panose="020B0A04020102020204" pitchFamily="34" charset="0"/>
                <a:ea typeface="Open Sans"/>
                <a:cs typeface="Open Sans"/>
                <a:sym typeface="Open Sans"/>
              </a:rPr>
              <a:t>Pirámide Louvre-Paris-FRANCIA</a:t>
            </a:r>
            <a:endParaRPr lang="en-US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 descr="Resultado de imagen de gif piramides">
            <a:extLst>
              <a:ext uri="{FF2B5EF4-FFF2-40B4-BE49-F238E27FC236}">
                <a16:creationId xmlns:a16="http://schemas.microsoft.com/office/drawing/2014/main" id="{58F1361F-4151-4B6C-A3E0-395B0476E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993" y="4736259"/>
            <a:ext cx="2116475" cy="167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Google Shape;700;p13">
            <a:extLst>
              <a:ext uri="{FF2B5EF4-FFF2-40B4-BE49-F238E27FC236}">
                <a16:creationId xmlns:a16="http://schemas.microsoft.com/office/drawing/2014/main" id="{2DD85B15-FA2C-4AC3-97F7-BBA9101405AE}"/>
              </a:ext>
            </a:extLst>
          </p:cNvPr>
          <p:cNvSpPr txBox="1">
            <a:spLocks/>
          </p:cNvSpPr>
          <p:nvPr/>
        </p:nvSpPr>
        <p:spPr>
          <a:xfrm>
            <a:off x="23153" y="6415750"/>
            <a:ext cx="3338899" cy="396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302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indent="0" algn="r">
              <a:buSzPts val="1800"/>
            </a:pPr>
            <a:r>
              <a:rPr lang="es-ES" sz="1400" dirty="0">
                <a:solidFill>
                  <a:schemeClr val="bg1"/>
                </a:solidFill>
                <a:latin typeface="Arial Black" panose="020B0A04020102020204" pitchFamily="34" charset="0"/>
                <a:ea typeface="Open Sans"/>
                <a:cs typeface="Open Sans"/>
                <a:sym typeface="Open Sans"/>
              </a:rPr>
              <a:t>Pirámide Transamérica-San Francisco-EEUU</a:t>
            </a:r>
            <a:endParaRPr lang="en-US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2" name="Google Shape;700;p13">
            <a:extLst>
              <a:ext uri="{FF2B5EF4-FFF2-40B4-BE49-F238E27FC236}">
                <a16:creationId xmlns:a16="http://schemas.microsoft.com/office/drawing/2014/main" id="{01930DA2-E0AA-49FB-8336-376D2AA31964}"/>
              </a:ext>
            </a:extLst>
          </p:cNvPr>
          <p:cNvSpPr txBox="1">
            <a:spLocks/>
          </p:cNvSpPr>
          <p:nvPr/>
        </p:nvSpPr>
        <p:spPr>
          <a:xfrm>
            <a:off x="7371029" y="6328553"/>
            <a:ext cx="2466313" cy="525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302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indent="0">
              <a:buSzPts val="1800"/>
            </a:pPr>
            <a:r>
              <a:rPr lang="es-ES" sz="1400" dirty="0">
                <a:latin typeface="Arial Black" panose="020B0A04020102020204" pitchFamily="34" charset="0"/>
                <a:ea typeface="Open Sans"/>
                <a:cs typeface="Open Sans"/>
                <a:sym typeface="Open Sans"/>
              </a:rPr>
              <a:t>Pirámide </a:t>
            </a:r>
            <a:r>
              <a:rPr lang="es-ES" sz="1400" dirty="0" err="1">
                <a:latin typeface="Arial Black" panose="020B0A04020102020204" pitchFamily="34" charset="0"/>
                <a:ea typeface="Open Sans"/>
                <a:cs typeface="Open Sans"/>
                <a:sym typeface="Open Sans"/>
              </a:rPr>
              <a:t>Cestia</a:t>
            </a:r>
            <a:r>
              <a:rPr lang="es-ES" sz="1400" dirty="0">
                <a:latin typeface="Arial Black" panose="020B0A04020102020204" pitchFamily="34" charset="0"/>
                <a:ea typeface="Open Sans"/>
                <a:cs typeface="Open Sans"/>
                <a:sym typeface="Open Sans"/>
              </a:rPr>
              <a:t>-ROMA</a:t>
            </a:r>
            <a:endParaRPr lang="en-US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1776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0FED0516-1B4C-43DE-B3E0-A66B22AAAEE9}"/>
              </a:ext>
            </a:extLst>
          </p:cNvPr>
          <p:cNvGrpSpPr/>
          <p:nvPr/>
        </p:nvGrpSpPr>
        <p:grpSpPr>
          <a:xfrm>
            <a:off x="-1" y="0"/>
            <a:ext cx="12192001" cy="6847305"/>
            <a:chOff x="274390" y="96396"/>
            <a:chExt cx="9525000" cy="5143500"/>
          </a:xfrm>
        </p:grpSpPr>
        <p:pic>
          <p:nvPicPr>
            <p:cNvPr id="4" name="Picture 2" descr="Kevin Roche: el Ecléctico Irlandés">
              <a:extLst>
                <a:ext uri="{FF2B5EF4-FFF2-40B4-BE49-F238E27FC236}">
                  <a16:creationId xmlns:a16="http://schemas.microsoft.com/office/drawing/2014/main" id="{BBE9978B-070D-401D-8B24-17A003EDF2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390" y="96396"/>
              <a:ext cx="9525000" cy="514350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Google Shape;700;p13">
              <a:extLst>
                <a:ext uri="{FF2B5EF4-FFF2-40B4-BE49-F238E27FC236}">
                  <a16:creationId xmlns:a16="http://schemas.microsoft.com/office/drawing/2014/main" id="{6ECDEF52-EC4B-4451-9638-198249D62B16}"/>
                </a:ext>
              </a:extLst>
            </p:cNvPr>
            <p:cNvSpPr txBox="1">
              <a:spLocks/>
            </p:cNvSpPr>
            <p:nvPr/>
          </p:nvSpPr>
          <p:spPr>
            <a:xfrm>
              <a:off x="274390" y="134056"/>
              <a:ext cx="3638237" cy="3561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400" dirty="0"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Pirámides de Indianápolis-EEUU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pic>
        <p:nvPicPr>
          <p:cNvPr id="8" name="Picture 4">
            <a:extLst>
              <a:ext uri="{FF2B5EF4-FFF2-40B4-BE49-F238E27FC236}">
                <a16:creationId xmlns:a16="http://schemas.microsoft.com/office/drawing/2014/main" id="{E1DF05EE-EDD9-4E80-BF14-2CA2AA762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175" y="3817026"/>
            <a:ext cx="5389825" cy="303027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95E88731-95CB-4B4B-8A55-B2CBA8092FFA}"/>
              </a:ext>
            </a:extLst>
          </p:cNvPr>
          <p:cNvSpPr/>
          <p:nvPr/>
        </p:nvSpPr>
        <p:spPr>
          <a:xfrm>
            <a:off x="3374843" y="2421814"/>
            <a:ext cx="4031752" cy="44254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8615E00-FD44-45E8-A6DF-36FF38AB1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3167" y="2689050"/>
            <a:ext cx="3889414" cy="2320154"/>
          </a:xfrm>
        </p:spPr>
        <p:txBody>
          <a:bodyPr/>
          <a:lstStyle/>
          <a:p>
            <a:br>
              <a:rPr lang="es-ES" sz="2500" dirty="0">
                <a:solidFill>
                  <a:srgbClr val="E88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ES" sz="3500" b="1" dirty="0">
                <a:solidFill>
                  <a:srgbClr val="E88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PIRÁMIDES</a:t>
            </a:r>
            <a:br>
              <a:rPr lang="es-ES" sz="3500" b="1" dirty="0">
                <a:solidFill>
                  <a:srgbClr val="E88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ES" sz="3500" b="1" dirty="0">
                <a:solidFill>
                  <a:srgbClr val="E88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TRUNCADAS</a:t>
            </a:r>
            <a:br>
              <a:rPr lang="es-ES" sz="2500" b="1" dirty="0">
                <a:solidFill>
                  <a:srgbClr val="E88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ES" sz="1800" b="1" dirty="0">
                <a:solidFill>
                  <a:srgbClr val="E88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</a:t>
            </a:r>
            <a:r>
              <a:rPr lang="es-ES" sz="1800" b="0" i="0" u="none" strike="noStrike" dirty="0">
                <a:solidFill>
                  <a:srgbClr val="E88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 un cuerpo geométrico que resulta al seccionar un pirámide con un plano secante y separar la parte que contiene al vértice.</a:t>
            </a:r>
            <a:br>
              <a:rPr lang="es-AR" sz="2500" dirty="0">
                <a:solidFill>
                  <a:srgbClr val="E88920"/>
                </a:solidFill>
                <a:latin typeface="Arial Black" panose="020B0A04020102020204" pitchFamily="34" charset="0"/>
              </a:rPr>
            </a:br>
            <a:endParaRPr lang="es-AR" sz="2500" dirty="0">
              <a:solidFill>
                <a:srgbClr val="E88920"/>
              </a:solidFill>
            </a:endParaRPr>
          </a:p>
        </p:txBody>
      </p:sp>
      <p:pic>
        <p:nvPicPr>
          <p:cNvPr id="22" name="Picture 12" descr="Piramide truncada fotografías e imágenes de alta resolución - Alamy">
            <a:extLst>
              <a:ext uri="{FF2B5EF4-FFF2-40B4-BE49-F238E27FC236}">
                <a16:creationId xmlns:a16="http://schemas.microsoft.com/office/drawing/2014/main" id="{A359E021-75DC-4D35-9BBD-A2009B9BD9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81" b="6657"/>
          <a:stretch/>
        </p:blipFill>
        <p:spPr bwMode="auto">
          <a:xfrm flipH="1">
            <a:off x="6188612" y="5050247"/>
            <a:ext cx="1140893" cy="174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4" descr="Vea los detalles de la imagen relacionada. Frustum of square Pyramid. geometric shapes. Vector illustration of ...">
            <a:extLst>
              <a:ext uri="{FF2B5EF4-FFF2-40B4-BE49-F238E27FC236}">
                <a16:creationId xmlns:a16="http://schemas.microsoft.com/office/drawing/2014/main" id="{34364B8A-08DE-49E7-8BF4-CDE07E7303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6" b="6666"/>
          <a:stretch/>
        </p:blipFill>
        <p:spPr bwMode="auto">
          <a:xfrm flipH="1">
            <a:off x="3452706" y="5080171"/>
            <a:ext cx="1376339" cy="1705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Google Shape;700;p13">
            <a:extLst>
              <a:ext uri="{FF2B5EF4-FFF2-40B4-BE49-F238E27FC236}">
                <a16:creationId xmlns:a16="http://schemas.microsoft.com/office/drawing/2014/main" id="{456406E0-F02B-42D0-BDCF-EE6A360AA21A}"/>
              </a:ext>
            </a:extLst>
          </p:cNvPr>
          <p:cNvSpPr txBox="1">
            <a:spLocks/>
          </p:cNvSpPr>
          <p:nvPr/>
        </p:nvSpPr>
        <p:spPr>
          <a:xfrm>
            <a:off x="8598787" y="6373119"/>
            <a:ext cx="3593213" cy="474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302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indent="0">
              <a:buSzPts val="1800"/>
            </a:pPr>
            <a:r>
              <a:rPr lang="es-ES" sz="1400" dirty="0">
                <a:latin typeface="Arial Black" panose="020B0A04020102020204" pitchFamily="34" charset="0"/>
                <a:ea typeface="Open Sans"/>
                <a:cs typeface="Open Sans"/>
                <a:sym typeface="Open Sans"/>
              </a:rPr>
              <a:t>Pirámides de Chichén Itzá-MÉXICO</a:t>
            </a:r>
            <a:endParaRPr lang="en-US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0" name="Picture 6" descr="PIRÁMIDES: ARQUITECTURA MISTERIOSA">
            <a:extLst>
              <a:ext uri="{FF2B5EF4-FFF2-40B4-BE49-F238E27FC236}">
                <a16:creationId xmlns:a16="http://schemas.microsoft.com/office/drawing/2014/main" id="{CDD35CEB-6268-45F7-B8FF-70AE2A53E1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442"/>
          <a:stretch/>
        </p:blipFill>
        <p:spPr bwMode="auto">
          <a:xfrm>
            <a:off x="7380905" y="19573"/>
            <a:ext cx="4852619" cy="376027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Google Shape;700;p13">
            <a:extLst>
              <a:ext uri="{FF2B5EF4-FFF2-40B4-BE49-F238E27FC236}">
                <a16:creationId xmlns:a16="http://schemas.microsoft.com/office/drawing/2014/main" id="{7D3874F8-242E-44E3-B281-2D7AFDDF0A92}"/>
              </a:ext>
            </a:extLst>
          </p:cNvPr>
          <p:cNvSpPr txBox="1">
            <a:spLocks/>
          </p:cNvSpPr>
          <p:nvPr/>
        </p:nvSpPr>
        <p:spPr>
          <a:xfrm>
            <a:off x="7380905" y="74872"/>
            <a:ext cx="3368136" cy="474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302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indent="0">
              <a:buSzPts val="1800"/>
            </a:pPr>
            <a:r>
              <a:rPr lang="es-ES" sz="1400" dirty="0">
                <a:latin typeface="Arial Black" panose="020B0A04020102020204" pitchFamily="34" charset="0"/>
                <a:ea typeface="Open Sans"/>
                <a:cs typeface="Open Sans"/>
                <a:sym typeface="Open Sans"/>
              </a:rPr>
              <a:t>Misteriosas Pirámides -ESPAÑA</a:t>
            </a:r>
            <a:endParaRPr lang="en-US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532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EE18131E-F6FE-4771-B562-D46466E9B5EB}"/>
              </a:ext>
            </a:extLst>
          </p:cNvPr>
          <p:cNvSpPr/>
          <p:nvPr/>
        </p:nvSpPr>
        <p:spPr>
          <a:xfrm>
            <a:off x="285750" y="127592"/>
            <a:ext cx="11654613" cy="6463708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riángulo rectángulo 5">
            <a:extLst>
              <a:ext uri="{FF2B5EF4-FFF2-40B4-BE49-F238E27FC236}">
                <a16:creationId xmlns:a16="http://schemas.microsoft.com/office/drawing/2014/main" id="{CBF5DA3A-AF42-4BB8-9393-B641802FA51C}"/>
              </a:ext>
            </a:extLst>
          </p:cNvPr>
          <p:cNvSpPr/>
          <p:nvPr/>
        </p:nvSpPr>
        <p:spPr>
          <a:xfrm flipH="1">
            <a:off x="9973410" y="3540046"/>
            <a:ext cx="2218590" cy="3317954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278F711-EE5E-4D73-BA80-3A1D62C750B8}"/>
              </a:ext>
            </a:extLst>
          </p:cNvPr>
          <p:cNvSpPr/>
          <p:nvPr/>
        </p:nvSpPr>
        <p:spPr>
          <a:xfrm>
            <a:off x="0" y="2541181"/>
            <a:ext cx="754911" cy="163762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77" name="Google Shape;577;p4"/>
          <p:cNvSpPr txBox="1">
            <a:spLocks noGrp="1"/>
          </p:cNvSpPr>
          <p:nvPr>
            <p:ph type="title"/>
          </p:nvPr>
        </p:nvSpPr>
        <p:spPr>
          <a:xfrm>
            <a:off x="754911" y="2799288"/>
            <a:ext cx="8548534" cy="1512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wentieth Century"/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CUERPOS REDONDOS</a:t>
            </a:r>
            <a:b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493766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5E88731-95CB-4B4B-8A55-B2CBA8092FFA}"/>
              </a:ext>
            </a:extLst>
          </p:cNvPr>
          <p:cNvSpPr/>
          <p:nvPr/>
        </p:nvSpPr>
        <p:spPr>
          <a:xfrm>
            <a:off x="4550981" y="2346526"/>
            <a:ext cx="4031752" cy="4537208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8615E00-FD44-45E8-A6DF-36FF38AB1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08631" y="2621131"/>
            <a:ext cx="3690109" cy="2910700"/>
          </a:xfrm>
        </p:spPr>
        <p:txBody>
          <a:bodyPr/>
          <a:lstStyle/>
          <a:p>
            <a:r>
              <a:rPr lang="es-ES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CUERPOS REDONDOS</a:t>
            </a:r>
            <a:br>
              <a:rPr lang="es-ES" sz="2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ES" sz="2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Son cuerpos geométricos que se caracterizan por tener una de sus caras o superficies de forma curva.</a:t>
            </a:r>
            <a:br>
              <a:rPr lang="es-AR" sz="2500" dirty="0">
                <a:solidFill>
                  <a:srgbClr val="E88920"/>
                </a:solidFill>
                <a:latin typeface="Arial Black" panose="020B0A04020102020204" pitchFamily="34" charset="0"/>
              </a:rPr>
            </a:br>
            <a:endParaRPr lang="es-AR" sz="2500" dirty="0">
              <a:solidFill>
                <a:srgbClr val="E88920"/>
              </a:solidFill>
            </a:endParaRP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78882999-1D38-4740-AB3E-0A210C76C526}"/>
              </a:ext>
            </a:extLst>
          </p:cNvPr>
          <p:cNvGrpSpPr/>
          <p:nvPr/>
        </p:nvGrpSpPr>
        <p:grpSpPr>
          <a:xfrm>
            <a:off x="8566901" y="0"/>
            <a:ext cx="3628416" cy="6870935"/>
            <a:chOff x="-27621" y="2340599"/>
            <a:chExt cx="2229729" cy="4496163"/>
          </a:xfrm>
        </p:grpSpPr>
        <p:pic>
          <p:nvPicPr>
            <p:cNvPr id="17" name="Picture 6">
              <a:extLst>
                <a:ext uri="{FF2B5EF4-FFF2-40B4-BE49-F238E27FC236}">
                  <a16:creationId xmlns:a16="http://schemas.microsoft.com/office/drawing/2014/main" id="{1D103A13-0E23-44FD-B065-C52817FE5B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-27621" y="2340599"/>
              <a:ext cx="2229729" cy="4496163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Google Shape;700;p13">
              <a:extLst>
                <a:ext uri="{FF2B5EF4-FFF2-40B4-BE49-F238E27FC236}">
                  <a16:creationId xmlns:a16="http://schemas.microsoft.com/office/drawing/2014/main" id="{85E0B70F-FA2F-4333-B44B-0838B394B077}"/>
                </a:ext>
              </a:extLst>
            </p:cNvPr>
            <p:cNvSpPr txBox="1">
              <a:spLocks/>
            </p:cNvSpPr>
            <p:nvPr/>
          </p:nvSpPr>
          <p:spPr>
            <a:xfrm>
              <a:off x="-5580" y="6415329"/>
              <a:ext cx="2101651" cy="3739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400" dirty="0">
                  <a:solidFill>
                    <a:schemeClr val="bg1"/>
                  </a:solidFill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Torre Sevilla, Andalucía-ESPAÑA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6103D9F6-2E47-4984-A46F-D5AB07C78761}"/>
              </a:ext>
            </a:extLst>
          </p:cNvPr>
          <p:cNvGrpSpPr/>
          <p:nvPr/>
        </p:nvGrpSpPr>
        <p:grpSpPr>
          <a:xfrm>
            <a:off x="-5041" y="2459420"/>
            <a:ext cx="4634848" cy="4424313"/>
            <a:chOff x="3562114" y="4221998"/>
            <a:chExt cx="2427183" cy="2943479"/>
          </a:xfrm>
        </p:grpSpPr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808A5B96-C1B6-4E0C-8CD1-DF92D8FCBB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3562114" y="4221998"/>
              <a:ext cx="2385904" cy="292635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26" name="Google Shape;700;p13">
              <a:extLst>
                <a:ext uri="{FF2B5EF4-FFF2-40B4-BE49-F238E27FC236}">
                  <a16:creationId xmlns:a16="http://schemas.microsoft.com/office/drawing/2014/main" id="{77BB1014-3D2D-4EC9-B130-41975F8CC664}"/>
                </a:ext>
              </a:extLst>
            </p:cNvPr>
            <p:cNvSpPr txBox="1">
              <a:spLocks/>
            </p:cNvSpPr>
            <p:nvPr/>
          </p:nvSpPr>
          <p:spPr>
            <a:xfrm>
              <a:off x="4923815" y="6779608"/>
              <a:ext cx="1065482" cy="3858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400" dirty="0">
                  <a:solidFill>
                    <a:schemeClr val="bg1"/>
                  </a:solidFill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Valencia-ESPAÑA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7B83039-DD27-4AE0-85EA-A5F34B8AAC2D}"/>
              </a:ext>
            </a:extLst>
          </p:cNvPr>
          <p:cNvGrpSpPr/>
          <p:nvPr/>
        </p:nvGrpSpPr>
        <p:grpSpPr>
          <a:xfrm>
            <a:off x="-18593" y="0"/>
            <a:ext cx="4549540" cy="2346526"/>
            <a:chOff x="-67480" y="3407919"/>
            <a:chExt cx="4144396" cy="2927257"/>
          </a:xfrm>
        </p:grpSpPr>
        <p:pic>
          <p:nvPicPr>
            <p:cNvPr id="28" name="Picture 6">
              <a:extLst>
                <a:ext uri="{FF2B5EF4-FFF2-40B4-BE49-F238E27FC236}">
                  <a16:creationId xmlns:a16="http://schemas.microsoft.com/office/drawing/2014/main" id="{4F110243-12C8-445C-B6D0-4A21C83687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/>
          </p:blipFill>
          <p:spPr bwMode="auto">
            <a:xfrm>
              <a:off x="-38041" y="3407919"/>
              <a:ext cx="4114957" cy="292725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Google Shape;700;p13">
              <a:extLst>
                <a:ext uri="{FF2B5EF4-FFF2-40B4-BE49-F238E27FC236}">
                  <a16:creationId xmlns:a16="http://schemas.microsoft.com/office/drawing/2014/main" id="{EA8DF0C1-AA83-4854-A469-C08F1FC1A831}"/>
                </a:ext>
              </a:extLst>
            </p:cNvPr>
            <p:cNvSpPr txBox="1">
              <a:spLocks/>
            </p:cNvSpPr>
            <p:nvPr/>
          </p:nvSpPr>
          <p:spPr>
            <a:xfrm>
              <a:off x="-67480" y="3510464"/>
              <a:ext cx="3715546" cy="2935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300" dirty="0">
                  <a:solidFill>
                    <a:schemeClr val="bg1"/>
                  </a:solidFill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Catedral de Río de Janeiro-BRASIL</a:t>
              </a:r>
              <a:endParaRPr lang="en-US" sz="13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pic>
        <p:nvPicPr>
          <p:cNvPr id="32" name="Picture 4" descr="Resultado de imagen de gif cilindro">
            <a:extLst>
              <a:ext uri="{FF2B5EF4-FFF2-40B4-BE49-F238E27FC236}">
                <a16:creationId xmlns:a16="http://schemas.microsoft.com/office/drawing/2014/main" id="{C525DD24-83E5-4247-AD4C-7E89661768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333" y="5218378"/>
            <a:ext cx="1093080" cy="163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.P. Las Anejas Ciclo Infantil: HOY RECORDAMOS-11 JUNIO- CUERPOS REDONDOS">
            <a:extLst>
              <a:ext uri="{FF2B5EF4-FFF2-40B4-BE49-F238E27FC236}">
                <a16:creationId xmlns:a16="http://schemas.microsoft.com/office/drawing/2014/main" id="{C7A008FE-7EAF-4A76-ADDC-6C18B20DBF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181" y="5360277"/>
            <a:ext cx="1483783" cy="135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Grupo 33">
            <a:extLst>
              <a:ext uri="{FF2B5EF4-FFF2-40B4-BE49-F238E27FC236}">
                <a16:creationId xmlns:a16="http://schemas.microsoft.com/office/drawing/2014/main" id="{D80481B4-3E42-40BB-8188-4072FEBD61A9}"/>
              </a:ext>
            </a:extLst>
          </p:cNvPr>
          <p:cNvGrpSpPr/>
          <p:nvPr/>
        </p:nvGrpSpPr>
        <p:grpSpPr>
          <a:xfrm>
            <a:off x="4563264" y="-4807"/>
            <a:ext cx="3995394" cy="2346525"/>
            <a:chOff x="8029308" y="3881177"/>
            <a:chExt cx="4179637" cy="2961688"/>
          </a:xfrm>
        </p:grpSpPr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26DFA6F0-9A40-4DD5-BB5A-B4EC25906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8029308" y="3881177"/>
              <a:ext cx="4148464" cy="296168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36" name="Google Shape;700;p13">
              <a:extLst>
                <a:ext uri="{FF2B5EF4-FFF2-40B4-BE49-F238E27FC236}">
                  <a16:creationId xmlns:a16="http://schemas.microsoft.com/office/drawing/2014/main" id="{5B252C91-D015-4D12-8FC2-D402A90673E0}"/>
                </a:ext>
              </a:extLst>
            </p:cNvPr>
            <p:cNvSpPr txBox="1">
              <a:spLocks/>
            </p:cNvSpPr>
            <p:nvPr/>
          </p:nvSpPr>
          <p:spPr>
            <a:xfrm>
              <a:off x="8041644" y="3920945"/>
              <a:ext cx="4167301" cy="5656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200" dirty="0"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Torre del Centro Sony, Berlín-ALEMANIA</a:t>
              </a:r>
              <a:endParaRPr lang="en-US" sz="12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73443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EE18131E-F6FE-4771-B562-D46466E9B5EB}"/>
              </a:ext>
            </a:extLst>
          </p:cNvPr>
          <p:cNvSpPr/>
          <p:nvPr/>
        </p:nvSpPr>
        <p:spPr>
          <a:xfrm>
            <a:off x="268693" y="197146"/>
            <a:ext cx="11654613" cy="6463708"/>
          </a:xfrm>
          <a:prstGeom prst="rect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77" name="Google Shape;577;p4"/>
          <p:cNvSpPr txBox="1">
            <a:spLocks noGrp="1"/>
          </p:cNvSpPr>
          <p:nvPr>
            <p:ph type="title"/>
          </p:nvPr>
        </p:nvSpPr>
        <p:spPr>
          <a:xfrm>
            <a:off x="788264" y="2541181"/>
            <a:ext cx="9584527" cy="1637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wentieth Century"/>
              <a:buNone/>
            </a:pPr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CUERPOS REDONDOS-Clasificación</a:t>
            </a:r>
            <a:endParaRPr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Triángulo rectángulo 5">
            <a:extLst>
              <a:ext uri="{FF2B5EF4-FFF2-40B4-BE49-F238E27FC236}">
                <a16:creationId xmlns:a16="http://schemas.microsoft.com/office/drawing/2014/main" id="{CBF5DA3A-AF42-4BB8-9393-B641802FA51C}"/>
              </a:ext>
            </a:extLst>
          </p:cNvPr>
          <p:cNvSpPr/>
          <p:nvPr/>
        </p:nvSpPr>
        <p:spPr>
          <a:xfrm flipH="1">
            <a:off x="9973410" y="3540046"/>
            <a:ext cx="2218590" cy="3317954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278F711-EE5E-4D73-BA80-3A1D62C750B8}"/>
              </a:ext>
            </a:extLst>
          </p:cNvPr>
          <p:cNvSpPr/>
          <p:nvPr/>
        </p:nvSpPr>
        <p:spPr>
          <a:xfrm>
            <a:off x="0" y="2541181"/>
            <a:ext cx="754911" cy="1637627"/>
          </a:xfrm>
          <a:prstGeom prst="rect">
            <a:avLst/>
          </a:prstGeom>
          <a:solidFill>
            <a:srgbClr val="474B8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809167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1" name="Google Shape;631;p7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88" b="88"/>
          <a:stretch/>
        </p:blipFill>
        <p:spPr>
          <a:xfrm>
            <a:off x="0" y="0"/>
            <a:ext cx="8329613" cy="457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graphicFrame>
        <p:nvGraphicFramePr>
          <p:cNvPr id="32" name="Diagrama 31">
            <a:extLst>
              <a:ext uri="{FF2B5EF4-FFF2-40B4-BE49-F238E27FC236}">
                <a16:creationId xmlns:a16="http://schemas.microsoft.com/office/drawing/2014/main" id="{102BA337-76DA-4218-87FE-FC7A58DF5B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3035342"/>
              </p:ext>
            </p:extLst>
          </p:nvPr>
        </p:nvGraphicFramePr>
        <p:xfrm>
          <a:off x="136988" y="945222"/>
          <a:ext cx="11918023" cy="5640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8" name="Picture 4" descr="C.P. Las Anejas Ciclo Infantil: HOY RECORDAMOS-11 JUNIO- CUERPOS REDONDOS">
            <a:extLst>
              <a:ext uri="{FF2B5EF4-FFF2-40B4-BE49-F238E27FC236}">
                <a16:creationId xmlns:a16="http://schemas.microsoft.com/office/drawing/2014/main" id="{C764308F-CACB-420C-BD5C-0B9107A286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901" y="2400433"/>
            <a:ext cx="1792920" cy="163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ronco de cono">
            <a:extLst>
              <a:ext uri="{FF2B5EF4-FFF2-40B4-BE49-F238E27FC236}">
                <a16:creationId xmlns:a16="http://schemas.microsoft.com/office/drawing/2014/main" id="{F122955F-97A1-4F7E-BAD2-BC76DEBD2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772" y="2171934"/>
            <a:ext cx="1571741" cy="163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ilindros">
            <a:extLst>
              <a:ext uri="{FF2B5EF4-FFF2-40B4-BE49-F238E27FC236}">
                <a16:creationId xmlns:a16="http://schemas.microsoft.com/office/drawing/2014/main" id="{7C81CEFA-0A98-4547-8B78-58401B924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18" y="5840518"/>
            <a:ext cx="1254498" cy="94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6. Cilindro | Geometría en el Espacio">
            <a:extLst>
              <a:ext uri="{FF2B5EF4-FFF2-40B4-BE49-F238E27FC236}">
                <a16:creationId xmlns:a16="http://schemas.microsoft.com/office/drawing/2014/main" id="{93F35EA6-F4B4-447A-8BE3-939EB480B6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0" t="7426" r="31492" b="42128"/>
          <a:stretch/>
        </p:blipFill>
        <p:spPr bwMode="auto">
          <a:xfrm>
            <a:off x="136987" y="5706074"/>
            <a:ext cx="1352565" cy="114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ono">
            <a:extLst>
              <a:ext uri="{FF2B5EF4-FFF2-40B4-BE49-F238E27FC236}">
                <a16:creationId xmlns:a16="http://schemas.microsoft.com/office/drawing/2014/main" id="{5A23EBA9-885A-4229-82ED-DBB2BBF63D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97" b="9104"/>
          <a:stretch/>
        </p:blipFill>
        <p:spPr bwMode="auto">
          <a:xfrm>
            <a:off x="4073382" y="5602582"/>
            <a:ext cx="797257" cy="1255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Volumen de un cono">
            <a:extLst>
              <a:ext uri="{FF2B5EF4-FFF2-40B4-BE49-F238E27FC236}">
                <a16:creationId xmlns:a16="http://schemas.microsoft.com/office/drawing/2014/main" id="{669CFA19-00A2-4678-9298-39D89C2EC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846" y="5431429"/>
            <a:ext cx="1571741" cy="141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Resultado de imagen de gif cilindro">
            <a:extLst>
              <a:ext uri="{FF2B5EF4-FFF2-40B4-BE49-F238E27FC236}">
                <a16:creationId xmlns:a16="http://schemas.microsoft.com/office/drawing/2014/main" id="{5DE008FB-A95A-4216-B159-A0F9F16C924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72" y="474394"/>
            <a:ext cx="1284026" cy="1926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F8DFDF20-6E04-4FDA-B7D5-A685E4CE5976}"/>
              </a:ext>
            </a:extLst>
          </p:cNvPr>
          <p:cNvSpPr txBox="1"/>
          <p:nvPr/>
        </p:nvSpPr>
        <p:spPr>
          <a:xfrm>
            <a:off x="20047" y="3069"/>
            <a:ext cx="6522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Clasificación de los CUERPOS REDONDOS</a:t>
            </a:r>
            <a:endParaRPr lang="es-AR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77941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EE18131E-F6FE-4771-B562-D46466E9B5EB}"/>
              </a:ext>
            </a:extLst>
          </p:cNvPr>
          <p:cNvSpPr/>
          <p:nvPr/>
        </p:nvSpPr>
        <p:spPr>
          <a:xfrm>
            <a:off x="268693" y="197146"/>
            <a:ext cx="11654613" cy="6463708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77" name="Google Shape;577;p4"/>
          <p:cNvSpPr txBox="1">
            <a:spLocks noGrp="1"/>
          </p:cNvSpPr>
          <p:nvPr>
            <p:ph type="title"/>
          </p:nvPr>
        </p:nvSpPr>
        <p:spPr>
          <a:xfrm>
            <a:off x="664588" y="2709317"/>
            <a:ext cx="10154100" cy="1301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wentieth Century"/>
              <a:buNone/>
            </a:pPr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CUERPOS REDONDOS-Características</a:t>
            </a:r>
            <a:endParaRPr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278F711-EE5E-4D73-BA80-3A1D62C750B8}"/>
              </a:ext>
            </a:extLst>
          </p:cNvPr>
          <p:cNvSpPr/>
          <p:nvPr/>
        </p:nvSpPr>
        <p:spPr>
          <a:xfrm>
            <a:off x="0" y="2541181"/>
            <a:ext cx="754911" cy="163762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Triángulo rectángulo 5">
            <a:extLst>
              <a:ext uri="{FF2B5EF4-FFF2-40B4-BE49-F238E27FC236}">
                <a16:creationId xmlns:a16="http://schemas.microsoft.com/office/drawing/2014/main" id="{CBF5DA3A-AF42-4BB8-9393-B641802FA51C}"/>
              </a:ext>
            </a:extLst>
          </p:cNvPr>
          <p:cNvSpPr/>
          <p:nvPr/>
        </p:nvSpPr>
        <p:spPr>
          <a:xfrm flipH="1">
            <a:off x="9973410" y="3540046"/>
            <a:ext cx="2218590" cy="3317954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30218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EE18131E-F6FE-4771-B562-D46466E9B5EB}"/>
              </a:ext>
            </a:extLst>
          </p:cNvPr>
          <p:cNvSpPr/>
          <p:nvPr/>
        </p:nvSpPr>
        <p:spPr>
          <a:xfrm>
            <a:off x="268693" y="197146"/>
            <a:ext cx="11654613" cy="64637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77" name="Google Shape;577;p4"/>
          <p:cNvSpPr txBox="1">
            <a:spLocks noGrp="1"/>
          </p:cNvSpPr>
          <p:nvPr>
            <p:ph type="title"/>
          </p:nvPr>
        </p:nvSpPr>
        <p:spPr>
          <a:xfrm>
            <a:off x="754911" y="2809361"/>
            <a:ext cx="11319859" cy="1101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wentieth Century"/>
              <a:buNone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CUERPOS GEOMÉTRICOS</a:t>
            </a:r>
            <a:b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Aplicaciones en Arquitectura</a:t>
            </a:r>
            <a:endParaRPr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278F711-EE5E-4D73-BA80-3A1D62C750B8}"/>
              </a:ext>
            </a:extLst>
          </p:cNvPr>
          <p:cNvSpPr/>
          <p:nvPr/>
        </p:nvSpPr>
        <p:spPr>
          <a:xfrm>
            <a:off x="0" y="2541181"/>
            <a:ext cx="754911" cy="1637627"/>
          </a:xfrm>
          <a:prstGeom prst="rect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Triángulo rectángulo 5">
            <a:extLst>
              <a:ext uri="{FF2B5EF4-FFF2-40B4-BE49-F238E27FC236}">
                <a16:creationId xmlns:a16="http://schemas.microsoft.com/office/drawing/2014/main" id="{CBF5DA3A-AF42-4BB8-9393-B641802FA51C}"/>
              </a:ext>
            </a:extLst>
          </p:cNvPr>
          <p:cNvSpPr/>
          <p:nvPr/>
        </p:nvSpPr>
        <p:spPr>
          <a:xfrm flipH="1">
            <a:off x="9730153" y="4820402"/>
            <a:ext cx="2344615" cy="1919083"/>
          </a:xfrm>
          <a:prstGeom prst="rtTriangle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DA5017D4-5956-4AED-A8BB-DD13ACA9CB6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753" y="2559269"/>
            <a:ext cx="2686707" cy="410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8366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7"/>
          <p:cNvSpPr txBox="1">
            <a:spLocks noGrp="1"/>
          </p:cNvSpPr>
          <p:nvPr>
            <p:ph type="body" idx="3"/>
          </p:nvPr>
        </p:nvSpPr>
        <p:spPr>
          <a:xfrm>
            <a:off x="0" y="540999"/>
            <a:ext cx="12192000" cy="938678"/>
          </a:xfrm>
          <a:prstGeom prst="rect">
            <a:avLst/>
          </a:prstGeom>
          <a:solidFill>
            <a:srgbClr val="E88920"/>
          </a:solidFill>
          <a:ln>
            <a:noFill/>
          </a:ln>
        </p:spPr>
        <p:txBody>
          <a:bodyPr spcFirstLastPara="1" wrap="square" lIns="640075" tIns="45700" rIns="91425" bIns="45700" anchor="t" anchorCtr="0">
            <a:spAutoFit/>
          </a:bodyPr>
          <a:lstStyle/>
          <a:p>
            <a:pPr algn="ctr"/>
            <a:r>
              <a:rPr lang="es-E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Algunos CUERPOS REDONDOS tienen la particularidad de ser</a:t>
            </a:r>
            <a:r>
              <a:rPr lang="es-ES" sz="2500" dirty="0">
                <a:latin typeface="Arial Black" panose="020B0A04020102020204" pitchFamily="34" charset="0"/>
              </a:rPr>
              <a:t> </a:t>
            </a:r>
            <a:r>
              <a:rPr lang="es-E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DESARROLLABLES</a:t>
            </a:r>
            <a:endParaRPr lang="es-AR" sz="2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631" name="Google Shape;631;p7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88" b="88"/>
          <a:stretch/>
        </p:blipFill>
        <p:spPr>
          <a:xfrm>
            <a:off x="0" y="0"/>
            <a:ext cx="8329613" cy="457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60" name="CuadroTexto 59">
            <a:extLst>
              <a:ext uri="{FF2B5EF4-FFF2-40B4-BE49-F238E27FC236}">
                <a16:creationId xmlns:a16="http://schemas.microsoft.com/office/drawing/2014/main" id="{A7977CB8-040E-4D9E-8384-F7FBCAD379C8}"/>
              </a:ext>
            </a:extLst>
          </p:cNvPr>
          <p:cNvSpPr txBox="1"/>
          <p:nvPr/>
        </p:nvSpPr>
        <p:spPr>
          <a:xfrm>
            <a:off x="8610" y="1488566"/>
            <a:ext cx="12167930" cy="584775"/>
          </a:xfrm>
          <a:prstGeom prst="rect">
            <a:avLst/>
          </a:prstGeom>
          <a:solidFill>
            <a:srgbClr val="E88920">
              <a:alpha val="1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600" b="0" i="0" u="none" strike="noStrike" dirty="0">
                <a:solidFill>
                  <a:srgbClr val="E88920"/>
                </a:solidFill>
                <a:effectLst/>
                <a:latin typeface="Arial Black" panose="020B0A04020102020204" pitchFamily="34" charset="0"/>
              </a:rPr>
              <a:t>Se dice que son DESARROLLABLES, pues sus caras pueden ubicarse en un plano, y mediante pliegues los podemos construir.</a:t>
            </a:r>
            <a:endParaRPr lang="es-AR" sz="1600" dirty="0">
              <a:solidFill>
                <a:srgbClr val="E88920"/>
              </a:solidFill>
            </a:endParaRPr>
          </a:p>
        </p:txBody>
      </p:sp>
      <p:pic>
        <p:nvPicPr>
          <p:cNvPr id="3074" name="Picture 2" descr="Resultado de imagen de gif cilindro">
            <a:extLst>
              <a:ext uri="{FF2B5EF4-FFF2-40B4-BE49-F238E27FC236}">
                <a16:creationId xmlns:a16="http://schemas.microsoft.com/office/drawing/2014/main" id="{F72B23BB-9A7B-4591-99A6-CC77A8651A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84" y="3002300"/>
            <a:ext cx="4513256" cy="378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sultado de imagen de GIF CONO">
            <a:extLst>
              <a:ext uri="{FF2B5EF4-FFF2-40B4-BE49-F238E27FC236}">
                <a16:creationId xmlns:a16="http://schemas.microsoft.com/office/drawing/2014/main" id="{5E5561BC-BF9C-4366-BB3B-78E29F6AA3F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3007" y="3381605"/>
            <a:ext cx="4888034" cy="340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ÁREA Y VOLUMEN DE UN TRONCO DE CONO O CONO TRUNCADO - YouTube">
            <a:extLst>
              <a:ext uri="{FF2B5EF4-FFF2-40B4-BE49-F238E27FC236}">
                <a16:creationId xmlns:a16="http://schemas.microsoft.com/office/drawing/2014/main" id="{20DEDBCA-AA64-40F9-AD32-2431F771F9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5" t="9888" r="28961" b="14307"/>
          <a:stretch/>
        </p:blipFill>
        <p:spPr bwMode="auto">
          <a:xfrm>
            <a:off x="4073242" y="2052834"/>
            <a:ext cx="2255820" cy="2027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Vea los detalles de la imagen relacionada. MATEMÁTICA FÁCIL: Area y Volumen de Tronco de cono o Cono truncado">
            <a:extLst>
              <a:ext uri="{FF2B5EF4-FFF2-40B4-BE49-F238E27FC236}">
                <a16:creationId xmlns:a16="http://schemas.microsoft.com/office/drawing/2014/main" id="{0A71DEF2-0A02-47DA-A4CB-69ED86B9BC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47360" r="17621" b="7559"/>
          <a:stretch/>
        </p:blipFill>
        <p:spPr bwMode="auto">
          <a:xfrm>
            <a:off x="6329062" y="2073341"/>
            <a:ext cx="2196468" cy="200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76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EE18131E-F6FE-4771-B562-D46466E9B5EB}"/>
              </a:ext>
            </a:extLst>
          </p:cNvPr>
          <p:cNvSpPr/>
          <p:nvPr/>
        </p:nvSpPr>
        <p:spPr>
          <a:xfrm>
            <a:off x="268693" y="197146"/>
            <a:ext cx="11654613" cy="6463708"/>
          </a:xfrm>
          <a:prstGeom prst="rect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77" name="Google Shape;577;p4"/>
          <p:cNvSpPr txBox="1">
            <a:spLocks noGrp="1"/>
          </p:cNvSpPr>
          <p:nvPr>
            <p:ph type="title"/>
          </p:nvPr>
        </p:nvSpPr>
        <p:spPr>
          <a:xfrm>
            <a:off x="796498" y="2709317"/>
            <a:ext cx="10154100" cy="1301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wentieth Century"/>
              <a:buNone/>
            </a:pPr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CUERPOS REDONDOS</a:t>
            </a:r>
            <a:b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Cálculo de Superficie Lateral Total y Volumen</a:t>
            </a:r>
            <a:endParaRPr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278F711-EE5E-4D73-BA80-3A1D62C750B8}"/>
              </a:ext>
            </a:extLst>
          </p:cNvPr>
          <p:cNvSpPr/>
          <p:nvPr/>
        </p:nvSpPr>
        <p:spPr>
          <a:xfrm>
            <a:off x="0" y="2541181"/>
            <a:ext cx="754911" cy="163762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Triángulo rectángulo 5">
            <a:extLst>
              <a:ext uri="{FF2B5EF4-FFF2-40B4-BE49-F238E27FC236}">
                <a16:creationId xmlns:a16="http://schemas.microsoft.com/office/drawing/2014/main" id="{CBF5DA3A-AF42-4BB8-9393-B641802FA51C}"/>
              </a:ext>
            </a:extLst>
          </p:cNvPr>
          <p:cNvSpPr/>
          <p:nvPr/>
        </p:nvSpPr>
        <p:spPr>
          <a:xfrm flipH="1">
            <a:off x="9973410" y="3540046"/>
            <a:ext cx="2218590" cy="3317954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05027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7"/>
          <p:cNvSpPr txBox="1">
            <a:spLocks noGrp="1"/>
          </p:cNvSpPr>
          <p:nvPr>
            <p:ph type="body" idx="3"/>
          </p:nvPr>
        </p:nvSpPr>
        <p:spPr>
          <a:xfrm>
            <a:off x="-1" y="545483"/>
            <a:ext cx="3205537" cy="58794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/>
          <a:p>
            <a:r>
              <a:rPr lang="es-ES" sz="2500" dirty="0">
                <a:latin typeface="Arial Black" panose="020B0A04020102020204" pitchFamily="34" charset="0"/>
              </a:rPr>
              <a:t>      Cilindro</a:t>
            </a:r>
            <a:endParaRPr lang="es-AR" sz="2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631" name="Google Shape;631;p7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88" b="88"/>
          <a:stretch/>
        </p:blipFill>
        <p:spPr>
          <a:xfrm>
            <a:off x="0" y="0"/>
            <a:ext cx="8329613" cy="457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60" name="CuadroTexto 59">
            <a:extLst>
              <a:ext uri="{FF2B5EF4-FFF2-40B4-BE49-F238E27FC236}">
                <a16:creationId xmlns:a16="http://schemas.microsoft.com/office/drawing/2014/main" id="{A7977CB8-040E-4D9E-8384-F7FBCAD379C8}"/>
              </a:ext>
            </a:extLst>
          </p:cNvPr>
          <p:cNvSpPr txBox="1"/>
          <p:nvPr/>
        </p:nvSpPr>
        <p:spPr>
          <a:xfrm>
            <a:off x="-1" y="1134536"/>
            <a:ext cx="3205537" cy="307777"/>
          </a:xfrm>
          <a:prstGeom prst="rect">
            <a:avLst/>
          </a:prstGeom>
          <a:solidFill>
            <a:srgbClr val="474B81">
              <a:alpha val="1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0" i="0" u="none" strike="noStrike" dirty="0">
                <a:solidFill>
                  <a:srgbClr val="474B81"/>
                </a:solidFill>
                <a:effectLst/>
                <a:latin typeface="Arial Black" panose="020B0A04020102020204" pitchFamily="34" charset="0"/>
              </a:rPr>
              <a:t>Cálculo AREA LATERAL</a:t>
            </a:r>
            <a:endParaRPr lang="es-AR" dirty="0">
              <a:solidFill>
                <a:srgbClr val="474B81"/>
              </a:solidFill>
            </a:endParaRPr>
          </a:p>
        </p:txBody>
      </p:sp>
      <p:sp>
        <p:nvSpPr>
          <p:cNvPr id="16" name="Google Shape;629;p7">
            <a:extLst>
              <a:ext uri="{FF2B5EF4-FFF2-40B4-BE49-F238E27FC236}">
                <a16:creationId xmlns:a16="http://schemas.microsoft.com/office/drawing/2014/main" id="{B53223B5-0E34-4D5D-903A-587DEF0DC642}"/>
              </a:ext>
            </a:extLst>
          </p:cNvPr>
          <p:cNvSpPr txBox="1">
            <a:spLocks/>
          </p:cNvSpPr>
          <p:nvPr/>
        </p:nvSpPr>
        <p:spPr>
          <a:xfrm>
            <a:off x="5797256" y="542637"/>
            <a:ext cx="2801840" cy="587946"/>
          </a:xfrm>
          <a:prstGeom prst="rect">
            <a:avLst/>
          </a:prstGeom>
          <a:solidFill>
            <a:srgbClr val="E88920"/>
          </a:solidFill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500" dirty="0">
                <a:latin typeface="Arial Black" panose="020B0A04020102020204" pitchFamily="34" charset="0"/>
              </a:rPr>
              <a:t>Cono</a:t>
            </a:r>
            <a:endParaRPr lang="es-AR" sz="2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4" name="Google Shape;629;p7">
            <a:extLst>
              <a:ext uri="{FF2B5EF4-FFF2-40B4-BE49-F238E27FC236}">
                <a16:creationId xmlns:a16="http://schemas.microsoft.com/office/drawing/2014/main" id="{242140AB-1F8F-468F-A404-52247BBCD38E}"/>
              </a:ext>
            </a:extLst>
          </p:cNvPr>
          <p:cNvSpPr txBox="1">
            <a:spLocks/>
          </p:cNvSpPr>
          <p:nvPr/>
        </p:nvSpPr>
        <p:spPr>
          <a:xfrm>
            <a:off x="8599097" y="538445"/>
            <a:ext cx="3588530" cy="5924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r>
              <a:rPr lang="es-ES" sz="2500" dirty="0">
                <a:latin typeface="Arial Black" panose="020B0A04020102020204" pitchFamily="34" charset="0"/>
              </a:rPr>
              <a:t>Cono Truncado</a:t>
            </a:r>
            <a:endParaRPr lang="es-AR" sz="2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4098" name="Picture 2" descr="Resultado de imagen de gif cilindro">
            <a:extLst>
              <a:ext uri="{FF2B5EF4-FFF2-40B4-BE49-F238E27FC236}">
                <a16:creationId xmlns:a16="http://schemas.microsoft.com/office/drawing/2014/main" id="{B1C8086D-BE9E-4C45-AB3D-7AC7B898018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91" y="4762496"/>
            <a:ext cx="1417834" cy="124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Resultado de imagen de gif cilindro">
            <a:extLst>
              <a:ext uri="{FF2B5EF4-FFF2-40B4-BE49-F238E27FC236}">
                <a16:creationId xmlns:a16="http://schemas.microsoft.com/office/drawing/2014/main" id="{7A6FBCAE-09EC-4372-BA3F-E10D08CF9A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426932"/>
            <a:ext cx="3191382" cy="319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ates con el ratón: Volumen del cilindro y del cono">
            <a:extLst>
              <a:ext uri="{FF2B5EF4-FFF2-40B4-BE49-F238E27FC236}">
                <a16:creationId xmlns:a16="http://schemas.microsoft.com/office/drawing/2014/main" id="{8CE93213-D255-407C-A57B-6E5984803A2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220" y="1433726"/>
            <a:ext cx="2604410" cy="216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23D080D-1D51-4022-AD66-A8C05FB43A59}"/>
              </a:ext>
            </a:extLst>
          </p:cNvPr>
          <p:cNvSpPr txBox="1"/>
          <p:nvPr/>
        </p:nvSpPr>
        <p:spPr>
          <a:xfrm>
            <a:off x="0" y="6288091"/>
            <a:ext cx="3174566" cy="553998"/>
          </a:xfrm>
          <a:prstGeom prst="rect">
            <a:avLst/>
          </a:prstGeom>
          <a:solidFill>
            <a:srgbClr val="474B81">
              <a:alpha val="1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Vol=(</a:t>
            </a:r>
            <a:r>
              <a:rPr lang="el-GR" sz="3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π</a:t>
            </a:r>
            <a:r>
              <a:rPr lang="es-ES" sz="3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. r²).h</a:t>
            </a:r>
            <a:endParaRPr lang="es-AR" sz="3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14BF560-DA18-4CCC-B5BF-EB31CDCC1081}"/>
              </a:ext>
            </a:extLst>
          </p:cNvPr>
          <p:cNvSpPr txBox="1"/>
          <p:nvPr/>
        </p:nvSpPr>
        <p:spPr>
          <a:xfrm>
            <a:off x="-3721" y="4171687"/>
            <a:ext cx="3205537" cy="338554"/>
          </a:xfrm>
          <a:prstGeom prst="rect">
            <a:avLst/>
          </a:prstGeom>
          <a:solidFill>
            <a:srgbClr val="474B81">
              <a:alpha val="10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Área Lat. TOTAL=2(</a:t>
            </a:r>
            <a:r>
              <a:rPr lang="el-GR" sz="1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π</a:t>
            </a:r>
            <a:r>
              <a:rPr lang="es-ES" sz="1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. r²)+h(2</a:t>
            </a:r>
            <a:r>
              <a:rPr lang="el-GR" sz="1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π</a:t>
            </a:r>
            <a:r>
              <a:rPr lang="es-ES" sz="1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r)</a:t>
            </a:r>
            <a:endParaRPr lang="es-AR" sz="16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033AB99-7ABF-4452-940C-871ACC311F7C}"/>
              </a:ext>
            </a:extLst>
          </p:cNvPr>
          <p:cNvSpPr txBox="1"/>
          <p:nvPr/>
        </p:nvSpPr>
        <p:spPr>
          <a:xfrm>
            <a:off x="1" y="5980314"/>
            <a:ext cx="3174566" cy="307777"/>
          </a:xfrm>
          <a:prstGeom prst="rect">
            <a:avLst/>
          </a:prstGeom>
          <a:solidFill>
            <a:srgbClr val="474B81">
              <a:alpha val="1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0" i="0" u="none" strike="noStrike" dirty="0">
                <a:solidFill>
                  <a:srgbClr val="474B81"/>
                </a:solidFill>
                <a:effectLst/>
                <a:latin typeface="Arial Black" panose="020B0A04020102020204" pitchFamily="34" charset="0"/>
              </a:rPr>
              <a:t>Cálculo VOLUMEN</a:t>
            </a:r>
            <a:endParaRPr lang="es-AR" dirty="0">
              <a:solidFill>
                <a:srgbClr val="474B81"/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48A0425-B10D-4090-89B3-4111468213C1}"/>
              </a:ext>
            </a:extLst>
          </p:cNvPr>
          <p:cNvSpPr txBox="1"/>
          <p:nvPr/>
        </p:nvSpPr>
        <p:spPr>
          <a:xfrm>
            <a:off x="5797257" y="1130583"/>
            <a:ext cx="2801840" cy="307777"/>
          </a:xfrm>
          <a:prstGeom prst="rect">
            <a:avLst/>
          </a:prstGeom>
          <a:solidFill>
            <a:srgbClr val="E88920">
              <a:alpha val="1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1" i="0" u="none" strike="noStrike" dirty="0">
                <a:solidFill>
                  <a:srgbClr val="E88920"/>
                </a:solidFill>
                <a:effectLst/>
                <a:latin typeface="Arial Black" panose="020B0A04020102020204" pitchFamily="34" charset="0"/>
              </a:rPr>
              <a:t>Cálculo AREA LATERAL</a:t>
            </a:r>
            <a:endParaRPr lang="es-AR" b="1" dirty="0">
              <a:solidFill>
                <a:srgbClr val="E8892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C5C56B78-2E7F-440A-9675-45B5D5DCA403}"/>
                  </a:ext>
                </a:extLst>
              </p:cNvPr>
              <p:cNvSpPr txBox="1"/>
              <p:nvPr/>
            </p:nvSpPr>
            <p:spPr>
              <a:xfrm>
                <a:off x="5786091" y="6083596"/>
                <a:ext cx="2866075" cy="759247"/>
              </a:xfrm>
              <a:prstGeom prst="rect">
                <a:avLst/>
              </a:prstGeom>
              <a:solidFill>
                <a:srgbClr val="E88920">
                  <a:alpha val="10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3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Vol=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s-ES" sz="3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l-GR" sz="3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π</a:t>
                </a:r>
                <a:r>
                  <a:rPr lang="es-ES" sz="3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. r²).h</a:t>
                </a:r>
                <a:endParaRPr lang="es-AR" sz="30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C5C56B78-2E7F-440A-9675-45B5D5DCA4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6091" y="6083596"/>
                <a:ext cx="2866075" cy="759247"/>
              </a:xfrm>
              <a:prstGeom prst="rect">
                <a:avLst/>
              </a:prstGeom>
              <a:blipFill>
                <a:blip r:embed="rId7"/>
                <a:stretch>
                  <a:fillRect b="-96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CuadroTexto 25">
            <a:extLst>
              <a:ext uri="{FF2B5EF4-FFF2-40B4-BE49-F238E27FC236}">
                <a16:creationId xmlns:a16="http://schemas.microsoft.com/office/drawing/2014/main" id="{9442C11B-2390-46F7-AA27-AEFA81114310}"/>
              </a:ext>
            </a:extLst>
          </p:cNvPr>
          <p:cNvSpPr txBox="1"/>
          <p:nvPr/>
        </p:nvSpPr>
        <p:spPr>
          <a:xfrm>
            <a:off x="5813265" y="1442313"/>
            <a:ext cx="2801840" cy="369332"/>
          </a:xfrm>
          <a:prstGeom prst="rect">
            <a:avLst/>
          </a:prstGeom>
          <a:solidFill>
            <a:srgbClr val="E88920">
              <a:alpha val="10000"/>
            </a:srgbClr>
          </a:solidFill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000" b="1">
                <a:latin typeface="Cambria Math" panose="02040503050406030204" pitchFamily="18" charset="0"/>
                <a:ea typeface="Cambria Math" panose="02040503050406030204" pitchFamily="18" charset="0"/>
              </a:defRPr>
            </a:lvl1pPr>
          </a:lstStyle>
          <a:p>
            <a:r>
              <a:rPr lang="es-ES" sz="1800" dirty="0"/>
              <a:t>Área Lat. TOTAL= </a:t>
            </a:r>
            <a:r>
              <a:rPr lang="el-GR" sz="1800" dirty="0"/>
              <a:t>π</a:t>
            </a:r>
            <a:r>
              <a:rPr lang="es-ES" sz="1800" dirty="0"/>
              <a:t>rg+</a:t>
            </a:r>
            <a:r>
              <a:rPr lang="el-GR" sz="1800" dirty="0"/>
              <a:t>π</a:t>
            </a:r>
            <a:r>
              <a:rPr lang="es-ES" sz="1800" dirty="0"/>
              <a:t>r² </a:t>
            </a:r>
            <a:endParaRPr lang="es-AR" sz="1800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976B7C2-0E1B-43E4-BADC-645686A1EEAD}"/>
              </a:ext>
            </a:extLst>
          </p:cNvPr>
          <p:cNvSpPr txBox="1"/>
          <p:nvPr/>
        </p:nvSpPr>
        <p:spPr>
          <a:xfrm>
            <a:off x="5786092" y="5773015"/>
            <a:ext cx="2866074" cy="307777"/>
          </a:xfrm>
          <a:prstGeom prst="rect">
            <a:avLst/>
          </a:prstGeom>
          <a:solidFill>
            <a:srgbClr val="E88920">
              <a:alpha val="10000"/>
            </a:srgbClr>
          </a:solidFill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b="1">
                <a:solidFill>
                  <a:srgbClr val="E88920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Cálculo VOLUMEN</a:t>
            </a:r>
            <a:endParaRPr lang="es-AR" dirty="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ADBB43E3-20ED-40E8-AD26-8AB700CA7FAF}"/>
              </a:ext>
            </a:extLst>
          </p:cNvPr>
          <p:cNvSpPr txBox="1"/>
          <p:nvPr/>
        </p:nvSpPr>
        <p:spPr>
          <a:xfrm>
            <a:off x="3191381" y="1135075"/>
            <a:ext cx="2616831" cy="307777"/>
          </a:xfrm>
          <a:prstGeom prst="rect">
            <a:avLst/>
          </a:prstGeom>
          <a:solidFill>
            <a:schemeClr val="accent6">
              <a:lumMod val="75000"/>
              <a:alpha val="10000"/>
            </a:schemeClr>
          </a:solidFill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b="1">
                <a:solidFill>
                  <a:srgbClr val="E88920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Comparación VOLUMEN</a:t>
            </a:r>
            <a:endParaRPr lang="es-A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Flecha: doblada 2">
            <a:extLst>
              <a:ext uri="{FF2B5EF4-FFF2-40B4-BE49-F238E27FC236}">
                <a16:creationId xmlns:a16="http://schemas.microsoft.com/office/drawing/2014/main" id="{319EE5E9-2F45-4634-97E7-5449AD896977}"/>
              </a:ext>
            </a:extLst>
          </p:cNvPr>
          <p:cNvSpPr/>
          <p:nvPr/>
        </p:nvSpPr>
        <p:spPr>
          <a:xfrm rot="16200000">
            <a:off x="4503986" y="5056581"/>
            <a:ext cx="1506802" cy="918630"/>
          </a:xfrm>
          <a:prstGeom prst="bentArrow">
            <a:avLst>
              <a:gd name="adj1" fmla="val 25000"/>
              <a:gd name="adj2" fmla="val 22115"/>
              <a:gd name="adj3" fmla="val 25000"/>
              <a:gd name="adj4" fmla="val 43750"/>
            </a:avLst>
          </a:prstGeom>
          <a:solidFill>
            <a:srgbClr val="E8892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D7AD1A97-7F47-4790-8D4D-95A06E5725C7}"/>
                  </a:ext>
                </a:extLst>
              </p:cNvPr>
              <p:cNvSpPr txBox="1"/>
              <p:nvPr/>
            </p:nvSpPr>
            <p:spPr>
              <a:xfrm>
                <a:off x="3201817" y="3485414"/>
                <a:ext cx="2595438" cy="1144096"/>
              </a:xfrm>
              <a:prstGeom prst="rect">
                <a:avLst/>
              </a:prstGeom>
              <a:solidFill>
                <a:schemeClr val="accent6">
                  <a:lumMod val="75000"/>
                  <a:alpha val="10000"/>
                </a:schemeClr>
              </a:solidFill>
            </p:spPr>
            <p:txBody>
              <a:bodyPr wrap="square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b="1">
                    <a:solidFill>
                      <a:srgbClr val="E88920"/>
                    </a:solidFill>
                    <a:effectLst/>
                    <a:latin typeface="Arial Black" panose="020B0A04020102020204" pitchFamily="34" charset="0"/>
                  </a:defRPr>
                </a:lvl1pPr>
              </a:lstStyle>
              <a:p>
                <a:endParaRPr lang="es-ES" sz="2000" b="0" i="1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</a:endParaRPr>
              </a:p>
              <a:p>
                <a:r>
                  <a:rPr lang="es-ES" sz="2000" b="0" i="1" dirty="0">
                    <a:solidFill>
                      <a:schemeClr val="accent6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 panose="02040503050406030204" pitchFamily="18" charset="0"/>
                  </a:rPr>
                  <a:t>CONO=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0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0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1 </m:t>
                        </m:r>
                      </m:num>
                      <m:den>
                        <m:r>
                          <a:rPr lang="es-ES" sz="20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s-ES" sz="20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20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𝐶𝐼𝐿𝐼𝑁𝐷𝑅𝑂</m:t>
                    </m:r>
                  </m:oMath>
                </a14:m>
                <a:endParaRPr lang="es-ES" sz="2000" b="0" i="1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</a:endParaRPr>
              </a:p>
              <a:p>
                <a:r>
                  <a:rPr lang="es-ES" sz="2000" b="0" dirty="0">
                    <a:solidFill>
                      <a:schemeClr val="accent6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endParaRPr lang="es-AR" sz="2000" b="0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D7AD1A97-7F47-4790-8D4D-95A06E5725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1817" y="3485414"/>
                <a:ext cx="2595438" cy="1144096"/>
              </a:xfrm>
              <a:prstGeom prst="rect">
                <a:avLst/>
              </a:prstGeom>
              <a:blipFill>
                <a:blip r:embed="rId8"/>
                <a:stretch>
                  <a:fillRect l="-93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CuadroTexto 33">
            <a:extLst>
              <a:ext uri="{FF2B5EF4-FFF2-40B4-BE49-F238E27FC236}">
                <a16:creationId xmlns:a16="http://schemas.microsoft.com/office/drawing/2014/main" id="{C49098D9-654F-47F5-98B6-0B735C1F7E9D}"/>
              </a:ext>
            </a:extLst>
          </p:cNvPr>
          <p:cNvSpPr txBox="1"/>
          <p:nvPr/>
        </p:nvSpPr>
        <p:spPr>
          <a:xfrm>
            <a:off x="8614424" y="1133960"/>
            <a:ext cx="3577575" cy="307777"/>
          </a:xfrm>
          <a:prstGeom prst="rect">
            <a:avLst/>
          </a:prstGeom>
          <a:solidFill>
            <a:srgbClr val="474B81">
              <a:alpha val="1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0" i="0" u="none" strike="noStrike" dirty="0">
                <a:solidFill>
                  <a:srgbClr val="474B81"/>
                </a:solidFill>
                <a:effectLst/>
                <a:latin typeface="Arial Black" panose="020B0A04020102020204" pitchFamily="34" charset="0"/>
              </a:rPr>
              <a:t>Cálculo AREA LATERAL</a:t>
            </a:r>
            <a:endParaRPr lang="es-AR" dirty="0">
              <a:solidFill>
                <a:srgbClr val="474B81"/>
              </a:solidFill>
            </a:endParaRPr>
          </a:p>
        </p:txBody>
      </p:sp>
      <p:pic>
        <p:nvPicPr>
          <p:cNvPr id="35" name="Picture 2" descr="ÁREA Y VOLUMEN DE UN TRONCO DE CONO O CONO TRUNCADO - YouTube">
            <a:extLst>
              <a:ext uri="{FF2B5EF4-FFF2-40B4-BE49-F238E27FC236}">
                <a16:creationId xmlns:a16="http://schemas.microsoft.com/office/drawing/2014/main" id="{D93244D1-1971-4CCB-9E48-FBEA7A27F0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5" t="9888" r="28961" b="14307"/>
          <a:stretch/>
        </p:blipFill>
        <p:spPr bwMode="auto">
          <a:xfrm>
            <a:off x="8642885" y="1746138"/>
            <a:ext cx="3493945" cy="314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98A05794-AAF8-4A3C-8DBA-1A4503D62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8735" y="3716121"/>
            <a:ext cx="1229000" cy="1170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7534C9CD-9CA8-4C71-A507-F871C3EDC36E}"/>
                  </a:ext>
                </a:extLst>
              </p:cNvPr>
              <p:cNvSpPr txBox="1"/>
              <p:nvPr/>
            </p:nvSpPr>
            <p:spPr>
              <a:xfrm>
                <a:off x="8951098" y="6079698"/>
                <a:ext cx="3174566" cy="653897"/>
              </a:xfrm>
              <a:prstGeom prst="rect">
                <a:avLst/>
              </a:prstGeom>
              <a:solidFill>
                <a:srgbClr val="474B81">
                  <a:alpha val="10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25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Vol=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5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5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𝒉</m:t>
                        </m:r>
                        <m:r>
                          <a:rPr lang="es-ES" sz="25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l-GR" sz="25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π</m:t>
                        </m:r>
                      </m:num>
                      <m:den>
                        <m:r>
                          <a:rPr lang="es-ES" sz="25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s-ES" sz="25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(R²+r²+R. r)</a:t>
                </a:r>
                <a:endParaRPr lang="es-AR" sz="25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7534C9CD-9CA8-4C71-A507-F871C3EDC3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1098" y="6079698"/>
                <a:ext cx="3174566" cy="653897"/>
              </a:xfrm>
              <a:prstGeom prst="rect">
                <a:avLst/>
              </a:prstGeom>
              <a:blipFill>
                <a:blip r:embed="rId12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CuadroTexto 36">
            <a:extLst>
              <a:ext uri="{FF2B5EF4-FFF2-40B4-BE49-F238E27FC236}">
                <a16:creationId xmlns:a16="http://schemas.microsoft.com/office/drawing/2014/main" id="{7D1B2E31-D08F-4F05-A06B-AA961B47678D}"/>
              </a:ext>
            </a:extLst>
          </p:cNvPr>
          <p:cNvSpPr txBox="1"/>
          <p:nvPr/>
        </p:nvSpPr>
        <p:spPr>
          <a:xfrm>
            <a:off x="8951099" y="5771921"/>
            <a:ext cx="3174566" cy="307777"/>
          </a:xfrm>
          <a:prstGeom prst="rect">
            <a:avLst/>
          </a:prstGeom>
          <a:solidFill>
            <a:srgbClr val="474B81">
              <a:alpha val="1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0" i="0" u="none" strike="noStrike" dirty="0">
                <a:solidFill>
                  <a:srgbClr val="474B81"/>
                </a:solidFill>
                <a:effectLst/>
                <a:latin typeface="Arial Black" panose="020B0A04020102020204" pitchFamily="34" charset="0"/>
              </a:rPr>
              <a:t>Cálculo VOLUMEN</a:t>
            </a:r>
            <a:endParaRPr lang="es-AR" dirty="0">
              <a:solidFill>
                <a:srgbClr val="474B81"/>
              </a:solidFill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D22B9FD2-5EC4-45C1-8C07-502863B6E013}"/>
              </a:ext>
            </a:extLst>
          </p:cNvPr>
          <p:cNvSpPr txBox="1"/>
          <p:nvPr/>
        </p:nvSpPr>
        <p:spPr>
          <a:xfrm>
            <a:off x="8625379" y="1437904"/>
            <a:ext cx="3549498" cy="292388"/>
          </a:xfrm>
          <a:prstGeom prst="rect">
            <a:avLst/>
          </a:prstGeom>
          <a:solidFill>
            <a:srgbClr val="474B81">
              <a:alpha val="10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13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Área Lat. TOTAL=(</a:t>
            </a:r>
            <a:r>
              <a:rPr lang="el-GR" sz="13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π</a:t>
            </a:r>
            <a:r>
              <a:rPr lang="es-ES" sz="13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. r²)+(</a:t>
            </a:r>
            <a:r>
              <a:rPr lang="el-GR" sz="13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π</a:t>
            </a:r>
            <a:r>
              <a:rPr lang="es-ES" sz="13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. R²)+</a:t>
            </a:r>
            <a:r>
              <a:rPr lang="el-GR" sz="13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π</a:t>
            </a:r>
            <a:r>
              <a:rPr lang="es-ES" sz="13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r>
              <a:rPr lang="el-GR" sz="13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s-ES" sz="13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(R + r)g</a:t>
            </a:r>
            <a:endParaRPr lang="es-AR" sz="13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062" name="Picture 14">
            <a:extLst>
              <a:ext uri="{FF2B5EF4-FFF2-40B4-BE49-F238E27FC236}">
                <a16:creationId xmlns:a16="http://schemas.microsoft.com/office/drawing/2014/main" id="{5367E522-C1D5-48D6-A9B6-328EC7B5F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790" y="1851353"/>
            <a:ext cx="2722830" cy="846963"/>
          </a:xfrm>
          <a:prstGeom prst="rect">
            <a:avLst/>
          </a:prstGeom>
          <a:solidFill>
            <a:srgbClr val="E88920"/>
          </a:solidFill>
        </p:spPr>
      </p:pic>
      <p:pic>
        <p:nvPicPr>
          <p:cNvPr id="2064" name="Picture 16">
            <a:extLst>
              <a:ext uri="{FF2B5EF4-FFF2-40B4-BE49-F238E27FC236}">
                <a16:creationId xmlns:a16="http://schemas.microsoft.com/office/drawing/2014/main" id="{7573CD14-167F-4579-B73D-B8519F598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280" y="3141879"/>
            <a:ext cx="2816777" cy="145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35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4" grpId="0" animBg="1"/>
      <p:bldP spid="21" grpId="0" animBg="1"/>
      <p:bldP spid="23" grpId="0" animBg="1"/>
      <p:bldP spid="26" grpId="0" animBg="1"/>
      <p:bldP spid="27" grpId="0" animBg="1"/>
      <p:bldP spid="28" grpId="0" animBg="1"/>
      <p:bldP spid="3" grpId="0" animBg="1"/>
      <p:bldP spid="29" grpId="0" animBg="1"/>
      <p:bldP spid="34" grpId="0" animBg="1"/>
      <p:bldP spid="36" grpId="0" animBg="1"/>
      <p:bldP spid="37" grpId="0" animBg="1"/>
      <p:bldP spid="3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EE18131E-F6FE-4771-B562-D46466E9B5EB}"/>
              </a:ext>
            </a:extLst>
          </p:cNvPr>
          <p:cNvSpPr/>
          <p:nvPr/>
        </p:nvSpPr>
        <p:spPr>
          <a:xfrm>
            <a:off x="285750" y="64530"/>
            <a:ext cx="11654613" cy="6463708"/>
          </a:xfrm>
          <a:prstGeom prst="rect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278F711-EE5E-4D73-BA80-3A1D62C750B8}"/>
              </a:ext>
            </a:extLst>
          </p:cNvPr>
          <p:cNvSpPr/>
          <p:nvPr/>
        </p:nvSpPr>
        <p:spPr>
          <a:xfrm>
            <a:off x="0" y="2541181"/>
            <a:ext cx="754911" cy="163762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Triángulo rectángulo 5">
            <a:extLst>
              <a:ext uri="{FF2B5EF4-FFF2-40B4-BE49-F238E27FC236}">
                <a16:creationId xmlns:a16="http://schemas.microsoft.com/office/drawing/2014/main" id="{CBF5DA3A-AF42-4BB8-9393-B641802FA51C}"/>
              </a:ext>
            </a:extLst>
          </p:cNvPr>
          <p:cNvSpPr/>
          <p:nvPr/>
        </p:nvSpPr>
        <p:spPr>
          <a:xfrm flipH="1">
            <a:off x="9973410" y="3540046"/>
            <a:ext cx="2218590" cy="3317954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Google Shape;577;p4">
            <a:extLst>
              <a:ext uri="{FF2B5EF4-FFF2-40B4-BE49-F238E27FC236}">
                <a16:creationId xmlns:a16="http://schemas.microsoft.com/office/drawing/2014/main" id="{5A57C480-3D36-49D3-97AC-EEB010AE80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4912" y="2809361"/>
            <a:ext cx="9482164" cy="119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wentieth Century"/>
              <a:buNone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CUERPOS REDONDOS</a:t>
            </a:r>
            <a:b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Ejemplos en la Arquitectura</a:t>
            </a:r>
            <a:endParaRPr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9ECB4932-E818-49DB-9BCE-74CBD39F307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16491" y="2617584"/>
            <a:ext cx="1975800" cy="358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ultado de imagen de gif cuerpos redondos">
            <a:extLst>
              <a:ext uri="{FF2B5EF4-FFF2-40B4-BE49-F238E27FC236}">
                <a16:creationId xmlns:a16="http://schemas.microsoft.com/office/drawing/2014/main" id="{1FB75AB4-E5DD-4E28-AF10-8A89C878F7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484" y="2712177"/>
            <a:ext cx="1897554" cy="1967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1755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B99E35D-87B2-410D-BA7B-64F98FA1CC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06595" y="3780001"/>
            <a:ext cx="4768078" cy="306501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</p:pic>
      <p:grpSp>
        <p:nvGrpSpPr>
          <p:cNvPr id="23" name="Grupo 22">
            <a:extLst>
              <a:ext uri="{FF2B5EF4-FFF2-40B4-BE49-F238E27FC236}">
                <a16:creationId xmlns:a16="http://schemas.microsoft.com/office/drawing/2014/main" id="{4A797BFC-0956-43B0-9D9D-9E2BEE248CFB}"/>
              </a:ext>
            </a:extLst>
          </p:cNvPr>
          <p:cNvGrpSpPr/>
          <p:nvPr/>
        </p:nvGrpSpPr>
        <p:grpSpPr>
          <a:xfrm>
            <a:off x="17327" y="2953407"/>
            <a:ext cx="3357516" cy="3893898"/>
            <a:chOff x="9405191" y="-19043"/>
            <a:chExt cx="2689004" cy="4151272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9A522146-11B7-46C3-98C0-024CA9876A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9405191" y="-19043"/>
              <a:ext cx="2689004" cy="4151272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Google Shape;700;p13">
              <a:extLst>
                <a:ext uri="{FF2B5EF4-FFF2-40B4-BE49-F238E27FC236}">
                  <a16:creationId xmlns:a16="http://schemas.microsoft.com/office/drawing/2014/main" id="{CD715B3C-961E-4017-8D27-C34BDF5262E1}"/>
                </a:ext>
              </a:extLst>
            </p:cNvPr>
            <p:cNvSpPr txBox="1">
              <a:spLocks/>
            </p:cNvSpPr>
            <p:nvPr/>
          </p:nvSpPr>
          <p:spPr>
            <a:xfrm>
              <a:off x="9418500" y="3689026"/>
              <a:ext cx="2630243" cy="3561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400" dirty="0"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Torre Copenhague, Ámsterdam-HOLANDA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DAD5DA35-4B92-4A5D-8ED0-9CB5DFC8FA14}"/>
              </a:ext>
            </a:extLst>
          </p:cNvPr>
          <p:cNvGrpSpPr/>
          <p:nvPr/>
        </p:nvGrpSpPr>
        <p:grpSpPr>
          <a:xfrm>
            <a:off x="9574924" y="-60379"/>
            <a:ext cx="2709065" cy="3829685"/>
            <a:chOff x="-23069" y="4112556"/>
            <a:chExt cx="2237876" cy="2341390"/>
          </a:xfrm>
        </p:grpSpPr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4DAAF96F-110E-4882-9DE9-F570977CE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-23069" y="4161522"/>
              <a:ext cx="2164631" cy="2292424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19" name="Google Shape;700;p13">
              <a:extLst>
                <a:ext uri="{FF2B5EF4-FFF2-40B4-BE49-F238E27FC236}">
                  <a16:creationId xmlns:a16="http://schemas.microsoft.com/office/drawing/2014/main" id="{2608E335-1C80-406F-ACEB-30BC9C3D46D3}"/>
                </a:ext>
              </a:extLst>
            </p:cNvPr>
            <p:cNvSpPr txBox="1">
              <a:spLocks/>
            </p:cNvSpPr>
            <p:nvPr/>
          </p:nvSpPr>
          <p:spPr>
            <a:xfrm>
              <a:off x="50177" y="4112556"/>
              <a:ext cx="2164630" cy="4131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400" dirty="0"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Treptower, Berlín-ALEMANIA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9804E447-2061-43DA-A36E-0E7DDFDD9628}"/>
              </a:ext>
            </a:extLst>
          </p:cNvPr>
          <p:cNvGrpSpPr/>
          <p:nvPr/>
        </p:nvGrpSpPr>
        <p:grpSpPr>
          <a:xfrm>
            <a:off x="6974141" y="-3776"/>
            <a:ext cx="2620397" cy="3749594"/>
            <a:chOff x="2827046" y="4221998"/>
            <a:chExt cx="3816061" cy="2926358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F135DA49-493F-477C-BE34-CA72FBF4A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2867023" y="4221998"/>
              <a:ext cx="3776084" cy="292635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17" name="Google Shape;700;p13">
              <a:extLst>
                <a:ext uri="{FF2B5EF4-FFF2-40B4-BE49-F238E27FC236}">
                  <a16:creationId xmlns:a16="http://schemas.microsoft.com/office/drawing/2014/main" id="{CE91D4A4-8AE8-4A0E-AE86-1DFAB4192F48}"/>
                </a:ext>
              </a:extLst>
            </p:cNvPr>
            <p:cNvSpPr txBox="1">
              <a:spLocks/>
            </p:cNvSpPr>
            <p:nvPr/>
          </p:nvSpPr>
          <p:spPr>
            <a:xfrm>
              <a:off x="2827046" y="4307701"/>
              <a:ext cx="3796356" cy="4880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400" dirty="0">
                  <a:solidFill>
                    <a:schemeClr val="bg1"/>
                  </a:solidFill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Torre Triana, Sevilla-ESPAÑA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A0853273-5ABE-4299-9235-72FEA4F113D4}"/>
              </a:ext>
            </a:extLst>
          </p:cNvPr>
          <p:cNvGrpSpPr/>
          <p:nvPr/>
        </p:nvGrpSpPr>
        <p:grpSpPr>
          <a:xfrm>
            <a:off x="-6785" y="9202"/>
            <a:ext cx="6994846" cy="2859742"/>
            <a:chOff x="-952992" y="-2429300"/>
            <a:chExt cx="4627215" cy="2587652"/>
          </a:xfrm>
        </p:grpSpPr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40D1F632-AF5B-4589-A4AB-37238995A4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/>
          </p:blipFill>
          <p:spPr bwMode="auto">
            <a:xfrm>
              <a:off x="-952992" y="-2429300"/>
              <a:ext cx="4627215" cy="2587652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Google Shape;700;p13">
              <a:extLst>
                <a:ext uri="{FF2B5EF4-FFF2-40B4-BE49-F238E27FC236}">
                  <a16:creationId xmlns:a16="http://schemas.microsoft.com/office/drawing/2014/main" id="{76104A64-D1F1-4898-BF81-3B20E7293446}"/>
                </a:ext>
              </a:extLst>
            </p:cNvPr>
            <p:cNvSpPr txBox="1">
              <a:spLocks/>
            </p:cNvSpPr>
            <p:nvPr/>
          </p:nvSpPr>
          <p:spPr>
            <a:xfrm>
              <a:off x="-896471" y="-294181"/>
              <a:ext cx="1872746" cy="357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400" dirty="0"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Rolling Homes-LITUANIA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11" name="Google Shape;700;p13">
            <a:extLst>
              <a:ext uri="{FF2B5EF4-FFF2-40B4-BE49-F238E27FC236}">
                <a16:creationId xmlns:a16="http://schemas.microsoft.com/office/drawing/2014/main" id="{6ECDEF52-EC4B-4451-9638-198249D62B16}"/>
              </a:ext>
            </a:extLst>
          </p:cNvPr>
          <p:cNvSpPr txBox="1">
            <a:spLocks/>
          </p:cNvSpPr>
          <p:nvPr/>
        </p:nvSpPr>
        <p:spPr>
          <a:xfrm>
            <a:off x="7406595" y="3930179"/>
            <a:ext cx="3169340" cy="346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302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indent="0">
              <a:buSzPts val="1800"/>
            </a:pPr>
            <a:r>
              <a:rPr lang="es-ES" sz="1400" dirty="0">
                <a:latin typeface="Arial Black" panose="020B0A04020102020204" pitchFamily="34" charset="0"/>
                <a:ea typeface="Open Sans"/>
                <a:cs typeface="Open Sans"/>
                <a:sym typeface="Open Sans"/>
              </a:rPr>
              <a:t>Nehru Planetarium, </a:t>
            </a:r>
          </a:p>
          <a:p>
            <a:pPr marL="0" indent="0">
              <a:buSzPts val="1800"/>
            </a:pPr>
            <a:r>
              <a:rPr lang="es-ES" sz="1400" dirty="0">
                <a:latin typeface="Arial Black" panose="020B0A04020102020204" pitchFamily="34" charset="0"/>
                <a:ea typeface="Open Sans"/>
                <a:cs typeface="Open Sans"/>
                <a:sym typeface="Open Sans"/>
              </a:rPr>
              <a:t>Mumbay</a:t>
            </a:r>
            <a:endParaRPr lang="en-US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95E88731-95CB-4B4B-8A55-B2CBA8092FFA}"/>
              </a:ext>
            </a:extLst>
          </p:cNvPr>
          <p:cNvSpPr/>
          <p:nvPr/>
        </p:nvSpPr>
        <p:spPr>
          <a:xfrm>
            <a:off x="3374843" y="2421814"/>
            <a:ext cx="4023922" cy="442549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8615E00-FD44-45E8-A6DF-36FF38AB1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60283" y="2564524"/>
            <a:ext cx="3857645" cy="2443488"/>
          </a:xfrm>
        </p:spPr>
        <p:txBody>
          <a:bodyPr/>
          <a:lstStyle/>
          <a:p>
            <a:br>
              <a:rPr lang="es-ES" sz="2500" dirty="0">
                <a:solidFill>
                  <a:srgbClr val="E88920"/>
                </a:solidFill>
                <a:latin typeface="Arial Black" panose="020B0A04020102020204" pitchFamily="34" charset="0"/>
              </a:rPr>
            </a:br>
            <a:r>
              <a:rPr lang="es-ES" sz="3500" b="1" dirty="0">
                <a:solidFill>
                  <a:srgbClr val="E88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CILINDRO RECTO CIRCULAR</a:t>
            </a:r>
            <a:br>
              <a:rPr lang="es-ES" sz="2500" b="1" dirty="0">
                <a:solidFill>
                  <a:srgbClr val="E88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ES" sz="1800" dirty="0">
                <a:solidFill>
                  <a:srgbClr val="E88920"/>
                </a:solidFill>
                <a:latin typeface="Arial Black" panose="020B0A04020102020204" pitchFamily="34" charset="0"/>
              </a:rPr>
              <a:t>Cuerpo geométrico</a:t>
            </a:r>
            <a:r>
              <a:rPr lang="es-ES" sz="1800" b="0" i="0" u="none" strike="noStrike" dirty="0">
                <a:solidFill>
                  <a:srgbClr val="E88920"/>
                </a:solidFill>
                <a:effectLst/>
                <a:latin typeface="Arial Black" panose="020B0A04020102020204" pitchFamily="34" charset="0"/>
              </a:rPr>
              <a:t> generado por la rotación de un rectángulo alrededor de un eje de rotación.</a:t>
            </a:r>
            <a:br>
              <a:rPr lang="es-AR" sz="2500" dirty="0">
                <a:solidFill>
                  <a:srgbClr val="E88920"/>
                </a:solidFill>
                <a:latin typeface="Arial Black" panose="020B0A04020102020204" pitchFamily="34" charset="0"/>
              </a:rPr>
            </a:br>
            <a:endParaRPr lang="es-AR" sz="2500" dirty="0">
              <a:solidFill>
                <a:srgbClr val="E88920"/>
              </a:solidFill>
            </a:endParaRPr>
          </a:p>
        </p:txBody>
      </p:sp>
      <p:pic>
        <p:nvPicPr>
          <p:cNvPr id="2052" name="Picture 4" descr="Resultado de imagen de gif cilindro">
            <a:extLst>
              <a:ext uri="{FF2B5EF4-FFF2-40B4-BE49-F238E27FC236}">
                <a16:creationId xmlns:a16="http://schemas.microsoft.com/office/drawing/2014/main" id="{1830474C-0F8D-4DA2-912B-DB702D5EAE0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487" y="4920626"/>
            <a:ext cx="1162634" cy="174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7439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" name="Grupo 2047">
            <a:extLst>
              <a:ext uri="{FF2B5EF4-FFF2-40B4-BE49-F238E27FC236}">
                <a16:creationId xmlns:a16="http://schemas.microsoft.com/office/drawing/2014/main" id="{F7E69AD1-A4EF-4AD9-8A83-71E7304217C2}"/>
              </a:ext>
            </a:extLst>
          </p:cNvPr>
          <p:cNvGrpSpPr/>
          <p:nvPr/>
        </p:nvGrpSpPr>
        <p:grpSpPr>
          <a:xfrm>
            <a:off x="9389348" y="2923253"/>
            <a:ext cx="2809028" cy="3934747"/>
            <a:chOff x="7056403" y="-1"/>
            <a:chExt cx="2963527" cy="4741887"/>
          </a:xfrm>
        </p:grpSpPr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B08E2C82-85EE-4B20-ACE5-B633B4560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01222" y="-1"/>
              <a:ext cx="2904329" cy="4741887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37" name="Google Shape;700;p13">
              <a:extLst>
                <a:ext uri="{FF2B5EF4-FFF2-40B4-BE49-F238E27FC236}">
                  <a16:creationId xmlns:a16="http://schemas.microsoft.com/office/drawing/2014/main" id="{D1A42E8B-D287-43F0-A98C-9830AF0AB00A}"/>
                </a:ext>
              </a:extLst>
            </p:cNvPr>
            <p:cNvSpPr txBox="1">
              <a:spLocks/>
            </p:cNvSpPr>
            <p:nvPr/>
          </p:nvSpPr>
          <p:spPr>
            <a:xfrm>
              <a:off x="7056403" y="94248"/>
              <a:ext cx="2963527" cy="5152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 algn="r">
                <a:buSzPts val="1800"/>
              </a:pPr>
              <a:r>
                <a:rPr lang="es-ES" sz="1400" dirty="0"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Mecanoo, Biblioteca de la Udad de Delft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B6053B56-58B8-4F37-9092-22C0DF213AE2}"/>
              </a:ext>
            </a:extLst>
          </p:cNvPr>
          <p:cNvGrpSpPr/>
          <p:nvPr/>
        </p:nvGrpSpPr>
        <p:grpSpPr>
          <a:xfrm>
            <a:off x="4216" y="2443045"/>
            <a:ext cx="3375157" cy="4404834"/>
            <a:chOff x="-15592" y="2415818"/>
            <a:chExt cx="3375157" cy="4404834"/>
          </a:xfrm>
        </p:grpSpPr>
        <p:pic>
          <p:nvPicPr>
            <p:cNvPr id="25" name="Picture 6">
              <a:extLst>
                <a:ext uri="{FF2B5EF4-FFF2-40B4-BE49-F238E27FC236}">
                  <a16:creationId xmlns:a16="http://schemas.microsoft.com/office/drawing/2014/main" id="{316CD329-9983-4C0E-A686-8C9F94D3C7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-12557" y="2415818"/>
              <a:ext cx="3372122" cy="4404834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Google Shape;700;p13">
              <a:extLst>
                <a:ext uri="{FF2B5EF4-FFF2-40B4-BE49-F238E27FC236}">
                  <a16:creationId xmlns:a16="http://schemas.microsoft.com/office/drawing/2014/main" id="{CEF4127B-0268-4CCB-B83D-1F8130B29D5C}"/>
                </a:ext>
              </a:extLst>
            </p:cNvPr>
            <p:cNvSpPr txBox="1">
              <a:spLocks/>
            </p:cNvSpPr>
            <p:nvPr/>
          </p:nvSpPr>
          <p:spPr>
            <a:xfrm>
              <a:off x="-15592" y="6358448"/>
              <a:ext cx="3338899" cy="3960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400" dirty="0">
                  <a:solidFill>
                    <a:schemeClr val="bg1"/>
                  </a:solidFill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Catedral de Ntra. Sra. de la Gloria, Paraná-BRASIL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DAD5DA35-4B92-4A5D-8ED0-9CB5DFC8FA14}"/>
              </a:ext>
            </a:extLst>
          </p:cNvPr>
          <p:cNvGrpSpPr/>
          <p:nvPr/>
        </p:nvGrpSpPr>
        <p:grpSpPr>
          <a:xfrm>
            <a:off x="7214792" y="2941886"/>
            <a:ext cx="2188581" cy="3907138"/>
            <a:chOff x="-23425" y="3773808"/>
            <a:chExt cx="2207479" cy="2831451"/>
          </a:xfrm>
        </p:grpSpPr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4DAAF96F-110E-4882-9DE9-F570977CE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9423" y="3773808"/>
              <a:ext cx="2164631" cy="2831451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19" name="Google Shape;700;p13">
              <a:extLst>
                <a:ext uri="{FF2B5EF4-FFF2-40B4-BE49-F238E27FC236}">
                  <a16:creationId xmlns:a16="http://schemas.microsoft.com/office/drawing/2014/main" id="{2608E335-1C80-406F-ACEB-30BC9C3D46D3}"/>
                </a:ext>
              </a:extLst>
            </p:cNvPr>
            <p:cNvSpPr txBox="1">
              <a:spLocks/>
            </p:cNvSpPr>
            <p:nvPr/>
          </p:nvSpPr>
          <p:spPr>
            <a:xfrm>
              <a:off x="-23425" y="3863479"/>
              <a:ext cx="2164630" cy="4131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400" dirty="0"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Torre de la Televisión, Berlín-ALEMANIA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7311A54B-4CDD-4D89-B5C4-ACD561CDA613}"/>
              </a:ext>
            </a:extLst>
          </p:cNvPr>
          <p:cNvGrpSpPr/>
          <p:nvPr/>
        </p:nvGrpSpPr>
        <p:grpSpPr>
          <a:xfrm>
            <a:off x="0" y="9209"/>
            <a:ext cx="5003992" cy="2367679"/>
            <a:chOff x="2150673" y="33496"/>
            <a:chExt cx="4988096" cy="2387744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3A53E87A-8076-43C7-8D02-11459E01D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50673" y="33496"/>
              <a:ext cx="4988096" cy="2387744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29" name="Google Shape;700;p13">
              <a:extLst>
                <a:ext uri="{FF2B5EF4-FFF2-40B4-BE49-F238E27FC236}">
                  <a16:creationId xmlns:a16="http://schemas.microsoft.com/office/drawing/2014/main" id="{777F566C-7EEF-4415-A964-8EF57CDAEF10}"/>
                </a:ext>
              </a:extLst>
            </p:cNvPr>
            <p:cNvSpPr txBox="1">
              <a:spLocks/>
            </p:cNvSpPr>
            <p:nvPr/>
          </p:nvSpPr>
          <p:spPr>
            <a:xfrm>
              <a:off x="2150673" y="1995777"/>
              <a:ext cx="4784383" cy="381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400" dirty="0">
                  <a:solidFill>
                    <a:schemeClr val="bg1"/>
                  </a:solidFill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CPC </a:t>
              </a:r>
              <a:r>
                <a:rPr lang="es-ES" sz="1400" dirty="0" err="1">
                  <a:solidFill>
                    <a:schemeClr val="bg1"/>
                  </a:solidFill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B°</a:t>
              </a:r>
              <a:r>
                <a:rPr lang="es-ES" sz="1400" dirty="0">
                  <a:solidFill>
                    <a:schemeClr val="bg1"/>
                  </a:solidFill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 Centro América, Córdoba-ARGENTINA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8F4514A7-A4B6-44D3-94A0-88B25B4EC48B}"/>
              </a:ext>
            </a:extLst>
          </p:cNvPr>
          <p:cNvGrpSpPr/>
          <p:nvPr/>
        </p:nvGrpSpPr>
        <p:grpSpPr>
          <a:xfrm>
            <a:off x="7253045" y="0"/>
            <a:ext cx="4945329" cy="2995272"/>
            <a:chOff x="10011438" y="3769336"/>
            <a:chExt cx="2201368" cy="3088664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EDB4AEF7-370F-4B53-9F56-8DFA463DA9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11300"/>
            <a:stretch/>
          </p:blipFill>
          <p:spPr>
            <a:xfrm>
              <a:off x="10011438" y="3769336"/>
              <a:ext cx="2180562" cy="3088664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35" name="Google Shape;700;p13">
              <a:extLst>
                <a:ext uri="{FF2B5EF4-FFF2-40B4-BE49-F238E27FC236}">
                  <a16:creationId xmlns:a16="http://schemas.microsoft.com/office/drawing/2014/main" id="{B7DDEAC0-C132-439C-A646-AED740A8A6AE}"/>
                </a:ext>
              </a:extLst>
            </p:cNvPr>
            <p:cNvSpPr txBox="1">
              <a:spLocks/>
            </p:cNvSpPr>
            <p:nvPr/>
          </p:nvSpPr>
          <p:spPr>
            <a:xfrm>
              <a:off x="10035183" y="3881855"/>
              <a:ext cx="2177623" cy="2789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400" dirty="0"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Faros en Edimburgo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95E88731-95CB-4B4B-8A55-B2CBA8092FFA}"/>
              </a:ext>
            </a:extLst>
          </p:cNvPr>
          <p:cNvSpPr/>
          <p:nvPr/>
        </p:nvSpPr>
        <p:spPr>
          <a:xfrm>
            <a:off x="3374843" y="2421814"/>
            <a:ext cx="3836679" cy="4425491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8615E00-FD44-45E8-A6DF-36FF38AB1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3319" y="2627050"/>
            <a:ext cx="3834733" cy="2374843"/>
          </a:xfrm>
        </p:spPr>
        <p:txBody>
          <a:bodyPr/>
          <a:lstStyle/>
          <a:p>
            <a:br>
              <a:rPr lang="es-ES" sz="2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ES" sz="3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CONO RECTO</a:t>
            </a:r>
            <a:br>
              <a:rPr lang="es-ES" sz="3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ES" sz="3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CIRCULAR</a:t>
            </a:r>
            <a:br>
              <a:rPr lang="es-ES" sz="2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ES" sz="1800" b="1" i="0" u="none" strike="noStrike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Es un cuerpo geométrico generado por un triángulo al girar en torno a un eje.</a:t>
            </a:r>
            <a:br>
              <a:rPr lang="es-AR" sz="2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es-AR" sz="25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" name="Picture 4" descr="C.P. Las Anejas Ciclo Infantil: HOY RECORDAMOS-11 JUNIO- CUERPOS REDONDOS">
            <a:extLst>
              <a:ext uri="{FF2B5EF4-FFF2-40B4-BE49-F238E27FC236}">
                <a16:creationId xmlns:a16="http://schemas.microsoft.com/office/drawing/2014/main" id="{04A557B1-87F2-4C2A-8FAC-388752E03F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693" y="4583540"/>
            <a:ext cx="2160782" cy="197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62BFBBCA-0195-40CB-9820-C7D1EB79F544}"/>
              </a:ext>
            </a:extLst>
          </p:cNvPr>
          <p:cNvGrpSpPr/>
          <p:nvPr/>
        </p:nvGrpSpPr>
        <p:grpSpPr>
          <a:xfrm>
            <a:off x="5034788" y="-17043"/>
            <a:ext cx="2207530" cy="2459999"/>
            <a:chOff x="5034788" y="-17043"/>
            <a:chExt cx="2207530" cy="2459999"/>
          </a:xfrm>
        </p:grpSpPr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9F89A256-DB35-4783-9BBD-A07C05FE4D8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45" r="7701" b="27065"/>
            <a:stretch/>
          </p:blipFill>
          <p:spPr bwMode="auto">
            <a:xfrm>
              <a:off x="5050732" y="-17043"/>
              <a:ext cx="2175642" cy="2424806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65100" prst="coolSlant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Google Shape;700;p13">
              <a:extLst>
                <a:ext uri="{FF2B5EF4-FFF2-40B4-BE49-F238E27FC236}">
                  <a16:creationId xmlns:a16="http://schemas.microsoft.com/office/drawing/2014/main" id="{ACE65B23-A549-4A59-ADA7-A83E19E4F302}"/>
                </a:ext>
              </a:extLst>
            </p:cNvPr>
            <p:cNvSpPr txBox="1">
              <a:spLocks/>
            </p:cNvSpPr>
            <p:nvPr/>
          </p:nvSpPr>
          <p:spPr>
            <a:xfrm>
              <a:off x="5034788" y="2119693"/>
              <a:ext cx="2207530" cy="3232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000" dirty="0"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Centro Comercial-Melbourne</a:t>
              </a:r>
              <a:endParaRPr lang="en-US" sz="10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3536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>
            <a:extLst>
              <a:ext uri="{FF2B5EF4-FFF2-40B4-BE49-F238E27FC236}">
                <a16:creationId xmlns:a16="http://schemas.microsoft.com/office/drawing/2014/main" id="{7311A54B-4CDD-4D89-B5C4-ACD561CDA613}"/>
              </a:ext>
            </a:extLst>
          </p:cNvPr>
          <p:cNvGrpSpPr/>
          <p:nvPr/>
        </p:nvGrpSpPr>
        <p:grpSpPr>
          <a:xfrm>
            <a:off x="0" y="13264"/>
            <a:ext cx="5139559" cy="2298591"/>
            <a:chOff x="2285244" y="33496"/>
            <a:chExt cx="4718953" cy="2387744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3A53E87A-8076-43C7-8D02-11459E01D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2285244" y="33496"/>
              <a:ext cx="4718953" cy="2387744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29" name="Google Shape;700;p13">
              <a:extLst>
                <a:ext uri="{FF2B5EF4-FFF2-40B4-BE49-F238E27FC236}">
                  <a16:creationId xmlns:a16="http://schemas.microsoft.com/office/drawing/2014/main" id="{777F566C-7EEF-4415-A964-8EF57CDAEF10}"/>
                </a:ext>
              </a:extLst>
            </p:cNvPr>
            <p:cNvSpPr txBox="1">
              <a:spLocks/>
            </p:cNvSpPr>
            <p:nvPr/>
          </p:nvSpPr>
          <p:spPr>
            <a:xfrm>
              <a:off x="2304844" y="1937923"/>
              <a:ext cx="2943015" cy="3745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200" dirty="0">
                  <a:solidFill>
                    <a:schemeClr val="bg1"/>
                  </a:solidFill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Tienjin Binhai </a:t>
              </a:r>
              <a:r>
                <a:rPr lang="es-ES" sz="1200" dirty="0" err="1">
                  <a:solidFill>
                    <a:schemeClr val="bg1"/>
                  </a:solidFill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Exploratorium</a:t>
              </a:r>
              <a:r>
                <a:rPr lang="es-ES" sz="1200" dirty="0">
                  <a:solidFill>
                    <a:schemeClr val="bg1"/>
                  </a:solidFill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-CHINA</a:t>
              </a:r>
              <a:endParaRPr lang="en-US" sz="12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9804E447-2061-43DA-A36E-0E7DDFDD9628}"/>
              </a:ext>
            </a:extLst>
          </p:cNvPr>
          <p:cNvGrpSpPr/>
          <p:nvPr/>
        </p:nvGrpSpPr>
        <p:grpSpPr>
          <a:xfrm>
            <a:off x="9080938" y="13263"/>
            <a:ext cx="3111062" cy="1987847"/>
            <a:chOff x="3832439" y="5383376"/>
            <a:chExt cx="2735615" cy="1920112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F135DA49-493F-477C-BE34-CA72FBF4A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3849885" y="5383376"/>
              <a:ext cx="2718169" cy="1920112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17" name="Google Shape;700;p13">
              <a:extLst>
                <a:ext uri="{FF2B5EF4-FFF2-40B4-BE49-F238E27FC236}">
                  <a16:creationId xmlns:a16="http://schemas.microsoft.com/office/drawing/2014/main" id="{CE91D4A4-8AE8-4A0E-AE86-1DFAB4192F48}"/>
                </a:ext>
              </a:extLst>
            </p:cNvPr>
            <p:cNvSpPr txBox="1">
              <a:spLocks/>
            </p:cNvSpPr>
            <p:nvPr/>
          </p:nvSpPr>
          <p:spPr>
            <a:xfrm>
              <a:off x="3832439" y="6648182"/>
              <a:ext cx="2684258" cy="5829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300" dirty="0">
                  <a:solidFill>
                    <a:schemeClr val="bg1"/>
                  </a:solidFill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Pabellón España-Expo DUBAI 2020</a:t>
              </a:r>
              <a:endParaRPr lang="en-US" sz="13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2B3563D6-9BB1-4D70-85DE-355D2661DA4A}"/>
              </a:ext>
            </a:extLst>
          </p:cNvPr>
          <p:cNvGrpSpPr/>
          <p:nvPr/>
        </p:nvGrpSpPr>
        <p:grpSpPr>
          <a:xfrm>
            <a:off x="5178337" y="0"/>
            <a:ext cx="3886353" cy="1987847"/>
            <a:chOff x="8029308" y="4241168"/>
            <a:chExt cx="4148464" cy="2325258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EB99E35D-87B2-410D-BA7B-64F98FA1C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8029308" y="4241168"/>
              <a:ext cx="4148464" cy="224170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11" name="Google Shape;700;p13">
              <a:extLst>
                <a:ext uri="{FF2B5EF4-FFF2-40B4-BE49-F238E27FC236}">
                  <a16:creationId xmlns:a16="http://schemas.microsoft.com/office/drawing/2014/main" id="{6ECDEF52-EC4B-4451-9638-198249D62B16}"/>
                </a:ext>
              </a:extLst>
            </p:cNvPr>
            <p:cNvSpPr txBox="1">
              <a:spLocks/>
            </p:cNvSpPr>
            <p:nvPr/>
          </p:nvSpPr>
          <p:spPr>
            <a:xfrm>
              <a:off x="8029309" y="6059553"/>
              <a:ext cx="4012679" cy="5068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300" dirty="0"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Planetario Udad. </a:t>
              </a:r>
              <a:r>
                <a:rPr lang="es-ES" sz="1300" dirty="0" err="1"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Sgo</a:t>
              </a:r>
              <a:r>
                <a:rPr lang="es-ES" sz="1300" dirty="0"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 de Chile</a:t>
              </a:r>
              <a:endParaRPr lang="en-US" sz="13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2048" name="Grupo 2047">
            <a:extLst>
              <a:ext uri="{FF2B5EF4-FFF2-40B4-BE49-F238E27FC236}">
                <a16:creationId xmlns:a16="http://schemas.microsoft.com/office/drawing/2014/main" id="{F7E69AD1-A4EF-4AD9-8A83-71E7304217C2}"/>
              </a:ext>
            </a:extLst>
          </p:cNvPr>
          <p:cNvGrpSpPr/>
          <p:nvPr/>
        </p:nvGrpSpPr>
        <p:grpSpPr>
          <a:xfrm>
            <a:off x="7406596" y="4282760"/>
            <a:ext cx="4791744" cy="2690276"/>
            <a:chOff x="7882685" y="1618905"/>
            <a:chExt cx="3393196" cy="1880393"/>
          </a:xfrm>
        </p:grpSpPr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B08E2C82-85EE-4B20-ACE5-B633B4560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7882685" y="1618905"/>
              <a:ext cx="3384623" cy="1802427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37" name="Google Shape;700;p13">
              <a:extLst>
                <a:ext uri="{FF2B5EF4-FFF2-40B4-BE49-F238E27FC236}">
                  <a16:creationId xmlns:a16="http://schemas.microsoft.com/office/drawing/2014/main" id="{D1A42E8B-D287-43F0-A98C-9830AF0AB00A}"/>
                </a:ext>
              </a:extLst>
            </p:cNvPr>
            <p:cNvSpPr txBox="1">
              <a:spLocks/>
            </p:cNvSpPr>
            <p:nvPr/>
          </p:nvSpPr>
          <p:spPr>
            <a:xfrm>
              <a:off x="7967714" y="3133720"/>
              <a:ext cx="3308167" cy="3655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 algn="r">
                <a:buSzPts val="1800"/>
              </a:pPr>
              <a:r>
                <a:rPr lang="es-ES" sz="1400" dirty="0"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Ben-</a:t>
              </a:r>
              <a:r>
                <a:rPr lang="es-ES" sz="1400" dirty="0" err="1"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Gurion</a:t>
              </a:r>
              <a:r>
                <a:rPr lang="es-ES" sz="1400" dirty="0"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 University Senate Center-ISRAEL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DAD5DA35-4B92-4A5D-8ED0-9CB5DFC8FA14}"/>
              </a:ext>
            </a:extLst>
          </p:cNvPr>
          <p:cNvGrpSpPr/>
          <p:nvPr/>
        </p:nvGrpSpPr>
        <p:grpSpPr>
          <a:xfrm>
            <a:off x="7385331" y="1945123"/>
            <a:ext cx="4813009" cy="2387744"/>
            <a:chOff x="438956" y="4263109"/>
            <a:chExt cx="1328426" cy="1852849"/>
          </a:xfrm>
        </p:grpSpPr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4DAAF96F-110E-4882-9DE9-F570977CE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438956" y="4263109"/>
              <a:ext cx="1325564" cy="1852849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19" name="Google Shape;700;p13">
              <a:extLst>
                <a:ext uri="{FF2B5EF4-FFF2-40B4-BE49-F238E27FC236}">
                  <a16:creationId xmlns:a16="http://schemas.microsoft.com/office/drawing/2014/main" id="{2608E335-1C80-406F-ACEB-30BC9C3D46D3}"/>
                </a:ext>
              </a:extLst>
            </p:cNvPr>
            <p:cNvSpPr txBox="1">
              <a:spLocks/>
            </p:cNvSpPr>
            <p:nvPr/>
          </p:nvSpPr>
          <p:spPr>
            <a:xfrm>
              <a:off x="604296" y="5825543"/>
              <a:ext cx="1163086" cy="2904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 algn="r">
                <a:buSzPts val="1800"/>
              </a:pPr>
              <a:r>
                <a:rPr lang="es-ES" sz="1300" dirty="0">
                  <a:solidFill>
                    <a:schemeClr val="bg1"/>
                  </a:solidFill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Museum </a:t>
              </a:r>
              <a:r>
                <a:rPr lang="es-ES" sz="1300" dirty="0" err="1">
                  <a:solidFill>
                    <a:schemeClr val="bg1"/>
                  </a:solidFill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of</a:t>
              </a:r>
              <a:r>
                <a:rPr lang="es-ES" sz="1300" dirty="0">
                  <a:solidFill>
                    <a:schemeClr val="bg1"/>
                  </a:solidFill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 Glass, Tacoma-EEUU</a:t>
              </a:r>
              <a:endParaRPr lang="en-US" sz="13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95E88731-95CB-4B4B-8A55-B2CBA8092FFA}"/>
              </a:ext>
            </a:extLst>
          </p:cNvPr>
          <p:cNvSpPr/>
          <p:nvPr/>
        </p:nvSpPr>
        <p:spPr>
          <a:xfrm>
            <a:off x="3388857" y="1973346"/>
            <a:ext cx="4031752" cy="4876886"/>
          </a:xfrm>
          <a:prstGeom prst="rect">
            <a:avLst/>
          </a:prstGeom>
          <a:solidFill>
            <a:schemeClr val="accent6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8F4514A7-A4B6-44D3-94A0-88B25B4EC48B}"/>
              </a:ext>
            </a:extLst>
          </p:cNvPr>
          <p:cNvGrpSpPr/>
          <p:nvPr/>
        </p:nvGrpSpPr>
        <p:grpSpPr>
          <a:xfrm>
            <a:off x="-56698" y="2232564"/>
            <a:ext cx="3427268" cy="4625435"/>
            <a:chOff x="10016006" y="3627799"/>
            <a:chExt cx="1784359" cy="2815071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EDB4AEF7-370F-4B53-9F56-8DFA463DA9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5795" r="15795"/>
            <a:stretch/>
          </p:blipFill>
          <p:spPr>
            <a:xfrm>
              <a:off x="10045379" y="3627799"/>
              <a:ext cx="1754986" cy="2815071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35" name="Google Shape;700;p13">
              <a:extLst>
                <a:ext uri="{FF2B5EF4-FFF2-40B4-BE49-F238E27FC236}">
                  <a16:creationId xmlns:a16="http://schemas.microsoft.com/office/drawing/2014/main" id="{B7DDEAC0-C132-439C-A646-AED740A8A6AE}"/>
                </a:ext>
              </a:extLst>
            </p:cNvPr>
            <p:cNvSpPr txBox="1">
              <a:spLocks/>
            </p:cNvSpPr>
            <p:nvPr/>
          </p:nvSpPr>
          <p:spPr>
            <a:xfrm>
              <a:off x="10016006" y="6170692"/>
              <a:ext cx="1347470" cy="2721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55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1pPr>
              <a:lvl2pPr marL="914400" marR="0" lvl="1" indent="-34290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2pPr>
              <a:lvl3pPr marL="1371600" marR="0" lvl="2" indent="-3302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3pPr>
              <a:lvl4pPr marL="1828800" marR="0" lvl="3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4pPr>
              <a:lvl5pPr marL="2286000" marR="0" lvl="4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5pPr>
              <a:lvl6pPr marL="2743200" marR="0" lvl="5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6pPr>
              <a:lvl7pPr marL="3200400" marR="0" lvl="6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7pPr>
              <a:lvl8pPr marL="3657600" marR="0" lvl="7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8pPr>
              <a:lvl9pPr marL="4114800" marR="0" lvl="8" indent="-317500" algn="ctr" rtl="0">
                <a:lnSpc>
                  <a:spcPct val="9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ts val="1800"/>
                <a:buFont typeface="Noto Sans Symbols"/>
                <a:buNone/>
                <a:defRPr sz="1800" b="0" i="0" u="none" strike="noStrike" cap="none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defRPr>
              </a:lvl9pPr>
            </a:lstStyle>
            <a:p>
              <a:pPr marL="0" indent="0">
                <a:buSzPts val="1800"/>
              </a:pPr>
              <a:r>
                <a:rPr lang="es-ES" sz="1400" dirty="0">
                  <a:latin typeface="Arial Black" panose="020B0A04020102020204" pitchFamily="34" charset="0"/>
                  <a:ea typeface="Open Sans"/>
                  <a:cs typeface="Open Sans"/>
                  <a:sym typeface="Open Sans"/>
                </a:rPr>
                <a:t>Reichstag-ALEMANIA</a:t>
              </a:r>
              <a:endParaRPr lang="en-US" sz="14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3" name="Título 2">
            <a:extLst>
              <a:ext uri="{FF2B5EF4-FFF2-40B4-BE49-F238E27FC236}">
                <a16:creationId xmlns:a16="http://schemas.microsoft.com/office/drawing/2014/main" id="{78615E00-FD44-45E8-A6DF-36FF38AB1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3835" y="2087111"/>
            <a:ext cx="3746518" cy="2374843"/>
          </a:xfrm>
        </p:spPr>
        <p:txBody>
          <a:bodyPr/>
          <a:lstStyle/>
          <a:p>
            <a:br>
              <a:rPr lang="es-ES" sz="25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CONO TRUNCADO</a:t>
            </a:r>
            <a:br>
              <a:rPr lang="es-ES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ES" sz="1800" b="0" i="0" u="none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Es un cuerpo geométrico que resulta al cortar un cono por un plano paralelo a la base y separar la parte que contiene el vértice.</a:t>
            </a:r>
            <a:br>
              <a:rPr lang="es-AR" sz="25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endParaRPr lang="es-AR" sz="2500" dirty="0">
              <a:solidFill>
                <a:schemeClr val="bg1"/>
              </a:solidFill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AD840AF6-4B44-4003-8981-87DDF5D37A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15" r="65582" b="11328"/>
          <a:stretch/>
        </p:blipFill>
        <p:spPr bwMode="auto">
          <a:xfrm>
            <a:off x="4576055" y="4620709"/>
            <a:ext cx="1504982" cy="207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2660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71"/>
          <p:cNvSpPr/>
          <p:nvPr/>
        </p:nvSpPr>
        <p:spPr>
          <a:xfrm>
            <a:off x="0" y="6"/>
            <a:ext cx="12192000" cy="899410"/>
          </a:xfrm>
          <a:prstGeom prst="rect">
            <a:avLst/>
          </a:prstGeom>
          <a:solidFill>
            <a:srgbClr val="43467B"/>
          </a:solidFill>
          <a:ln w="15875" cap="flat" cmpd="sng">
            <a:solidFill>
              <a:srgbClr val="3033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428" name="Google Shape;1428;p71"/>
          <p:cNvSpPr txBox="1"/>
          <p:nvPr/>
        </p:nvSpPr>
        <p:spPr>
          <a:xfrm>
            <a:off x="0" y="188101"/>
            <a:ext cx="121920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ACTIVIDAD DE AUTOEVALUACIÓN</a:t>
            </a:r>
            <a:endParaRPr dirty="0"/>
          </a:p>
        </p:txBody>
      </p:sp>
      <p:sp>
        <p:nvSpPr>
          <p:cNvPr id="6" name="Google Shape;1254;p61">
            <a:extLst>
              <a:ext uri="{FF2B5EF4-FFF2-40B4-BE49-F238E27FC236}">
                <a16:creationId xmlns:a16="http://schemas.microsoft.com/office/drawing/2014/main" id="{9FA357C8-E114-4616-9EB0-F51DE382B3C8}"/>
              </a:ext>
            </a:extLst>
          </p:cNvPr>
          <p:cNvSpPr txBox="1"/>
          <p:nvPr/>
        </p:nvSpPr>
        <p:spPr>
          <a:xfrm>
            <a:off x="-1" y="879103"/>
            <a:ext cx="12191999" cy="1200288"/>
          </a:xfrm>
          <a:prstGeom prst="rect">
            <a:avLst/>
          </a:prstGeom>
          <a:solidFill>
            <a:srgbClr val="E58C0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dirty="0">
                <a:solidFill>
                  <a:schemeClr val="bg1"/>
                </a:solidFill>
                <a:latin typeface="Arial Black"/>
                <a:ea typeface="Arial Black"/>
                <a:cs typeface="Arial Black"/>
                <a:sym typeface="Arial Black"/>
              </a:rPr>
              <a:t>Escanea el código QR con la cámara de tu celular. Luego coloca tu nombre en la ventana y prepárate para responder. Tienes 30’’ para seleccionar tu respuesta correcta.</a:t>
            </a:r>
            <a:endParaRPr sz="2400" i="1" dirty="0">
              <a:solidFill>
                <a:schemeClr val="bg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7" name="Picture 2" descr="PORTAFOLIO DE EVIDENCIAS!(:: PLANEACIÓN EDUCATIVA I.">
            <a:extLst>
              <a:ext uri="{FF2B5EF4-FFF2-40B4-BE49-F238E27FC236}">
                <a16:creationId xmlns:a16="http://schemas.microsoft.com/office/drawing/2014/main" id="{CE227E35-6C17-4BDE-8EC6-2088C9E6FE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155" y="2482095"/>
            <a:ext cx="3838575" cy="383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5434305-278A-4A30-A02D-9EB98738D5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2649" y="2482095"/>
            <a:ext cx="2960992" cy="349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53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5E8FD1-238C-46D4-8CDE-2A1023E6C618}"/>
              </a:ext>
            </a:extLst>
          </p:cNvPr>
          <p:cNvSpPr/>
          <p:nvPr/>
        </p:nvSpPr>
        <p:spPr>
          <a:xfrm>
            <a:off x="0" y="18035"/>
            <a:ext cx="12192000" cy="68399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2AF0C40-0A61-4A9E-BD6E-9DFF2F3FA31D}"/>
              </a:ext>
            </a:extLst>
          </p:cNvPr>
          <p:cNvSpPr/>
          <p:nvPr/>
        </p:nvSpPr>
        <p:spPr>
          <a:xfrm>
            <a:off x="1389367" y="606175"/>
            <a:ext cx="7826552" cy="564222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A3E45E30-6EEF-493B-9C56-20C8BF0A7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2426" y="1905000"/>
            <a:ext cx="5864382" cy="1053957"/>
          </a:xfrm>
        </p:spPr>
        <p:txBody>
          <a:bodyPr>
            <a:normAutofit fontScale="90000"/>
          </a:bodyPr>
          <a:lstStyle/>
          <a:p>
            <a:r>
              <a:rPr lang="es-E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Ejercicios </a:t>
            </a:r>
            <a:br>
              <a:rPr lang="es-E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E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POLIEDROS y CUERPOS REDONDOS</a:t>
            </a:r>
            <a:endParaRPr lang="es-AR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1" name="Triángulo rectángulo 10">
            <a:extLst>
              <a:ext uri="{FF2B5EF4-FFF2-40B4-BE49-F238E27FC236}">
                <a16:creationId xmlns:a16="http://schemas.microsoft.com/office/drawing/2014/main" id="{24EE9281-81E5-4568-9991-F075BBE21178}"/>
              </a:ext>
            </a:extLst>
          </p:cNvPr>
          <p:cNvSpPr/>
          <p:nvPr/>
        </p:nvSpPr>
        <p:spPr>
          <a:xfrm flipH="1">
            <a:off x="8392071" y="4742117"/>
            <a:ext cx="1006867" cy="1684962"/>
          </a:xfrm>
          <a:prstGeom prst="rtTriangle">
            <a:avLst/>
          </a:prstGeom>
          <a:solidFill>
            <a:srgbClr val="E88920"/>
          </a:solidFill>
          <a:ln>
            <a:solidFill>
              <a:srgbClr val="E8892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Triángulo rectángulo 8">
            <a:extLst>
              <a:ext uri="{FF2B5EF4-FFF2-40B4-BE49-F238E27FC236}">
                <a16:creationId xmlns:a16="http://schemas.microsoft.com/office/drawing/2014/main" id="{7BD23D21-1245-447F-A405-51CA175CA365}"/>
              </a:ext>
            </a:extLst>
          </p:cNvPr>
          <p:cNvSpPr/>
          <p:nvPr/>
        </p:nvSpPr>
        <p:spPr>
          <a:xfrm rot="10800000" flipH="1">
            <a:off x="1164309" y="419098"/>
            <a:ext cx="1006867" cy="1684962"/>
          </a:xfrm>
          <a:prstGeom prst="rtTriangle">
            <a:avLst/>
          </a:prstGeom>
          <a:solidFill>
            <a:srgbClr val="E88920"/>
          </a:solidFill>
          <a:ln>
            <a:solidFill>
              <a:srgbClr val="E8892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391023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340358" y="169281"/>
            <a:ext cx="11612483" cy="151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N°1:</a:t>
            </a:r>
          </a:p>
          <a:p>
            <a:pPr algn="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Calcular el ÁREA TOTAL de un dodecaedro cuya arista mide 2,0 m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AR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7" name="Picture 4" descr="MATEMÁTICAS EN IMÁGENES: Sólidos platónicos - Dodecaedro">
            <a:extLst>
              <a:ext uri="{FF2B5EF4-FFF2-40B4-BE49-F238E27FC236}">
                <a16:creationId xmlns:a16="http://schemas.microsoft.com/office/drawing/2014/main" id="{D2FF1C7D-A57E-491A-849F-25DA802ECA5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00" y="1869153"/>
            <a:ext cx="2519455" cy="251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Resultado de imagen de dodecaedro para armar">
            <a:extLst>
              <a:ext uri="{FF2B5EF4-FFF2-40B4-BE49-F238E27FC236}">
                <a16:creationId xmlns:a16="http://schemas.microsoft.com/office/drawing/2014/main" id="{3E3556F6-9DED-472A-A068-2DCCA11A65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8" r="55688"/>
          <a:stretch/>
        </p:blipFill>
        <p:spPr bwMode="auto">
          <a:xfrm>
            <a:off x="178304" y="4279029"/>
            <a:ext cx="1684992" cy="257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330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ypercube | GIF | Know Your Meme">
            <a:extLst>
              <a:ext uri="{FF2B5EF4-FFF2-40B4-BE49-F238E27FC236}">
                <a16:creationId xmlns:a16="http://schemas.microsoft.com/office/drawing/2014/main" id="{986B58BD-4E33-42A4-B9D8-B05447E662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0" y="19800"/>
            <a:ext cx="3668768" cy="366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Ver las imágenes de origen">
            <a:extLst>
              <a:ext uri="{FF2B5EF4-FFF2-40B4-BE49-F238E27FC236}">
                <a16:creationId xmlns:a16="http://schemas.microsoft.com/office/drawing/2014/main" id="{5143E4A7-C2C3-4E11-939F-D19F1F9A6BD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326" y="-13154"/>
            <a:ext cx="3413214" cy="341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三维空间与四维空间有啥区别，如何理解，高维空间真的存在吗？ - 知乎">
            <a:extLst>
              <a:ext uri="{FF2B5EF4-FFF2-40B4-BE49-F238E27FC236}">
                <a16:creationId xmlns:a16="http://schemas.microsoft.com/office/drawing/2014/main" id="{E93EDC82-8490-4784-8338-F33C8EA61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774" y="2236037"/>
            <a:ext cx="4945669" cy="4590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Mechanical Puzzle, Polyhedra - Junichi Yananose">
            <a:extLst>
              <a:ext uri="{FF2B5EF4-FFF2-40B4-BE49-F238E27FC236}">
                <a16:creationId xmlns:a16="http://schemas.microsoft.com/office/drawing/2014/main" id="{5527A155-5D6A-435D-9282-7F8FF1C58AA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614" y="-2089"/>
            <a:ext cx="2869615" cy="2869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.P. Las Anejas Ciclo Infantil: HOY RECORDAMOS-11 JUNIO- CUERPOS REDONDOS">
            <a:extLst>
              <a:ext uri="{FF2B5EF4-FFF2-40B4-BE49-F238E27FC236}">
                <a16:creationId xmlns:a16="http://schemas.microsoft.com/office/drawing/2014/main" id="{1EBEF5E7-AB83-4167-BC96-D1F4EA84B41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5" y="3643840"/>
            <a:ext cx="3940559" cy="321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95E88731-95CB-4B4B-8A55-B2CBA8092FFA}"/>
              </a:ext>
            </a:extLst>
          </p:cNvPr>
          <p:cNvSpPr/>
          <p:nvPr/>
        </p:nvSpPr>
        <p:spPr>
          <a:xfrm>
            <a:off x="3678326" y="2063507"/>
            <a:ext cx="4428162" cy="4794493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8615E00-FD44-45E8-A6DF-36FF38AB1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8400" y="2063507"/>
            <a:ext cx="4114800" cy="3104393"/>
          </a:xfrm>
        </p:spPr>
        <p:txBody>
          <a:bodyPr/>
          <a:lstStyle/>
          <a:p>
            <a:br>
              <a:rPr lang="es-ES" sz="2500" dirty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es-ES" sz="3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CUERPO GEOMÉTRICO</a:t>
            </a:r>
            <a:br>
              <a:rPr lang="es-ES" sz="2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ES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</a:t>
            </a:r>
            <a:r>
              <a:rPr lang="es-ES" sz="2500" b="1" dirty="0">
                <a:solidFill>
                  <a:schemeClr val="bg1"/>
                </a:solidFill>
                <a:latin typeface="+mn-lt"/>
              </a:rPr>
              <a:t>s una figura geométrica tridimensional, es decir que posee largo, ancho y espesor. Ocupa un lugar en el espacio y por lo tanto posee un volumen.</a:t>
            </a:r>
            <a:br>
              <a:rPr lang="es-AR" sz="2500" dirty="0">
                <a:solidFill>
                  <a:schemeClr val="tx1"/>
                </a:solidFill>
                <a:latin typeface="Arial Black" panose="020B0A04020102020204" pitchFamily="34" charset="0"/>
              </a:rPr>
            </a:br>
            <a:endParaRPr lang="es-AR" sz="25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uerpo Geometrico Gif - Mosaicos">
            <a:extLst>
              <a:ext uri="{FF2B5EF4-FFF2-40B4-BE49-F238E27FC236}">
                <a16:creationId xmlns:a16="http://schemas.microsoft.com/office/drawing/2014/main" id="{20C3ED14-5EB9-4814-9285-D60117BF55C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9229" y="-28179"/>
            <a:ext cx="2202771" cy="3115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Actividades - figuras y cuerpos geométricos">
            <a:extLst>
              <a:ext uri="{FF2B5EF4-FFF2-40B4-BE49-F238E27FC236}">
                <a16:creationId xmlns:a16="http://schemas.microsoft.com/office/drawing/2014/main" id="{CEAD7E84-5A18-4B72-A9CE-D8395AE45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856" y="3429000"/>
            <a:ext cx="880343" cy="88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Resultado de imagen de Cuerpos Gemetricos GIF">
            <a:extLst>
              <a:ext uri="{FF2B5EF4-FFF2-40B4-BE49-F238E27FC236}">
                <a16:creationId xmlns:a16="http://schemas.microsoft.com/office/drawing/2014/main" id="{6655A6D6-0CCA-45E3-888E-BAC88B300D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7" b="20358"/>
          <a:stretch/>
        </p:blipFill>
        <p:spPr bwMode="auto">
          <a:xfrm>
            <a:off x="4592402" y="5044610"/>
            <a:ext cx="2270735" cy="161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6" descr="Actividades - figuras y cuerpos geométricos">
            <a:extLst>
              <a:ext uri="{FF2B5EF4-FFF2-40B4-BE49-F238E27FC236}">
                <a16:creationId xmlns:a16="http://schemas.microsoft.com/office/drawing/2014/main" id="{882B3661-0F6B-48D7-9A1B-5306D2348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1402" y="3259544"/>
            <a:ext cx="880343" cy="88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Cube Loading Icon GIF - Find &amp; Share on GIPHY">
            <a:extLst>
              <a:ext uri="{FF2B5EF4-FFF2-40B4-BE49-F238E27FC236}">
                <a16:creationId xmlns:a16="http://schemas.microsoft.com/office/drawing/2014/main" id="{65D68185-5DB4-4BDE-859F-9377FEF0C7F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5339" y="5250648"/>
            <a:ext cx="1536518" cy="153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6740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340358" y="169281"/>
            <a:ext cx="11612483" cy="151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N°1:</a:t>
            </a:r>
          </a:p>
          <a:p>
            <a:pPr algn="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Calcular el ÁREA TOTAL de un dodecaedro cuya arista mide 2,0 m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AR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7" name="Picture 4" descr="MATEMÁTICAS EN IMÁGENES: Sólidos platónicos - Dodecaedro">
            <a:extLst>
              <a:ext uri="{FF2B5EF4-FFF2-40B4-BE49-F238E27FC236}">
                <a16:creationId xmlns:a16="http://schemas.microsoft.com/office/drawing/2014/main" id="{D2FF1C7D-A57E-491A-849F-25DA802ECA5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728" y="1909060"/>
            <a:ext cx="2519455" cy="251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5">
            <a:extLst>
              <a:ext uri="{FF2B5EF4-FFF2-40B4-BE49-F238E27FC236}">
                <a16:creationId xmlns:a16="http://schemas.microsoft.com/office/drawing/2014/main" id="{D730E70D-CFB5-4316-8022-AB684E141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771" y="1954159"/>
            <a:ext cx="3396112" cy="648268"/>
          </a:xfrm>
          <a:prstGeom prst="rect">
            <a:avLst/>
          </a:prstGeom>
          <a:solidFill>
            <a:srgbClr val="474B81">
              <a:alpha val="20000"/>
            </a:srgbClr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A7ED6E5A-41C7-4AF1-AB08-E44B2821C7B7}"/>
                  </a:ext>
                </a:extLst>
              </p:cNvPr>
              <p:cNvSpPr txBox="1"/>
              <p:nvPr/>
            </p:nvSpPr>
            <p:spPr>
              <a:xfrm>
                <a:off x="6096000" y="2633674"/>
                <a:ext cx="3998980" cy="8751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Sup= 3.(2m )²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s-ES" sz="2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5(5+2</m:t>
                        </m:r>
                        <m:rad>
                          <m:radPr>
                            <m:degHide m:val="on"/>
                            <m:ctrlPr>
                              <a:rPr lang="es-ES" sz="25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s-ES" sz="25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5)</m:t>
                            </m:r>
                          </m:e>
                        </m:rad>
                      </m:e>
                    </m:rad>
                  </m:oMath>
                </a14:m>
                <a:endParaRPr lang="es-AR" sz="25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A7ED6E5A-41C7-4AF1-AB08-E44B2821C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633674"/>
                <a:ext cx="3998980" cy="875176"/>
              </a:xfrm>
              <a:prstGeom prst="rect">
                <a:avLst/>
              </a:prstGeom>
              <a:blipFill>
                <a:blip r:embed="rId4"/>
                <a:stretch>
                  <a:fillRect l="-243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CuadroTexto 40">
                <a:extLst>
                  <a:ext uri="{FF2B5EF4-FFF2-40B4-BE49-F238E27FC236}">
                    <a16:creationId xmlns:a16="http://schemas.microsoft.com/office/drawing/2014/main" id="{787263F6-B7C5-469E-B369-0E1770FB97F1}"/>
                  </a:ext>
                </a:extLst>
              </p:cNvPr>
              <p:cNvSpPr txBox="1"/>
              <p:nvPr/>
            </p:nvSpPr>
            <p:spPr>
              <a:xfrm>
                <a:off x="6096000" y="3630073"/>
                <a:ext cx="4216795" cy="4943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Sup= 3.(2m )²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s-ES" sz="2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47,36067978</m:t>
                        </m:r>
                      </m:e>
                    </m:rad>
                  </m:oMath>
                </a14:m>
                <a:endParaRPr lang="es-AR" sz="25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1" name="CuadroTexto 40">
                <a:extLst>
                  <a:ext uri="{FF2B5EF4-FFF2-40B4-BE49-F238E27FC236}">
                    <a16:creationId xmlns:a16="http://schemas.microsoft.com/office/drawing/2014/main" id="{787263F6-B7C5-469E-B369-0E1770FB97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630073"/>
                <a:ext cx="4216795" cy="494366"/>
              </a:xfrm>
              <a:prstGeom prst="rect">
                <a:avLst/>
              </a:prstGeom>
              <a:blipFill>
                <a:blip r:embed="rId5"/>
                <a:stretch>
                  <a:fillRect l="-2312" t="-4878" b="-2804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BF3F3BD8-D6C1-422B-BB72-9953C573F684}"/>
                  </a:ext>
                </a:extLst>
              </p:cNvPr>
              <p:cNvSpPr txBox="1"/>
              <p:nvPr/>
            </p:nvSpPr>
            <p:spPr>
              <a:xfrm>
                <a:off x="6096000" y="4626472"/>
                <a:ext cx="3881704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Sup= (2m )²</a:t>
                </a:r>
                <a14:m>
                  <m:oMath xmlns:m="http://schemas.openxmlformats.org/officeDocument/2006/math">
                    <m:r>
                      <a:rPr lang="es-ES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20,64572881</m:t>
                    </m:r>
                  </m:oMath>
                </a14:m>
                <a:endParaRPr lang="es-AR" sz="25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BF3F3BD8-D6C1-422B-BB72-9953C573F6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626472"/>
                <a:ext cx="3881704" cy="477054"/>
              </a:xfrm>
              <a:prstGeom prst="rect">
                <a:avLst/>
              </a:prstGeom>
              <a:blipFill>
                <a:blip r:embed="rId6"/>
                <a:stretch>
                  <a:fillRect l="-2512" t="-10256" b="-3076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CuadroTexto 42">
            <a:extLst>
              <a:ext uri="{FF2B5EF4-FFF2-40B4-BE49-F238E27FC236}">
                <a16:creationId xmlns:a16="http://schemas.microsoft.com/office/drawing/2014/main" id="{827A7F0E-B2D2-4999-8F0D-4AA72AD76E80}"/>
              </a:ext>
            </a:extLst>
          </p:cNvPr>
          <p:cNvSpPr txBox="1"/>
          <p:nvPr/>
        </p:nvSpPr>
        <p:spPr>
          <a:xfrm>
            <a:off x="6154638" y="5397889"/>
            <a:ext cx="2606804" cy="477054"/>
          </a:xfrm>
          <a:prstGeom prst="rect">
            <a:avLst/>
          </a:prstGeom>
          <a:noFill/>
          <a:ln w="38100">
            <a:solidFill>
              <a:srgbClr val="474B81"/>
            </a:solidFill>
          </a:ln>
        </p:spPr>
        <p:txBody>
          <a:bodyPr wrap="none" rtlCol="0">
            <a:spAutoFit/>
          </a:bodyPr>
          <a:lstStyle/>
          <a:p>
            <a:r>
              <a:rPr lang="es-ES" sz="2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Sup= 82,5829 m²</a:t>
            </a:r>
            <a:endParaRPr lang="es-AR" sz="25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098" name="Picture 2" descr="Resultado de imagen de dodecaedro para armar">
            <a:extLst>
              <a:ext uri="{FF2B5EF4-FFF2-40B4-BE49-F238E27FC236}">
                <a16:creationId xmlns:a16="http://schemas.microsoft.com/office/drawing/2014/main" id="{3E3556F6-9DED-472A-A068-2DCCA11A65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8" r="55688"/>
          <a:stretch/>
        </p:blipFill>
        <p:spPr bwMode="auto">
          <a:xfrm>
            <a:off x="3493183" y="1891586"/>
            <a:ext cx="1684992" cy="257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57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1" grpId="0"/>
      <p:bldP spid="42" grpId="0"/>
      <p:bldP spid="4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340358" y="169280"/>
            <a:ext cx="11851642" cy="15431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N°2:</a:t>
            </a:r>
          </a:p>
          <a:p>
            <a:pPr algn="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Calcular la superficie lateral de un cilindro recto circular considerando sólo una de sus bases. El mismo tiene un diámetro de 6,0m y su altura es de 7,0m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E88920"/>
          </a:solidFill>
          <a:ln>
            <a:solidFill>
              <a:srgbClr val="E8892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AR" sz="3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7" name="Picture 6" descr="Resultado de imagen de gif cilindro">
            <a:extLst>
              <a:ext uri="{FF2B5EF4-FFF2-40B4-BE49-F238E27FC236}">
                <a16:creationId xmlns:a16="http://schemas.microsoft.com/office/drawing/2014/main" id="{E2E0A3E5-F308-427B-8A4F-33CA5FC2A04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1F1F1"/>
              </a:clrFrom>
              <a:clrTo>
                <a:srgbClr val="F1F1F1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61" y="4555464"/>
            <a:ext cx="1588236" cy="2188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Área de un cilindro: fórmula, ejemplo y calculadora">
            <a:extLst>
              <a:ext uri="{FF2B5EF4-FFF2-40B4-BE49-F238E27FC236}">
                <a16:creationId xmlns:a16="http://schemas.microsoft.com/office/drawing/2014/main" id="{6B3E9C5E-A0AA-4968-8B77-C281A044DF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49" r="2791"/>
          <a:stretch/>
        </p:blipFill>
        <p:spPr bwMode="auto">
          <a:xfrm>
            <a:off x="266398" y="2088569"/>
            <a:ext cx="2698971" cy="253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E80315DB-C0F8-4567-8569-19A14172F6F2}"/>
              </a:ext>
            </a:extLst>
          </p:cNvPr>
          <p:cNvSpPr txBox="1"/>
          <p:nvPr/>
        </p:nvSpPr>
        <p:spPr>
          <a:xfrm rot="16200000">
            <a:off x="2438412" y="3617324"/>
            <a:ext cx="8274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E88920"/>
                </a:solidFill>
              </a:rPr>
              <a:t>h=7,0m</a:t>
            </a:r>
            <a:endParaRPr lang="es-AR" b="1" dirty="0">
              <a:solidFill>
                <a:srgbClr val="E889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75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340358" y="169280"/>
            <a:ext cx="11851642" cy="15431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N°2:</a:t>
            </a:r>
          </a:p>
          <a:p>
            <a:pPr algn="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Calcular la superficie lateral de un cilindro recto circular considerando sólo una de sus bases. El mismo tiene un diámetro de 6,0m y su altura es de 7,0m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E88920"/>
          </a:solidFill>
          <a:ln>
            <a:solidFill>
              <a:srgbClr val="E8892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AR" sz="3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7" name="Picture 6" descr="Resultado de imagen de gif cilindro">
            <a:extLst>
              <a:ext uri="{FF2B5EF4-FFF2-40B4-BE49-F238E27FC236}">
                <a16:creationId xmlns:a16="http://schemas.microsoft.com/office/drawing/2014/main" id="{E2E0A3E5-F308-427B-8A4F-33CA5FC2A04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1F1F1"/>
              </a:clrFrom>
              <a:clrTo>
                <a:srgbClr val="F1F1F1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61" y="4555464"/>
            <a:ext cx="1588236" cy="2188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CuadroTexto 38">
            <a:extLst>
              <a:ext uri="{FF2B5EF4-FFF2-40B4-BE49-F238E27FC236}">
                <a16:creationId xmlns:a16="http://schemas.microsoft.com/office/drawing/2014/main" id="{B73AB028-B326-42DF-83F1-9FAD6DF81D58}"/>
              </a:ext>
            </a:extLst>
          </p:cNvPr>
          <p:cNvSpPr txBox="1"/>
          <p:nvPr/>
        </p:nvSpPr>
        <p:spPr>
          <a:xfrm>
            <a:off x="3643248" y="2088569"/>
            <a:ext cx="6202501" cy="553998"/>
          </a:xfrm>
          <a:prstGeom prst="rect">
            <a:avLst/>
          </a:prstGeom>
          <a:solidFill>
            <a:srgbClr val="E88920">
              <a:alpha val="10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3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Área Lat. TOTAL= (</a:t>
            </a:r>
            <a:r>
              <a:rPr lang="el-GR" sz="3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π</a:t>
            </a:r>
            <a:r>
              <a:rPr lang="es-ES" sz="3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. r²)+h(2</a:t>
            </a:r>
            <a:r>
              <a:rPr lang="el-GR" sz="3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π</a:t>
            </a:r>
            <a:r>
              <a:rPr lang="es-ES" sz="3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r)</a:t>
            </a:r>
            <a:endParaRPr lang="es-AR" sz="3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3316" name="Picture 4" descr="Área de un cilindro: fórmula, ejemplo y calculadora">
            <a:extLst>
              <a:ext uri="{FF2B5EF4-FFF2-40B4-BE49-F238E27FC236}">
                <a16:creationId xmlns:a16="http://schemas.microsoft.com/office/drawing/2014/main" id="{6B3E9C5E-A0AA-4968-8B77-C281A044DF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49" r="2791"/>
          <a:stretch/>
        </p:blipFill>
        <p:spPr bwMode="auto">
          <a:xfrm>
            <a:off x="266398" y="2088569"/>
            <a:ext cx="2698971" cy="253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2A432921-B4B2-4C46-841E-296398A702EB}"/>
              </a:ext>
            </a:extLst>
          </p:cNvPr>
          <p:cNvSpPr txBox="1"/>
          <p:nvPr/>
        </p:nvSpPr>
        <p:spPr>
          <a:xfrm>
            <a:off x="3643246" y="2875004"/>
            <a:ext cx="82823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>
                <a:latin typeface="Cambria Math" panose="02040503050406030204" pitchFamily="18" charset="0"/>
                <a:ea typeface="Cambria Math" panose="02040503050406030204" pitchFamily="18" charset="0"/>
              </a:rPr>
              <a:t>Área Lat. TOTAL= [</a:t>
            </a:r>
            <a:r>
              <a:rPr lang="el-GR" sz="3000" dirty="0">
                <a:latin typeface="Cambria Math" panose="02040503050406030204" pitchFamily="18" charset="0"/>
                <a:ea typeface="Cambria Math" panose="02040503050406030204" pitchFamily="18" charset="0"/>
              </a:rPr>
              <a:t>π</a:t>
            </a:r>
            <a:r>
              <a:rPr lang="es-ES" sz="3000" dirty="0">
                <a:latin typeface="Cambria Math" panose="02040503050406030204" pitchFamily="18" charset="0"/>
                <a:ea typeface="Cambria Math" panose="02040503050406030204" pitchFamily="18" charset="0"/>
              </a:rPr>
              <a:t>. (3,0m)²]+7,0m(2</a:t>
            </a:r>
            <a:r>
              <a:rPr lang="el-GR" sz="3000" dirty="0">
                <a:latin typeface="Cambria Math" panose="02040503050406030204" pitchFamily="18" charset="0"/>
                <a:ea typeface="Cambria Math" panose="02040503050406030204" pitchFamily="18" charset="0"/>
              </a:rPr>
              <a:t> π</a:t>
            </a:r>
            <a:r>
              <a:rPr lang="es-ES" sz="3000" dirty="0">
                <a:latin typeface="Cambria Math" panose="02040503050406030204" pitchFamily="18" charset="0"/>
                <a:ea typeface="Cambria Math" panose="02040503050406030204" pitchFamily="18" charset="0"/>
              </a:rPr>
              <a:t>.3,0m)</a:t>
            </a:r>
            <a:endParaRPr lang="es-AR" sz="3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78E8A6E-27E4-49F6-A9B5-4604F27403C9}"/>
              </a:ext>
            </a:extLst>
          </p:cNvPr>
          <p:cNvSpPr txBox="1"/>
          <p:nvPr/>
        </p:nvSpPr>
        <p:spPr>
          <a:xfrm>
            <a:off x="1775203" y="2088569"/>
            <a:ext cx="15792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E88920"/>
                </a:solidFill>
              </a:rPr>
              <a:t>r= 6,0m /2= 3,0m</a:t>
            </a:r>
            <a:endParaRPr lang="es-AR" b="1" dirty="0">
              <a:solidFill>
                <a:srgbClr val="E88920"/>
              </a:solidFill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AFED3D11-29AE-4B81-B215-D6CAAA7DF128}"/>
              </a:ext>
            </a:extLst>
          </p:cNvPr>
          <p:cNvSpPr txBox="1"/>
          <p:nvPr/>
        </p:nvSpPr>
        <p:spPr>
          <a:xfrm>
            <a:off x="3643245" y="3792707"/>
            <a:ext cx="8282355" cy="553998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s-ES" sz="3000" dirty="0">
                <a:latin typeface="Cambria Math" panose="02040503050406030204" pitchFamily="18" charset="0"/>
                <a:ea typeface="Cambria Math" panose="02040503050406030204" pitchFamily="18" charset="0"/>
              </a:rPr>
              <a:t>Área Lat. TOTAL= 28,2743 m²+ 131,9469 m²</a:t>
            </a:r>
            <a:endParaRPr lang="es-AR" sz="3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E80315DB-C0F8-4567-8569-19A14172F6F2}"/>
              </a:ext>
            </a:extLst>
          </p:cNvPr>
          <p:cNvSpPr txBox="1"/>
          <p:nvPr/>
        </p:nvSpPr>
        <p:spPr>
          <a:xfrm rot="16200000">
            <a:off x="2438412" y="3617324"/>
            <a:ext cx="8274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E88920"/>
                </a:solidFill>
              </a:rPr>
              <a:t>h=7,0m</a:t>
            </a:r>
            <a:endParaRPr lang="es-AR" b="1" dirty="0">
              <a:solidFill>
                <a:srgbClr val="E88920"/>
              </a:solidFill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A5D2446A-1A14-46FE-933B-C17A390A7329}"/>
              </a:ext>
            </a:extLst>
          </p:cNvPr>
          <p:cNvSpPr txBox="1"/>
          <p:nvPr/>
        </p:nvSpPr>
        <p:spPr>
          <a:xfrm>
            <a:off x="3643245" y="4738175"/>
            <a:ext cx="5266840" cy="553998"/>
          </a:xfrm>
          <a:prstGeom prst="rect">
            <a:avLst/>
          </a:prstGeom>
          <a:noFill/>
          <a:ln w="38100">
            <a:solidFill>
              <a:srgbClr val="E88920"/>
            </a:solidFill>
          </a:ln>
        </p:spPr>
        <p:txBody>
          <a:bodyPr wrap="square" rtlCol="0">
            <a:spAutoFit/>
          </a:bodyPr>
          <a:lstStyle/>
          <a:p>
            <a:r>
              <a:rPr lang="es-E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Área Lat. TOTAL= 160,2212 m²</a:t>
            </a:r>
            <a:endParaRPr lang="es-A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19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/>
      <p:bldP spid="4" grpId="0"/>
      <p:bldP spid="41" grpId="0" animBg="1"/>
      <p:bldP spid="42" grpId="0"/>
      <p:bldP spid="4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340358" y="169281"/>
            <a:ext cx="11612483" cy="151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N°3:</a:t>
            </a:r>
          </a:p>
          <a:p>
            <a:pPr algn="ct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Sabiendo que el volumen de un dodecaedro es de 100 m</a:t>
            </a:r>
            <a:r>
              <a:rPr lang="es-ES" sz="2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³</a:t>
            </a:r>
            <a:r>
              <a:rPr lang="es-ES" sz="2200" dirty="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, </a:t>
            </a:r>
          </a:p>
          <a:p>
            <a:pPr algn="ctr" defTabSz="720000"/>
            <a:r>
              <a:rPr lang="es-ES" sz="2200" dirty="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calcular la medida de su arista</a:t>
            </a:r>
            <a:r>
              <a:rPr lang="es-ES" sz="2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AR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7" name="Picture 4" descr="MATEMÁTICAS EN IMÁGENES: Sólidos platónicos - Dodecaedro">
            <a:extLst>
              <a:ext uri="{FF2B5EF4-FFF2-40B4-BE49-F238E27FC236}">
                <a16:creationId xmlns:a16="http://schemas.microsoft.com/office/drawing/2014/main" id="{D2FF1C7D-A57E-491A-849F-25DA802ECA5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98" y="2033712"/>
            <a:ext cx="2519455" cy="251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0817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340358" y="169281"/>
            <a:ext cx="11612483" cy="151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N°3:</a:t>
            </a:r>
          </a:p>
          <a:p>
            <a:pPr algn="ct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Sabiendo que el volumen de un dodecaedro es de 100 m</a:t>
            </a:r>
            <a:r>
              <a:rPr lang="es-ES" sz="2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³</a:t>
            </a:r>
            <a:r>
              <a:rPr lang="es-ES" sz="2200" dirty="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, </a:t>
            </a:r>
          </a:p>
          <a:p>
            <a:pPr algn="ctr" defTabSz="720000"/>
            <a:r>
              <a:rPr lang="es-ES" sz="2200" dirty="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calcular la medida de su arista</a:t>
            </a:r>
            <a:r>
              <a:rPr lang="es-ES" sz="2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AR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7" name="Picture 4" descr="MATEMÁTICAS EN IMÁGENES: Sólidos platónicos - Dodecaedro">
            <a:extLst>
              <a:ext uri="{FF2B5EF4-FFF2-40B4-BE49-F238E27FC236}">
                <a16:creationId xmlns:a16="http://schemas.microsoft.com/office/drawing/2014/main" id="{D2FF1C7D-A57E-491A-849F-25DA802ECA5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98" y="2033712"/>
            <a:ext cx="2519455" cy="251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7">
            <a:extLst>
              <a:ext uri="{FF2B5EF4-FFF2-40B4-BE49-F238E27FC236}">
                <a16:creationId xmlns:a16="http://schemas.microsoft.com/office/drawing/2014/main" id="{9A69C1CF-031C-4708-891B-31E961912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680" y="1968271"/>
            <a:ext cx="3195207" cy="1031786"/>
          </a:xfrm>
          <a:prstGeom prst="rect">
            <a:avLst/>
          </a:prstGeom>
          <a:solidFill>
            <a:srgbClr val="474B81">
              <a:alpha val="20000"/>
            </a:srgbClr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A7ED6E5A-41C7-4AF1-AB08-E44B2821C7B7}"/>
                  </a:ext>
                </a:extLst>
              </p:cNvPr>
              <p:cNvSpPr txBox="1"/>
              <p:nvPr/>
            </p:nvSpPr>
            <p:spPr>
              <a:xfrm>
                <a:off x="4973023" y="3038586"/>
                <a:ext cx="4028667" cy="7518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3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100 m³= a³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3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30,65247584</m:t>
                        </m:r>
                      </m:num>
                      <m:den>
                        <m:r>
                          <a:rPr lang="es-E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s-AR" sz="3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A7ED6E5A-41C7-4AF1-AB08-E44B2821C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3023" y="3038586"/>
                <a:ext cx="4028667" cy="751809"/>
              </a:xfrm>
              <a:prstGeom prst="rect">
                <a:avLst/>
              </a:prstGeom>
              <a:blipFill>
                <a:blip r:embed="rId4"/>
                <a:stretch>
                  <a:fillRect l="-3631" b="-967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BCABB51F-C2BF-47DE-B807-BB84B20F1394}"/>
                  </a:ext>
                </a:extLst>
              </p:cNvPr>
              <p:cNvSpPr txBox="1"/>
              <p:nvPr/>
            </p:nvSpPr>
            <p:spPr>
              <a:xfrm>
                <a:off x="4924676" y="3840760"/>
                <a:ext cx="4113627" cy="7811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3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100 m³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s-E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es-E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  <m:r>
                          <a:rPr lang="es-E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,65247584</m:t>
                        </m:r>
                      </m:den>
                    </m:f>
                    <m:r>
                      <a:rPr lang="es-ES" sz="3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3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a³</a:t>
                </a:r>
                <a:endParaRPr lang="es-AR" sz="3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BCABB51F-C2BF-47DE-B807-BB84B20F13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4676" y="3840760"/>
                <a:ext cx="4113627" cy="781176"/>
              </a:xfrm>
              <a:prstGeom prst="rect">
                <a:avLst/>
              </a:prstGeom>
              <a:blipFill>
                <a:blip r:embed="rId5"/>
                <a:stretch>
                  <a:fillRect l="-3556" r="-2519" b="-468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E3BD164B-FE6B-4898-A2A2-4F0259C19E50}"/>
              </a:ext>
            </a:extLst>
          </p:cNvPr>
          <p:cNvSpPr txBox="1"/>
          <p:nvPr/>
        </p:nvSpPr>
        <p:spPr>
          <a:xfrm>
            <a:off x="5278941" y="4695277"/>
            <a:ext cx="375936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13,04951685 m³ = a³</a:t>
            </a:r>
            <a:endParaRPr lang="es-AR" sz="30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D135154B-0ABD-4AC1-99AB-53ACAE57F90B}"/>
                  </a:ext>
                </a:extLst>
              </p:cNvPr>
              <p:cNvSpPr txBox="1"/>
              <p:nvPr/>
            </p:nvSpPr>
            <p:spPr>
              <a:xfrm>
                <a:off x="5071062" y="5246066"/>
                <a:ext cx="3930628" cy="6513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es-ES" sz="3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s-ES" sz="3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m:rPr>
                            <m:nor/>
                          </m:rPr>
                          <a:rPr lang="es-ES" sz="3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13,04951685</m:t>
                        </m:r>
                      </m:e>
                    </m:rad>
                  </m:oMath>
                </a14:m>
                <a:r>
                  <a:rPr lang="es-ES" sz="3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m³ = a</a:t>
                </a:r>
                <a:endParaRPr lang="es-AR" sz="3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D135154B-0ABD-4AC1-99AB-53ACAE57F9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062" y="5246066"/>
                <a:ext cx="3930628" cy="651397"/>
              </a:xfrm>
              <a:prstGeom prst="rect">
                <a:avLst/>
              </a:prstGeom>
              <a:blipFill>
                <a:blip r:embed="rId6"/>
                <a:stretch>
                  <a:fillRect r="-2636" b="-26415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B45DAC09-C549-464A-A97F-EFD04C6546D7}"/>
                  </a:ext>
                </a:extLst>
              </p:cNvPr>
              <p:cNvSpPr txBox="1"/>
              <p:nvPr/>
            </p:nvSpPr>
            <p:spPr>
              <a:xfrm>
                <a:off x="6792431" y="6060861"/>
                <a:ext cx="2345514" cy="553998"/>
              </a:xfrm>
              <a:prstGeom prst="rect">
                <a:avLst/>
              </a:prstGeom>
              <a:noFill/>
              <a:ln w="38100">
                <a:solidFill>
                  <a:srgbClr val="474B81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ES" sz="3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s-ES" sz="3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s-ES" sz="3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𝟑𝟓𝟒𝟑</m:t>
                    </m:r>
                  </m:oMath>
                </a14:m>
                <a:r>
                  <a:rPr lang="es-ES" sz="30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 panose="02040503050406030204" pitchFamily="18" charset="0"/>
                    <a:ea typeface="Cambria Math" panose="02040503050406030204" pitchFamily="18" charset="0"/>
                  </a:rPr>
                  <a:t>m= a</a:t>
                </a:r>
                <a:endParaRPr lang="es-AR" sz="30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B45DAC09-C549-464A-A97F-EFD04C6546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2431" y="6060861"/>
                <a:ext cx="2345514" cy="553998"/>
              </a:xfrm>
              <a:prstGeom prst="rect">
                <a:avLst/>
              </a:prstGeom>
              <a:blipFill>
                <a:blip r:embed="rId7"/>
                <a:stretch>
                  <a:fillRect t="-11340" r="-6138" b="-34021"/>
                </a:stretch>
              </a:blipFill>
              <a:ln w="38100">
                <a:solidFill>
                  <a:srgbClr val="474B81"/>
                </a:solidFill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2253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  <p:bldP spid="1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340358" y="169280"/>
            <a:ext cx="11851642" cy="15431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N°4:</a:t>
            </a:r>
          </a:p>
          <a:p>
            <a:pPr algn="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Calcular el volumen del cilindro recto circular del ejercicio anterior. El mismo tiene un diámetro de 6,0m y su altura es de 7,0m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E88920"/>
          </a:solidFill>
          <a:ln>
            <a:solidFill>
              <a:srgbClr val="E8892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AR" sz="3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7" name="Picture 6" descr="Resultado de imagen de gif cilindro">
            <a:extLst>
              <a:ext uri="{FF2B5EF4-FFF2-40B4-BE49-F238E27FC236}">
                <a16:creationId xmlns:a16="http://schemas.microsoft.com/office/drawing/2014/main" id="{E2E0A3E5-F308-427B-8A4F-33CA5FC2A04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1F1F1"/>
              </a:clrFrom>
              <a:clrTo>
                <a:srgbClr val="F1F1F1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61" y="4555464"/>
            <a:ext cx="1588236" cy="2188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Área de un cilindro: fórmula, ejemplo y calculadora">
            <a:extLst>
              <a:ext uri="{FF2B5EF4-FFF2-40B4-BE49-F238E27FC236}">
                <a16:creationId xmlns:a16="http://schemas.microsoft.com/office/drawing/2014/main" id="{6B3E9C5E-A0AA-4968-8B77-C281A044DF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49" r="2791"/>
          <a:stretch/>
        </p:blipFill>
        <p:spPr bwMode="auto">
          <a:xfrm>
            <a:off x="266398" y="2088569"/>
            <a:ext cx="2698971" cy="253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78E8A6E-27E4-49F6-A9B5-4604F27403C9}"/>
              </a:ext>
            </a:extLst>
          </p:cNvPr>
          <p:cNvSpPr txBox="1"/>
          <p:nvPr/>
        </p:nvSpPr>
        <p:spPr>
          <a:xfrm>
            <a:off x="1775203" y="2088569"/>
            <a:ext cx="15792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E88920"/>
                </a:solidFill>
              </a:rPr>
              <a:t>r= 6,0m /2= 3,0m</a:t>
            </a:r>
            <a:endParaRPr lang="es-AR" b="1" dirty="0">
              <a:solidFill>
                <a:srgbClr val="E88920"/>
              </a:solidFill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E80315DB-C0F8-4567-8569-19A14172F6F2}"/>
              </a:ext>
            </a:extLst>
          </p:cNvPr>
          <p:cNvSpPr txBox="1"/>
          <p:nvPr/>
        </p:nvSpPr>
        <p:spPr>
          <a:xfrm rot="16200000">
            <a:off x="2438412" y="3617324"/>
            <a:ext cx="8274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E88920"/>
                </a:solidFill>
              </a:rPr>
              <a:t>h=7,0m</a:t>
            </a:r>
            <a:endParaRPr lang="es-AR" b="1" dirty="0">
              <a:solidFill>
                <a:srgbClr val="E88920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6F70E45-656D-4C87-869F-714184036A89}"/>
              </a:ext>
            </a:extLst>
          </p:cNvPr>
          <p:cNvSpPr txBox="1"/>
          <p:nvPr/>
        </p:nvSpPr>
        <p:spPr>
          <a:xfrm>
            <a:off x="4242391" y="2159426"/>
            <a:ext cx="3174566" cy="553998"/>
          </a:xfrm>
          <a:prstGeom prst="rect">
            <a:avLst/>
          </a:prstGeom>
          <a:solidFill>
            <a:srgbClr val="E88920">
              <a:alpha val="1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Vol=Sup. Base x h</a:t>
            </a:r>
            <a:endParaRPr lang="es-AR" sz="3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479F597-1393-4A6D-9776-9967BF1CD79E}"/>
              </a:ext>
            </a:extLst>
          </p:cNvPr>
          <p:cNvSpPr txBox="1"/>
          <p:nvPr/>
        </p:nvSpPr>
        <p:spPr>
          <a:xfrm>
            <a:off x="4242391" y="2875002"/>
            <a:ext cx="3174566" cy="553998"/>
          </a:xfrm>
          <a:prstGeom prst="rect">
            <a:avLst/>
          </a:prstGeom>
          <a:solidFill>
            <a:srgbClr val="E88920">
              <a:alpha val="1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Vol=(</a:t>
            </a:r>
            <a:r>
              <a:rPr lang="el-GR" sz="3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π</a:t>
            </a:r>
            <a:r>
              <a:rPr lang="es-ES" sz="3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. r²).h</a:t>
            </a:r>
            <a:endParaRPr lang="es-AR" sz="3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596B77A-66F8-4343-8191-FB508616CDE3}"/>
              </a:ext>
            </a:extLst>
          </p:cNvPr>
          <p:cNvSpPr txBox="1"/>
          <p:nvPr/>
        </p:nvSpPr>
        <p:spPr>
          <a:xfrm>
            <a:off x="4242391" y="3635161"/>
            <a:ext cx="4497572" cy="549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Vol= [</a:t>
            </a:r>
            <a:r>
              <a:rPr lang="el-GR" sz="3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π</a:t>
            </a:r>
            <a:r>
              <a:rPr lang="es-ES" sz="3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. (3,0m)²]. 7,0m</a:t>
            </a:r>
            <a:endParaRPr lang="es-AR" sz="3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08BED66-E57A-4BE0-A5F0-35CA7400C929}"/>
              </a:ext>
            </a:extLst>
          </p:cNvPr>
          <p:cNvSpPr txBox="1"/>
          <p:nvPr/>
        </p:nvSpPr>
        <p:spPr>
          <a:xfrm>
            <a:off x="4242391" y="4391109"/>
            <a:ext cx="3732028" cy="549787"/>
          </a:xfrm>
          <a:prstGeom prst="rect">
            <a:avLst/>
          </a:prstGeom>
          <a:noFill/>
          <a:ln w="38100">
            <a:solidFill>
              <a:srgbClr val="E8892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Vol= 197,9201 m³</a:t>
            </a:r>
            <a:endParaRPr lang="es-A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366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553015" y="169281"/>
            <a:ext cx="11612483" cy="151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N°5:</a:t>
            </a:r>
          </a:p>
          <a:p>
            <a:pPr algn="ct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Dado un prisma regular recto de 4,0m de altura de base pentagonal, cuyo radio es de 3,0m, se pide calcular la superficie total lateral (sin incluir la base inferior)</a:t>
            </a:r>
            <a:r>
              <a:rPr lang="es-ES" sz="2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AR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4" name="Picture 4" descr="Resultado de imagen de gif prisma recto de base pentagonal ">
            <a:extLst>
              <a:ext uri="{FF2B5EF4-FFF2-40B4-BE49-F238E27FC236}">
                <a16:creationId xmlns:a16="http://schemas.microsoft.com/office/drawing/2014/main" id="{C6BF045E-AB88-4871-B2CC-C6ADF637769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01" y="1700283"/>
            <a:ext cx="3943467" cy="287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CuadroTexto 50">
            <a:extLst>
              <a:ext uri="{FF2B5EF4-FFF2-40B4-BE49-F238E27FC236}">
                <a16:creationId xmlns:a16="http://schemas.microsoft.com/office/drawing/2014/main" id="{ED2BAC97-17E5-4849-8EE1-2474E6923D17}"/>
              </a:ext>
            </a:extLst>
          </p:cNvPr>
          <p:cNvSpPr txBox="1"/>
          <p:nvPr/>
        </p:nvSpPr>
        <p:spPr>
          <a:xfrm rot="16200000">
            <a:off x="820033" y="2669433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4,0m</a:t>
            </a:r>
            <a:endParaRPr lang="es-AR" b="1" dirty="0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BF181503-170F-4EA6-8A1E-7E659FED188B}"/>
              </a:ext>
            </a:extLst>
          </p:cNvPr>
          <p:cNvGrpSpPr/>
          <p:nvPr/>
        </p:nvGrpSpPr>
        <p:grpSpPr>
          <a:xfrm>
            <a:off x="266398" y="3737962"/>
            <a:ext cx="2302149" cy="2950757"/>
            <a:chOff x="2209671" y="2053653"/>
            <a:chExt cx="2302149" cy="2950757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DFD99F05-1718-4B45-A91A-4FA7B7510836}"/>
                </a:ext>
              </a:extLst>
            </p:cNvPr>
            <p:cNvGrpSpPr/>
            <p:nvPr/>
          </p:nvGrpSpPr>
          <p:grpSpPr>
            <a:xfrm>
              <a:off x="2209671" y="2053653"/>
              <a:ext cx="2302149" cy="2950757"/>
              <a:chOff x="2743530" y="4489807"/>
              <a:chExt cx="2229493" cy="2543650"/>
            </a:xfrm>
          </p:grpSpPr>
          <p:pic>
            <p:nvPicPr>
              <p:cNvPr id="5122" name="Picture 2" descr="Red de un prisma de base pentagonal">
                <a:extLst>
                  <a:ext uri="{FF2B5EF4-FFF2-40B4-BE49-F238E27FC236}">
                    <a16:creationId xmlns:a16="http://schemas.microsoft.com/office/drawing/2014/main" id="{77EB8B9F-5117-4AA9-93D1-536A53B93E3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04" t="9547" r="6524" b="13670"/>
              <a:stretch/>
            </p:blipFill>
            <p:spPr bwMode="auto">
              <a:xfrm>
                <a:off x="2743530" y="4489807"/>
                <a:ext cx="2229493" cy="25436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" name="Rectángulo 2">
                <a:extLst>
                  <a:ext uri="{FF2B5EF4-FFF2-40B4-BE49-F238E27FC236}">
                    <a16:creationId xmlns:a16="http://schemas.microsoft.com/office/drawing/2014/main" id="{7FD11B39-5390-4E31-B845-2172373DEF55}"/>
                  </a:ext>
                </a:extLst>
              </p:cNvPr>
              <p:cNvSpPr/>
              <p:nvPr/>
            </p:nvSpPr>
            <p:spPr>
              <a:xfrm>
                <a:off x="4428162" y="4489807"/>
                <a:ext cx="544861" cy="55399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5" name="Rectángulo 4">
                <a:extLst>
                  <a:ext uri="{FF2B5EF4-FFF2-40B4-BE49-F238E27FC236}">
                    <a16:creationId xmlns:a16="http://schemas.microsoft.com/office/drawing/2014/main" id="{27A87398-1DE0-4EA3-B64B-6DD3E71DD58E}"/>
                  </a:ext>
                </a:extLst>
              </p:cNvPr>
              <p:cNvSpPr/>
              <p:nvPr/>
            </p:nvSpPr>
            <p:spPr>
              <a:xfrm>
                <a:off x="2743530" y="4489807"/>
                <a:ext cx="361738" cy="20547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A56F3EFC-F31C-4EAB-A87F-59B12BD5635C}"/>
                </a:ext>
              </a:extLst>
            </p:cNvPr>
            <p:cNvSpPr txBox="1"/>
            <p:nvPr/>
          </p:nvSpPr>
          <p:spPr>
            <a:xfrm>
              <a:off x="3213910" y="2904612"/>
              <a:ext cx="2936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/>
                <a:t>L</a:t>
              </a:r>
              <a:endParaRPr lang="es-AR" b="1" dirty="0"/>
            </a:p>
          </p:txBody>
        </p:sp>
        <p:sp>
          <p:nvSpPr>
            <p:cNvPr id="52" name="CuadroTexto 51">
              <a:extLst>
                <a:ext uri="{FF2B5EF4-FFF2-40B4-BE49-F238E27FC236}">
                  <a16:creationId xmlns:a16="http://schemas.microsoft.com/office/drawing/2014/main" id="{1DE946C0-0067-4BE8-9A66-3204A37C3E38}"/>
                </a:ext>
              </a:extLst>
            </p:cNvPr>
            <p:cNvSpPr txBox="1"/>
            <p:nvPr/>
          </p:nvSpPr>
          <p:spPr>
            <a:xfrm rot="16200000">
              <a:off x="2291336" y="3307030"/>
              <a:ext cx="5934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/>
                <a:t>4,0m</a:t>
              </a:r>
              <a:endParaRPr lang="es-AR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4625333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553015" y="169281"/>
            <a:ext cx="11612483" cy="151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N°5:</a:t>
            </a:r>
          </a:p>
          <a:p>
            <a:pPr algn="ct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Dado un prisma regular recto de 4,0m de altura de base pentagonal, cuyo radio es de 3,0m, se pide calcular la superficie total lateral (sin incluir la base inferior)</a:t>
            </a:r>
            <a:r>
              <a:rPr lang="es-ES" sz="2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AR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7ED6E5A-41C7-4AF1-AB08-E44B2821C7B7}"/>
              </a:ext>
            </a:extLst>
          </p:cNvPr>
          <p:cNvSpPr txBox="1"/>
          <p:nvPr/>
        </p:nvSpPr>
        <p:spPr>
          <a:xfrm>
            <a:off x="4900640" y="1999085"/>
            <a:ext cx="6524543" cy="553998"/>
          </a:xfrm>
          <a:prstGeom prst="rect">
            <a:avLst/>
          </a:prstGeom>
          <a:solidFill>
            <a:srgbClr val="474B81">
              <a:alpha val="20000"/>
            </a:srgbClr>
          </a:solidFill>
        </p:spPr>
        <p:txBody>
          <a:bodyPr wrap="none" rtlCol="0">
            <a:spAutoFit/>
          </a:bodyPr>
          <a:lstStyle/>
          <a:p>
            <a:r>
              <a:rPr lang="es-ES" sz="3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Sup pedida= Sup. Lateral +Sup. 1 base</a:t>
            </a:r>
            <a:endParaRPr lang="es-AR" sz="30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5124" name="Picture 4" descr="Resultado de imagen de gif prisma recto de base pentagonal ">
            <a:extLst>
              <a:ext uri="{FF2B5EF4-FFF2-40B4-BE49-F238E27FC236}">
                <a16:creationId xmlns:a16="http://schemas.microsoft.com/office/drawing/2014/main" id="{C6BF045E-AB88-4871-B2CC-C6ADF637769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509" y="2087159"/>
            <a:ext cx="3943467" cy="287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DFD99F05-1718-4B45-A91A-4FA7B7510836}"/>
              </a:ext>
            </a:extLst>
          </p:cNvPr>
          <p:cNvGrpSpPr/>
          <p:nvPr/>
        </p:nvGrpSpPr>
        <p:grpSpPr>
          <a:xfrm>
            <a:off x="2209671" y="2053653"/>
            <a:ext cx="2302149" cy="2950757"/>
            <a:chOff x="2743530" y="4489807"/>
            <a:chExt cx="2229493" cy="2543650"/>
          </a:xfrm>
        </p:grpSpPr>
        <p:pic>
          <p:nvPicPr>
            <p:cNvPr id="5122" name="Picture 2" descr="Red de un prisma de base pentagonal">
              <a:extLst>
                <a:ext uri="{FF2B5EF4-FFF2-40B4-BE49-F238E27FC236}">
                  <a16:creationId xmlns:a16="http://schemas.microsoft.com/office/drawing/2014/main" id="{77EB8B9F-5117-4AA9-93D1-536A53B93E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04" t="9547" r="6524" b="13670"/>
            <a:stretch/>
          </p:blipFill>
          <p:spPr bwMode="auto">
            <a:xfrm>
              <a:off x="2743530" y="4489807"/>
              <a:ext cx="2229493" cy="2543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7FD11B39-5390-4E31-B845-2172373DEF55}"/>
                </a:ext>
              </a:extLst>
            </p:cNvPr>
            <p:cNvSpPr/>
            <p:nvPr/>
          </p:nvSpPr>
          <p:spPr>
            <a:xfrm>
              <a:off x="4428162" y="4489807"/>
              <a:ext cx="544861" cy="55399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27A87398-1DE0-4EA3-B64B-6DD3E71DD58E}"/>
                </a:ext>
              </a:extLst>
            </p:cNvPr>
            <p:cNvSpPr/>
            <p:nvPr/>
          </p:nvSpPr>
          <p:spPr>
            <a:xfrm>
              <a:off x="2743530" y="4489807"/>
              <a:ext cx="361738" cy="2054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97BA258F-48A1-4B34-906B-39B5BEDAA4BA}"/>
              </a:ext>
            </a:extLst>
          </p:cNvPr>
          <p:cNvGrpSpPr/>
          <p:nvPr/>
        </p:nvGrpSpPr>
        <p:grpSpPr>
          <a:xfrm>
            <a:off x="4900640" y="2676088"/>
            <a:ext cx="4495184" cy="477054"/>
            <a:chOff x="3896350" y="2697698"/>
            <a:chExt cx="4495184" cy="477054"/>
          </a:xfrm>
        </p:grpSpPr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6B45464B-609E-43F9-896B-DE0FD1F6147C}"/>
                </a:ext>
              </a:extLst>
            </p:cNvPr>
            <p:cNvSpPr txBox="1"/>
            <p:nvPr/>
          </p:nvSpPr>
          <p:spPr>
            <a:xfrm>
              <a:off x="3896350" y="2697698"/>
              <a:ext cx="437972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500" i="1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Sup pedida= 5 x Sup.      +Sup. </a:t>
              </a:r>
              <a:endParaRPr lang="es-AR" sz="2500" i="1" dirty="0"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4A96F28E-C2AA-43E4-9045-443D59B26FFB}"/>
                </a:ext>
              </a:extLst>
            </p:cNvPr>
            <p:cNvSpPr/>
            <p:nvPr/>
          </p:nvSpPr>
          <p:spPr>
            <a:xfrm>
              <a:off x="6904233" y="2794571"/>
              <a:ext cx="349322" cy="23460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Pentágono 7">
              <a:extLst>
                <a:ext uri="{FF2B5EF4-FFF2-40B4-BE49-F238E27FC236}">
                  <a16:creationId xmlns:a16="http://schemas.microsoft.com/office/drawing/2014/main" id="{35DE7190-FB49-4CF5-B105-6C32BA6F7C92}"/>
                </a:ext>
              </a:extLst>
            </p:cNvPr>
            <p:cNvSpPr/>
            <p:nvPr/>
          </p:nvSpPr>
          <p:spPr>
            <a:xfrm>
              <a:off x="8107281" y="2744756"/>
              <a:ext cx="284253" cy="307773"/>
            </a:xfrm>
            <a:prstGeom prst="pent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6EDA52A3-0B2B-4E00-B0F8-B4E5AC444C72}"/>
                  </a:ext>
                </a:extLst>
              </p:cNvPr>
              <p:cNvSpPr txBox="1"/>
              <p:nvPr/>
            </p:nvSpPr>
            <p:spPr>
              <a:xfrm>
                <a:off x="2774426" y="5101715"/>
                <a:ext cx="2199624" cy="6485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ω</a:t>
                </a:r>
                <a:r>
                  <a:rPr lang="es-ES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360°</m:t>
                        </m:r>
                      </m:num>
                      <m:den>
                        <m: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s-AR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=72°</a:t>
                </a: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6EDA52A3-0B2B-4E00-B0F8-B4E5AC444C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4426" y="5101715"/>
                <a:ext cx="2199624" cy="648575"/>
              </a:xfrm>
              <a:prstGeom prst="rect">
                <a:avLst/>
              </a:prstGeom>
              <a:blipFill>
                <a:blip r:embed="rId4"/>
                <a:stretch>
                  <a:fillRect l="-4432" b="-8491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upo 21">
            <a:extLst>
              <a:ext uri="{FF2B5EF4-FFF2-40B4-BE49-F238E27FC236}">
                <a16:creationId xmlns:a16="http://schemas.microsoft.com/office/drawing/2014/main" id="{3F7DF4BF-722A-4153-9523-3D53316CF226}"/>
              </a:ext>
            </a:extLst>
          </p:cNvPr>
          <p:cNvGrpSpPr/>
          <p:nvPr/>
        </p:nvGrpSpPr>
        <p:grpSpPr>
          <a:xfrm>
            <a:off x="4615461" y="3429000"/>
            <a:ext cx="1674688" cy="1520575"/>
            <a:chOff x="3886004" y="3429000"/>
            <a:chExt cx="1674688" cy="1520575"/>
          </a:xfrm>
        </p:grpSpPr>
        <p:sp>
          <p:nvSpPr>
            <p:cNvPr id="10" name="Pentágono 9">
              <a:extLst>
                <a:ext uri="{FF2B5EF4-FFF2-40B4-BE49-F238E27FC236}">
                  <a16:creationId xmlns:a16="http://schemas.microsoft.com/office/drawing/2014/main" id="{0AD4FB94-234E-444B-8779-489D718DA5FA}"/>
                </a:ext>
              </a:extLst>
            </p:cNvPr>
            <p:cNvSpPr/>
            <p:nvPr/>
          </p:nvSpPr>
          <p:spPr>
            <a:xfrm>
              <a:off x="3886004" y="3429000"/>
              <a:ext cx="1674688" cy="1520575"/>
            </a:xfrm>
            <a:prstGeom prst="pentagon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8" name="Triángulo isósceles 17">
              <a:extLst>
                <a:ext uri="{FF2B5EF4-FFF2-40B4-BE49-F238E27FC236}">
                  <a16:creationId xmlns:a16="http://schemas.microsoft.com/office/drawing/2014/main" id="{0D4BE3B8-0639-4147-8C84-86E7931488AA}"/>
                </a:ext>
              </a:extLst>
            </p:cNvPr>
            <p:cNvSpPr/>
            <p:nvPr/>
          </p:nvSpPr>
          <p:spPr>
            <a:xfrm>
              <a:off x="4243227" y="4327002"/>
              <a:ext cx="996522" cy="622573"/>
            </a:xfrm>
            <a:prstGeom prst="triangle">
              <a:avLst>
                <a:gd name="adj" fmla="val 47938"/>
              </a:avLst>
            </a:prstGeom>
            <a:solidFill>
              <a:schemeClr val="accent1">
                <a:alpha val="2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D43CF6DE-3D3E-4296-9598-BBD89A154BC8}"/>
                </a:ext>
              </a:extLst>
            </p:cNvPr>
            <p:cNvSpPr txBox="1"/>
            <p:nvPr/>
          </p:nvSpPr>
          <p:spPr>
            <a:xfrm rot="3027803">
              <a:off x="4785017" y="4357865"/>
              <a:ext cx="5822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3,0m</a:t>
              </a:r>
              <a:endParaRPr lang="es-A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9474F4FB-1C59-4222-A962-073D74E01254}"/>
                  </a:ext>
                </a:extLst>
              </p:cNvPr>
              <p:cNvSpPr txBox="1"/>
              <p:nvPr/>
            </p:nvSpPr>
            <p:spPr>
              <a:xfrm>
                <a:off x="2729095" y="5847594"/>
                <a:ext cx="1616869" cy="6485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α</a:t>
                </a:r>
                <a:r>
                  <a:rPr lang="es-ES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l-GR" sz="25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num>
                      <m:den>
                        <m: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s-AR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=36°</a:t>
                </a:r>
              </a:p>
            </p:txBody>
          </p:sp>
        </mc:Choice>
        <mc:Fallback xmlns="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9474F4FB-1C59-4222-A962-073D74E012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9095" y="5847594"/>
                <a:ext cx="1616869" cy="648575"/>
              </a:xfrm>
              <a:prstGeom prst="rect">
                <a:avLst/>
              </a:prstGeom>
              <a:blipFill>
                <a:blip r:embed="rId5"/>
                <a:stretch>
                  <a:fillRect l="-6415" r="-2264" b="-6542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CuadroTexto 30">
            <a:extLst>
              <a:ext uri="{FF2B5EF4-FFF2-40B4-BE49-F238E27FC236}">
                <a16:creationId xmlns:a16="http://schemas.microsoft.com/office/drawing/2014/main" id="{7219C61D-CD91-4B25-8545-66FC68CDED29}"/>
              </a:ext>
            </a:extLst>
          </p:cNvPr>
          <p:cNvSpPr txBox="1"/>
          <p:nvPr/>
        </p:nvSpPr>
        <p:spPr>
          <a:xfrm>
            <a:off x="5275513" y="4383778"/>
            <a:ext cx="354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ω</a:t>
            </a:r>
            <a:endParaRPr lang="es-AR" sz="1800" b="1" dirty="0"/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34CCAA90-A43C-4C04-B045-F361421071D1}"/>
              </a:ext>
            </a:extLst>
          </p:cNvPr>
          <p:cNvGrpSpPr/>
          <p:nvPr/>
        </p:nvGrpSpPr>
        <p:grpSpPr>
          <a:xfrm>
            <a:off x="6310499" y="3349607"/>
            <a:ext cx="1108331" cy="1531644"/>
            <a:chOff x="5611864" y="3349607"/>
            <a:chExt cx="1108331" cy="1531644"/>
          </a:xfrm>
        </p:grpSpPr>
        <p:sp>
          <p:nvSpPr>
            <p:cNvPr id="16" name="Triángulo rectángulo 15">
              <a:extLst>
                <a:ext uri="{FF2B5EF4-FFF2-40B4-BE49-F238E27FC236}">
                  <a16:creationId xmlns:a16="http://schemas.microsoft.com/office/drawing/2014/main" id="{94CDFAC3-78D3-4BFC-9767-0BCD29924654}"/>
                </a:ext>
              </a:extLst>
            </p:cNvPr>
            <p:cNvSpPr/>
            <p:nvPr/>
          </p:nvSpPr>
          <p:spPr>
            <a:xfrm>
              <a:off x="5959980" y="3349607"/>
              <a:ext cx="760215" cy="116214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3B09F130-0EE4-474E-A8A2-C31AA9442761}"/>
                </a:ext>
              </a:extLst>
            </p:cNvPr>
            <p:cNvSpPr txBox="1"/>
            <p:nvPr/>
          </p:nvSpPr>
          <p:spPr>
            <a:xfrm rot="3355868">
              <a:off x="6201347" y="3776791"/>
              <a:ext cx="5822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3,0m</a:t>
              </a:r>
              <a:endParaRPr lang="es-AR" dirty="0"/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6E3D1B72-EDFB-4FA3-BD14-CC6CD47CBE96}"/>
                </a:ext>
              </a:extLst>
            </p:cNvPr>
            <p:cNvSpPr txBox="1"/>
            <p:nvPr/>
          </p:nvSpPr>
          <p:spPr>
            <a:xfrm>
              <a:off x="6049675" y="4566712"/>
              <a:ext cx="4331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L/2</a:t>
              </a:r>
              <a:endParaRPr lang="es-AR" dirty="0"/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7515E478-47FB-4545-871B-60B2C9B97D57}"/>
                </a:ext>
              </a:extLst>
            </p:cNvPr>
            <p:cNvSpPr txBox="1"/>
            <p:nvPr/>
          </p:nvSpPr>
          <p:spPr>
            <a:xfrm>
              <a:off x="5611864" y="3776790"/>
              <a:ext cx="4539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Ap.</a:t>
              </a:r>
              <a:endParaRPr lang="es-AR" dirty="0"/>
            </a:p>
          </p:txBody>
        </p: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E60622E5-A0F1-404D-93DA-20F5038C215E}"/>
                </a:ext>
              </a:extLst>
            </p:cNvPr>
            <p:cNvSpPr txBox="1"/>
            <p:nvPr/>
          </p:nvSpPr>
          <p:spPr>
            <a:xfrm>
              <a:off x="6049675" y="4573474"/>
              <a:ext cx="4331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L/2</a:t>
              </a:r>
              <a:endParaRPr lang="es-AR" dirty="0"/>
            </a:p>
          </p:txBody>
        </p: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D3108130-A916-4057-958F-E4AC49013E0E}"/>
                </a:ext>
              </a:extLst>
            </p:cNvPr>
            <p:cNvSpPr txBox="1"/>
            <p:nvPr/>
          </p:nvSpPr>
          <p:spPr>
            <a:xfrm>
              <a:off x="5938907" y="3675410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800" b="1" dirty="0">
                  <a:solidFill>
                    <a:schemeClr val="bg1"/>
                  </a:solidFill>
                </a:rPr>
                <a:t>α</a:t>
              </a:r>
              <a:endParaRPr lang="es-AR" sz="1800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632E9741-2BDA-4411-A609-2388623EFB4E}"/>
                  </a:ext>
                </a:extLst>
              </p:cNvPr>
              <p:cNvSpPr txBox="1"/>
              <p:nvPr/>
            </p:nvSpPr>
            <p:spPr>
              <a:xfrm>
                <a:off x="7353696" y="3297757"/>
                <a:ext cx="1874359" cy="7469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cos</a:t>
                </a:r>
                <a:r>
                  <a:rPr lang="el-GR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α</a:t>
                </a:r>
                <a:r>
                  <a:rPr lang="es-ES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Ap</m:t>
                        </m:r>
                      </m:num>
                      <m:den>
                        <m: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3,0</m:t>
                        </m:r>
                        <m: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es-AR" sz="25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632E9741-2BDA-4411-A609-2388623EFB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696" y="3297757"/>
                <a:ext cx="1874359" cy="746985"/>
              </a:xfrm>
              <a:prstGeom prst="rect">
                <a:avLst/>
              </a:prstGeom>
              <a:blipFill>
                <a:blip r:embed="rId6"/>
                <a:stretch>
                  <a:fillRect l="-5195" b="-162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CuadroTexto 42">
            <a:extLst>
              <a:ext uri="{FF2B5EF4-FFF2-40B4-BE49-F238E27FC236}">
                <a16:creationId xmlns:a16="http://schemas.microsoft.com/office/drawing/2014/main" id="{159CB180-E8DE-4B2C-A5C8-AB59FD48C3D6}"/>
              </a:ext>
            </a:extLst>
          </p:cNvPr>
          <p:cNvSpPr txBox="1"/>
          <p:nvPr/>
        </p:nvSpPr>
        <p:spPr>
          <a:xfrm>
            <a:off x="9133497" y="3424900"/>
            <a:ext cx="27434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Cos36° .3,0m=Ap</a:t>
            </a:r>
            <a:endParaRPr lang="es-AR" sz="25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17DE8479-0C7F-4A1A-B441-94349E3D7D1E}"/>
              </a:ext>
            </a:extLst>
          </p:cNvPr>
          <p:cNvSpPr txBox="1"/>
          <p:nvPr/>
        </p:nvSpPr>
        <p:spPr>
          <a:xfrm>
            <a:off x="9228055" y="4096420"/>
            <a:ext cx="27434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2,4270m=Ap</a:t>
            </a:r>
            <a:endParaRPr lang="es-AR" sz="25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CuadroTexto 44">
                <a:extLst>
                  <a:ext uri="{FF2B5EF4-FFF2-40B4-BE49-F238E27FC236}">
                    <a16:creationId xmlns:a16="http://schemas.microsoft.com/office/drawing/2014/main" id="{3C78B04D-203D-46B6-AF75-954BC2A4CCFE}"/>
                  </a:ext>
                </a:extLst>
              </p:cNvPr>
              <p:cNvSpPr txBox="1"/>
              <p:nvPr/>
            </p:nvSpPr>
            <p:spPr>
              <a:xfrm>
                <a:off x="7430391" y="4678158"/>
                <a:ext cx="1874359" cy="7461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sen</a:t>
                </a:r>
                <a:r>
                  <a:rPr lang="el-GR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α</a:t>
                </a:r>
                <a:r>
                  <a:rPr lang="es-ES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/2</m:t>
                        </m:r>
                      </m:num>
                      <m:den>
                        <m: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3,0</m:t>
                        </m:r>
                        <m: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es-AR" sz="25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5" name="CuadroTexto 44">
                <a:extLst>
                  <a:ext uri="{FF2B5EF4-FFF2-40B4-BE49-F238E27FC236}">
                    <a16:creationId xmlns:a16="http://schemas.microsoft.com/office/drawing/2014/main" id="{3C78B04D-203D-46B6-AF75-954BC2A4C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0391" y="4678158"/>
                <a:ext cx="1874359" cy="746166"/>
              </a:xfrm>
              <a:prstGeom prst="rect">
                <a:avLst/>
              </a:prstGeom>
              <a:blipFill>
                <a:blip r:embed="rId7"/>
                <a:stretch>
                  <a:fillRect l="-5537" b="-243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CuadroTexto 45">
            <a:extLst>
              <a:ext uri="{FF2B5EF4-FFF2-40B4-BE49-F238E27FC236}">
                <a16:creationId xmlns:a16="http://schemas.microsoft.com/office/drawing/2014/main" id="{0741B6E0-953A-4378-AC1C-79A62ECC327A}"/>
              </a:ext>
            </a:extLst>
          </p:cNvPr>
          <p:cNvSpPr txBox="1"/>
          <p:nvPr/>
        </p:nvSpPr>
        <p:spPr>
          <a:xfrm>
            <a:off x="9227382" y="4834221"/>
            <a:ext cx="27434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sen36° .3,0m=L/2</a:t>
            </a:r>
            <a:endParaRPr lang="es-AR" sz="25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E531F6A5-686B-470D-AC55-10EB13619889}"/>
              </a:ext>
            </a:extLst>
          </p:cNvPr>
          <p:cNvSpPr txBox="1"/>
          <p:nvPr/>
        </p:nvSpPr>
        <p:spPr>
          <a:xfrm>
            <a:off x="9227381" y="5580686"/>
            <a:ext cx="27434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1,7633m=L/2</a:t>
            </a:r>
            <a:endParaRPr lang="es-AR" sz="25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528588ED-C767-45CB-B453-A227AABC489C}"/>
              </a:ext>
            </a:extLst>
          </p:cNvPr>
          <p:cNvSpPr txBox="1"/>
          <p:nvPr/>
        </p:nvSpPr>
        <p:spPr>
          <a:xfrm>
            <a:off x="9133497" y="6088624"/>
            <a:ext cx="27434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1,7633m .2=L</a:t>
            </a:r>
            <a:endParaRPr lang="es-AR" sz="25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3CD3546A-6FF0-4E4D-A996-CA13C101D9E2}"/>
              </a:ext>
            </a:extLst>
          </p:cNvPr>
          <p:cNvSpPr txBox="1"/>
          <p:nvPr/>
        </p:nvSpPr>
        <p:spPr>
          <a:xfrm>
            <a:off x="6424771" y="6088624"/>
            <a:ext cx="18743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3,5267m=L</a:t>
            </a:r>
            <a:endParaRPr lang="es-AR" sz="25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4" name="Flecha: hacia la izquierda 23">
            <a:extLst>
              <a:ext uri="{FF2B5EF4-FFF2-40B4-BE49-F238E27FC236}">
                <a16:creationId xmlns:a16="http://schemas.microsoft.com/office/drawing/2014/main" id="{55F01A89-2E57-4427-AC9F-67E71D403276}"/>
              </a:ext>
            </a:extLst>
          </p:cNvPr>
          <p:cNvSpPr/>
          <p:nvPr/>
        </p:nvSpPr>
        <p:spPr>
          <a:xfrm>
            <a:off x="8578178" y="6236413"/>
            <a:ext cx="411708" cy="1643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56F3EFC-F31C-4EAB-A87F-59B12BD5635C}"/>
              </a:ext>
            </a:extLst>
          </p:cNvPr>
          <p:cNvSpPr txBox="1"/>
          <p:nvPr/>
        </p:nvSpPr>
        <p:spPr>
          <a:xfrm>
            <a:off x="3213910" y="2904612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L</a:t>
            </a:r>
            <a:endParaRPr lang="es-AR" b="1" dirty="0"/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ED2BAC97-17E5-4849-8EE1-2474E6923D17}"/>
              </a:ext>
            </a:extLst>
          </p:cNvPr>
          <p:cNvSpPr txBox="1"/>
          <p:nvPr/>
        </p:nvSpPr>
        <p:spPr>
          <a:xfrm rot="16200000">
            <a:off x="598381" y="2904613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4,0m</a:t>
            </a:r>
            <a:endParaRPr lang="es-AR" b="1" dirty="0"/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1DE946C0-0067-4BE8-9A66-3204A37C3E38}"/>
              </a:ext>
            </a:extLst>
          </p:cNvPr>
          <p:cNvSpPr txBox="1"/>
          <p:nvPr/>
        </p:nvSpPr>
        <p:spPr>
          <a:xfrm rot="16200000">
            <a:off x="2291336" y="3307030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4,0m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418964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/>
      <p:bldP spid="30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2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567463" y="169281"/>
            <a:ext cx="11612483" cy="151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N°5:</a:t>
            </a:r>
          </a:p>
          <a:p>
            <a:pPr algn="ct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Dado un prisma regular recto de 4,0m de altura de base pentagonal, cuyo radio es de 3,0m, se pide calcular la superficie total lateral (sin incluir la base inferior)</a:t>
            </a:r>
            <a:r>
              <a:rPr lang="es-ES" sz="2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AR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7ED6E5A-41C7-4AF1-AB08-E44B2821C7B7}"/>
              </a:ext>
            </a:extLst>
          </p:cNvPr>
          <p:cNvSpPr txBox="1"/>
          <p:nvPr/>
        </p:nvSpPr>
        <p:spPr>
          <a:xfrm>
            <a:off x="4900640" y="1999085"/>
            <a:ext cx="6524543" cy="553998"/>
          </a:xfrm>
          <a:prstGeom prst="rect">
            <a:avLst/>
          </a:prstGeom>
          <a:solidFill>
            <a:srgbClr val="474B81">
              <a:alpha val="20000"/>
            </a:srgbClr>
          </a:solidFill>
        </p:spPr>
        <p:txBody>
          <a:bodyPr wrap="none" rtlCol="0">
            <a:spAutoFit/>
          </a:bodyPr>
          <a:lstStyle/>
          <a:p>
            <a:r>
              <a:rPr lang="es-ES" sz="3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Sup pedida= Sup. Lateral +Sup. 1 base</a:t>
            </a:r>
            <a:endParaRPr lang="es-AR" sz="30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5124" name="Picture 4" descr="Resultado de imagen de gif prisma recto de base pentagonal ">
            <a:extLst>
              <a:ext uri="{FF2B5EF4-FFF2-40B4-BE49-F238E27FC236}">
                <a16:creationId xmlns:a16="http://schemas.microsoft.com/office/drawing/2014/main" id="{C6BF045E-AB88-4871-B2CC-C6ADF637769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5" y="2087159"/>
            <a:ext cx="3943467" cy="287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DFD99F05-1718-4B45-A91A-4FA7B7510836}"/>
              </a:ext>
            </a:extLst>
          </p:cNvPr>
          <p:cNvGrpSpPr/>
          <p:nvPr/>
        </p:nvGrpSpPr>
        <p:grpSpPr>
          <a:xfrm>
            <a:off x="2209671" y="2053653"/>
            <a:ext cx="2302149" cy="2950757"/>
            <a:chOff x="2743530" y="4489807"/>
            <a:chExt cx="2229493" cy="2543650"/>
          </a:xfrm>
        </p:grpSpPr>
        <p:pic>
          <p:nvPicPr>
            <p:cNvPr id="5122" name="Picture 2" descr="Red de un prisma de base pentagonal">
              <a:extLst>
                <a:ext uri="{FF2B5EF4-FFF2-40B4-BE49-F238E27FC236}">
                  <a16:creationId xmlns:a16="http://schemas.microsoft.com/office/drawing/2014/main" id="{77EB8B9F-5117-4AA9-93D1-536A53B93E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04" t="9547" r="6524" b="13670"/>
            <a:stretch/>
          </p:blipFill>
          <p:spPr bwMode="auto">
            <a:xfrm>
              <a:off x="2743530" y="4489807"/>
              <a:ext cx="2229493" cy="2543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7FD11B39-5390-4E31-B845-2172373DEF55}"/>
                </a:ext>
              </a:extLst>
            </p:cNvPr>
            <p:cNvSpPr/>
            <p:nvPr/>
          </p:nvSpPr>
          <p:spPr>
            <a:xfrm>
              <a:off x="4428162" y="4489807"/>
              <a:ext cx="544861" cy="55399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27A87398-1DE0-4EA3-B64B-6DD3E71DD58E}"/>
                </a:ext>
              </a:extLst>
            </p:cNvPr>
            <p:cNvSpPr/>
            <p:nvPr/>
          </p:nvSpPr>
          <p:spPr>
            <a:xfrm>
              <a:off x="2743530" y="4489807"/>
              <a:ext cx="361738" cy="2054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97BA258F-48A1-4B34-906B-39B5BEDAA4BA}"/>
              </a:ext>
            </a:extLst>
          </p:cNvPr>
          <p:cNvGrpSpPr/>
          <p:nvPr/>
        </p:nvGrpSpPr>
        <p:grpSpPr>
          <a:xfrm>
            <a:off x="4900640" y="2676088"/>
            <a:ext cx="4495184" cy="477054"/>
            <a:chOff x="3896350" y="2697698"/>
            <a:chExt cx="4495184" cy="477054"/>
          </a:xfrm>
        </p:grpSpPr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6B45464B-609E-43F9-896B-DE0FD1F6147C}"/>
                </a:ext>
              </a:extLst>
            </p:cNvPr>
            <p:cNvSpPr txBox="1"/>
            <p:nvPr/>
          </p:nvSpPr>
          <p:spPr>
            <a:xfrm>
              <a:off x="3896350" y="2697698"/>
              <a:ext cx="437972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500" i="1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Sup pedida= 5 x Sup.      +Sup. </a:t>
              </a:r>
              <a:endParaRPr lang="es-AR" sz="2500" i="1" dirty="0"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4A96F28E-C2AA-43E4-9045-443D59B26FFB}"/>
                </a:ext>
              </a:extLst>
            </p:cNvPr>
            <p:cNvSpPr/>
            <p:nvPr/>
          </p:nvSpPr>
          <p:spPr>
            <a:xfrm>
              <a:off x="6904233" y="2794571"/>
              <a:ext cx="349322" cy="23460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Pentágono 7">
              <a:extLst>
                <a:ext uri="{FF2B5EF4-FFF2-40B4-BE49-F238E27FC236}">
                  <a16:creationId xmlns:a16="http://schemas.microsoft.com/office/drawing/2014/main" id="{35DE7190-FB49-4CF5-B105-6C32BA6F7C92}"/>
                </a:ext>
              </a:extLst>
            </p:cNvPr>
            <p:cNvSpPr/>
            <p:nvPr/>
          </p:nvSpPr>
          <p:spPr>
            <a:xfrm>
              <a:off x="8107281" y="2744756"/>
              <a:ext cx="284253" cy="307773"/>
            </a:xfrm>
            <a:prstGeom prst="pent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44" name="CuadroTexto 43">
            <a:extLst>
              <a:ext uri="{FF2B5EF4-FFF2-40B4-BE49-F238E27FC236}">
                <a16:creationId xmlns:a16="http://schemas.microsoft.com/office/drawing/2014/main" id="{17DE8479-0C7F-4A1A-B441-94349E3D7D1E}"/>
              </a:ext>
            </a:extLst>
          </p:cNvPr>
          <p:cNvSpPr txBox="1"/>
          <p:nvPr/>
        </p:nvSpPr>
        <p:spPr>
          <a:xfrm>
            <a:off x="54872" y="4963453"/>
            <a:ext cx="215479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b="1" i="1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2,4270m=Ap</a:t>
            </a:r>
            <a:endParaRPr lang="es-AR" sz="2500" b="1" i="1" dirty="0">
              <a:solidFill>
                <a:srgbClr val="474B8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3CD3546A-6FF0-4E4D-A996-CA13C101D9E2}"/>
              </a:ext>
            </a:extLst>
          </p:cNvPr>
          <p:cNvSpPr txBox="1"/>
          <p:nvPr/>
        </p:nvSpPr>
        <p:spPr>
          <a:xfrm>
            <a:off x="19561" y="5445364"/>
            <a:ext cx="18743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b="1" i="1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3,5267m=L</a:t>
            </a:r>
            <a:endParaRPr lang="es-AR" sz="2500" b="1" i="1" dirty="0">
              <a:solidFill>
                <a:srgbClr val="474B8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56F3EFC-F31C-4EAB-A87F-59B12BD5635C}"/>
              </a:ext>
            </a:extLst>
          </p:cNvPr>
          <p:cNvSpPr txBox="1"/>
          <p:nvPr/>
        </p:nvSpPr>
        <p:spPr>
          <a:xfrm>
            <a:off x="3213910" y="2904612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L</a:t>
            </a:r>
            <a:endParaRPr lang="es-AR" b="1" dirty="0"/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ED2BAC97-17E5-4849-8EE1-2474E6923D17}"/>
              </a:ext>
            </a:extLst>
          </p:cNvPr>
          <p:cNvSpPr txBox="1"/>
          <p:nvPr/>
        </p:nvSpPr>
        <p:spPr>
          <a:xfrm rot="16200000">
            <a:off x="660025" y="2904613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4,0m</a:t>
            </a:r>
            <a:endParaRPr lang="es-AR" b="1" dirty="0"/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1DE946C0-0067-4BE8-9A66-3204A37C3E38}"/>
              </a:ext>
            </a:extLst>
          </p:cNvPr>
          <p:cNvSpPr txBox="1"/>
          <p:nvPr/>
        </p:nvSpPr>
        <p:spPr>
          <a:xfrm rot="16200000">
            <a:off x="2291336" y="3307030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4,0m</a:t>
            </a:r>
            <a:endParaRPr lang="es-AR" b="1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1E97BB65-F50C-4C48-A03F-B9D63C63E4FD}"/>
              </a:ext>
            </a:extLst>
          </p:cNvPr>
          <p:cNvGrpSpPr/>
          <p:nvPr/>
        </p:nvGrpSpPr>
        <p:grpSpPr>
          <a:xfrm>
            <a:off x="4900640" y="3338424"/>
            <a:ext cx="3688044" cy="400110"/>
            <a:chOff x="4900640" y="3338424"/>
            <a:chExt cx="3688044" cy="4001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CuadroTexto 19">
                  <a:extLst>
                    <a:ext uri="{FF2B5EF4-FFF2-40B4-BE49-F238E27FC236}">
                      <a16:creationId xmlns:a16="http://schemas.microsoft.com/office/drawing/2014/main" id="{6EDA52A3-0B2B-4E00-B0F8-B4E5AC444C72}"/>
                    </a:ext>
                  </a:extLst>
                </p:cNvPr>
                <p:cNvSpPr txBox="1"/>
                <p:nvPr/>
              </p:nvSpPr>
              <p:spPr>
                <a:xfrm>
                  <a:off x="4900640" y="3338424"/>
                  <a:ext cx="368804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20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5 x Sup.       =</a:t>
                  </a:r>
                  <a14:m>
                    <m:oMath xmlns:m="http://schemas.openxmlformats.org/officeDocument/2006/math"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 ( 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.4,0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s-AR" sz="200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0" name="CuadroTexto 19">
                  <a:extLst>
                    <a:ext uri="{FF2B5EF4-FFF2-40B4-BE49-F238E27FC236}">
                      <a16:creationId xmlns:a16="http://schemas.microsoft.com/office/drawing/2014/main" id="{6EDA52A3-0B2B-4E00-B0F8-B4E5AC444C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0640" y="3338424"/>
                  <a:ext cx="3688044" cy="400110"/>
                </a:xfrm>
                <a:prstGeom prst="rect">
                  <a:avLst/>
                </a:prstGeom>
                <a:blipFill>
                  <a:blip r:embed="rId4"/>
                  <a:stretch>
                    <a:fillRect l="-1818" t="-9231" b="-27692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0" name="Rectángulo 39">
              <a:extLst>
                <a:ext uri="{FF2B5EF4-FFF2-40B4-BE49-F238E27FC236}">
                  <a16:creationId xmlns:a16="http://schemas.microsoft.com/office/drawing/2014/main" id="{C5B70B6C-5DCC-4F84-9801-3B09B2630C6A}"/>
                </a:ext>
              </a:extLst>
            </p:cNvPr>
            <p:cNvSpPr/>
            <p:nvPr/>
          </p:nvSpPr>
          <p:spPr>
            <a:xfrm>
              <a:off x="5889435" y="3429000"/>
              <a:ext cx="349322" cy="23460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89A3157E-085C-4CF4-85E2-66461D47F172}"/>
              </a:ext>
            </a:extLst>
          </p:cNvPr>
          <p:cNvGrpSpPr/>
          <p:nvPr/>
        </p:nvGrpSpPr>
        <p:grpSpPr>
          <a:xfrm>
            <a:off x="8083184" y="3861628"/>
            <a:ext cx="3688044" cy="400110"/>
            <a:chOff x="4900640" y="4014566"/>
            <a:chExt cx="3688044" cy="4001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CuadroTexto 49">
                  <a:extLst>
                    <a:ext uri="{FF2B5EF4-FFF2-40B4-BE49-F238E27FC236}">
                      <a16:creationId xmlns:a16="http://schemas.microsoft.com/office/drawing/2014/main" id="{41B12B19-DAD1-41F9-ADDA-7F7CC6FF30AE}"/>
                    </a:ext>
                  </a:extLst>
                </p:cNvPr>
                <p:cNvSpPr txBox="1"/>
                <p:nvPr/>
              </p:nvSpPr>
              <p:spPr>
                <a:xfrm>
                  <a:off x="4900640" y="4014566"/>
                  <a:ext cx="368804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20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5 x Sup.       =</a:t>
                  </a:r>
                  <a14:m>
                    <m:oMath xmlns:m="http://schemas.openxmlformats.org/officeDocument/2006/math"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70,534 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²</m:t>
                      </m:r>
                    </m:oMath>
                  </a14:m>
                  <a:endParaRPr lang="es-AR" sz="200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50" name="CuadroTexto 49">
                  <a:extLst>
                    <a:ext uri="{FF2B5EF4-FFF2-40B4-BE49-F238E27FC236}">
                      <a16:creationId xmlns:a16="http://schemas.microsoft.com/office/drawing/2014/main" id="{41B12B19-DAD1-41F9-ADDA-7F7CC6FF30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0640" y="4014566"/>
                  <a:ext cx="3688044" cy="400110"/>
                </a:xfrm>
                <a:prstGeom prst="rect">
                  <a:avLst/>
                </a:prstGeom>
                <a:blipFill>
                  <a:blip r:embed="rId5"/>
                  <a:stretch>
                    <a:fillRect l="-1818" t="-7576" b="-25758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Rectángulo 52">
              <a:extLst>
                <a:ext uri="{FF2B5EF4-FFF2-40B4-BE49-F238E27FC236}">
                  <a16:creationId xmlns:a16="http://schemas.microsoft.com/office/drawing/2014/main" id="{36FEAD3A-B237-4098-89B3-B375F2F16A83}"/>
                </a:ext>
              </a:extLst>
            </p:cNvPr>
            <p:cNvSpPr/>
            <p:nvPr/>
          </p:nvSpPr>
          <p:spPr>
            <a:xfrm>
              <a:off x="5889435" y="4083514"/>
              <a:ext cx="349322" cy="23460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56" name="Grupo 55">
            <a:extLst>
              <a:ext uri="{FF2B5EF4-FFF2-40B4-BE49-F238E27FC236}">
                <a16:creationId xmlns:a16="http://schemas.microsoft.com/office/drawing/2014/main" id="{4A14C7F8-B9D3-4CF1-8187-71EFEE61E9A5}"/>
              </a:ext>
            </a:extLst>
          </p:cNvPr>
          <p:cNvGrpSpPr/>
          <p:nvPr/>
        </p:nvGrpSpPr>
        <p:grpSpPr>
          <a:xfrm>
            <a:off x="8083184" y="3346246"/>
            <a:ext cx="3688044" cy="400110"/>
            <a:chOff x="4900640" y="3338424"/>
            <a:chExt cx="3688044" cy="4001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CuadroTexto 56">
                  <a:extLst>
                    <a:ext uri="{FF2B5EF4-FFF2-40B4-BE49-F238E27FC236}">
                      <a16:creationId xmlns:a16="http://schemas.microsoft.com/office/drawing/2014/main" id="{86FD8DBF-E88C-4723-A754-2145BAF721B8}"/>
                    </a:ext>
                  </a:extLst>
                </p:cNvPr>
                <p:cNvSpPr txBox="1"/>
                <p:nvPr/>
              </p:nvSpPr>
              <p:spPr>
                <a:xfrm>
                  <a:off x="4900640" y="3338424"/>
                  <a:ext cx="368804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20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5 x Sup.       =</a:t>
                  </a:r>
                  <a14:m>
                    <m:oMath xmlns:m="http://schemas.openxmlformats.org/officeDocument/2006/math"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 (3,5267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.4,0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s-AR" sz="200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57" name="CuadroTexto 56">
                  <a:extLst>
                    <a:ext uri="{FF2B5EF4-FFF2-40B4-BE49-F238E27FC236}">
                      <a16:creationId xmlns:a16="http://schemas.microsoft.com/office/drawing/2014/main" id="{86FD8DBF-E88C-4723-A754-2145BAF721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0640" y="3338424"/>
                  <a:ext cx="3688044" cy="400110"/>
                </a:xfrm>
                <a:prstGeom prst="rect">
                  <a:avLst/>
                </a:prstGeom>
                <a:blipFill>
                  <a:blip r:embed="rId6"/>
                  <a:stretch>
                    <a:fillRect l="-1818" t="-9091" b="-25758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8" name="Rectángulo 57">
              <a:extLst>
                <a:ext uri="{FF2B5EF4-FFF2-40B4-BE49-F238E27FC236}">
                  <a16:creationId xmlns:a16="http://schemas.microsoft.com/office/drawing/2014/main" id="{A6B7B97F-5BAA-4A44-B321-CC499F5F1EB9}"/>
                </a:ext>
              </a:extLst>
            </p:cNvPr>
            <p:cNvSpPr/>
            <p:nvPr/>
          </p:nvSpPr>
          <p:spPr>
            <a:xfrm>
              <a:off x="5868317" y="3421177"/>
              <a:ext cx="349322" cy="23460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42824BE8-84AF-4FA6-B49D-18872292659F}"/>
              </a:ext>
            </a:extLst>
          </p:cNvPr>
          <p:cNvGrpSpPr/>
          <p:nvPr/>
        </p:nvGrpSpPr>
        <p:grpSpPr>
          <a:xfrm>
            <a:off x="4963123" y="4428700"/>
            <a:ext cx="1920562" cy="588431"/>
            <a:chOff x="4963123" y="4428700"/>
            <a:chExt cx="1920562" cy="5884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CuadroTexto 29">
                  <a:extLst>
                    <a:ext uri="{FF2B5EF4-FFF2-40B4-BE49-F238E27FC236}">
                      <a16:creationId xmlns:a16="http://schemas.microsoft.com/office/drawing/2014/main" id="{9474F4FB-1C59-4222-A962-073D74E01254}"/>
                    </a:ext>
                  </a:extLst>
                </p:cNvPr>
                <p:cNvSpPr txBox="1"/>
                <p:nvPr/>
              </p:nvSpPr>
              <p:spPr>
                <a:xfrm>
                  <a:off x="4963123" y="4428700"/>
                  <a:ext cx="1920562" cy="5884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20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Sup.     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s-E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s-E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</m:t>
                          </m:r>
                          <m:r>
                            <m:rPr>
                              <m:nor/>
                            </m:rPr>
                            <a:rPr lang="es-E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 5.</m:t>
                          </m:r>
                          <m:r>
                            <m:rPr>
                              <m:nor/>
                            </m:rPr>
                            <a:rPr lang="es-E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Ap</m:t>
                          </m:r>
                        </m:num>
                        <m:den>
                          <m:r>
                            <a:rPr lang="es-E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endParaRPr lang="es-AR" sz="200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30" name="CuadroTexto 29">
                  <a:extLst>
                    <a:ext uri="{FF2B5EF4-FFF2-40B4-BE49-F238E27FC236}">
                      <a16:creationId xmlns:a16="http://schemas.microsoft.com/office/drawing/2014/main" id="{9474F4FB-1C59-4222-A962-073D74E012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3123" y="4428700"/>
                  <a:ext cx="1920562" cy="588431"/>
                </a:xfrm>
                <a:prstGeom prst="rect">
                  <a:avLst/>
                </a:prstGeom>
                <a:blipFill>
                  <a:blip r:embed="rId7"/>
                  <a:stretch>
                    <a:fillRect l="-3175" b="-5155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0" name="Pentágono 59">
              <a:extLst>
                <a:ext uri="{FF2B5EF4-FFF2-40B4-BE49-F238E27FC236}">
                  <a16:creationId xmlns:a16="http://schemas.microsoft.com/office/drawing/2014/main" id="{B5C9A7A1-AC29-43EC-9607-C9C45E2EB9FD}"/>
                </a:ext>
              </a:extLst>
            </p:cNvPr>
            <p:cNvSpPr/>
            <p:nvPr/>
          </p:nvSpPr>
          <p:spPr>
            <a:xfrm>
              <a:off x="5502009" y="4556307"/>
              <a:ext cx="284253" cy="307773"/>
            </a:xfrm>
            <a:prstGeom prst="pent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1872D4D1-9490-4276-9A1D-41FDA7CEABC8}"/>
              </a:ext>
            </a:extLst>
          </p:cNvPr>
          <p:cNvGrpSpPr/>
          <p:nvPr/>
        </p:nvGrpSpPr>
        <p:grpSpPr>
          <a:xfrm>
            <a:off x="6862618" y="4415979"/>
            <a:ext cx="3688044" cy="588431"/>
            <a:chOff x="6862618" y="4415979"/>
            <a:chExt cx="3688044" cy="5884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CuadroTexto 58">
                  <a:extLst>
                    <a:ext uri="{FF2B5EF4-FFF2-40B4-BE49-F238E27FC236}">
                      <a16:creationId xmlns:a16="http://schemas.microsoft.com/office/drawing/2014/main" id="{807F2047-ADC2-4105-BE92-24C5DF933DD7}"/>
                    </a:ext>
                  </a:extLst>
                </p:cNvPr>
                <p:cNvSpPr txBox="1"/>
                <p:nvPr/>
              </p:nvSpPr>
              <p:spPr>
                <a:xfrm>
                  <a:off x="6862618" y="4415979"/>
                  <a:ext cx="3688044" cy="5884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20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Sup.     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s-E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s-E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3,5367</m:t>
                          </m:r>
                          <m:r>
                            <m:rPr>
                              <m:nor/>
                            </m:rPr>
                            <a:rPr lang="es-E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</m:t>
                          </m:r>
                          <m:r>
                            <m:rPr>
                              <m:nor/>
                            </m:rPr>
                            <a:rPr lang="es-E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. 5. 2,4270</m:t>
                          </m:r>
                          <m:r>
                            <m:rPr>
                              <m:nor/>
                            </m:rPr>
                            <a:rPr lang="es-E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</m:t>
                          </m:r>
                        </m:num>
                        <m:den>
                          <m:r>
                            <a:rPr lang="es-E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endParaRPr lang="es-AR" sz="200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59" name="CuadroTexto 58">
                  <a:extLst>
                    <a:ext uri="{FF2B5EF4-FFF2-40B4-BE49-F238E27FC236}">
                      <a16:creationId xmlns:a16="http://schemas.microsoft.com/office/drawing/2014/main" id="{807F2047-ADC2-4105-BE92-24C5DF933DD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62618" y="4415979"/>
                  <a:ext cx="3688044" cy="588431"/>
                </a:xfrm>
                <a:prstGeom prst="rect">
                  <a:avLst/>
                </a:prstGeom>
                <a:blipFill>
                  <a:blip r:embed="rId8"/>
                  <a:stretch>
                    <a:fillRect l="-1818" b="-5155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1" name="Pentágono 60">
              <a:extLst>
                <a:ext uri="{FF2B5EF4-FFF2-40B4-BE49-F238E27FC236}">
                  <a16:creationId xmlns:a16="http://schemas.microsoft.com/office/drawing/2014/main" id="{8289D723-FE50-4A11-929F-413C4DA92CB6}"/>
                </a:ext>
              </a:extLst>
            </p:cNvPr>
            <p:cNvSpPr/>
            <p:nvPr/>
          </p:nvSpPr>
          <p:spPr>
            <a:xfrm>
              <a:off x="7427297" y="4569028"/>
              <a:ext cx="284253" cy="307773"/>
            </a:xfrm>
            <a:prstGeom prst="pent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2" name="Grupo 61">
            <a:extLst>
              <a:ext uri="{FF2B5EF4-FFF2-40B4-BE49-F238E27FC236}">
                <a16:creationId xmlns:a16="http://schemas.microsoft.com/office/drawing/2014/main" id="{6A877B14-8326-48C5-8FAC-830A7F1438B2}"/>
              </a:ext>
            </a:extLst>
          </p:cNvPr>
          <p:cNvGrpSpPr/>
          <p:nvPr/>
        </p:nvGrpSpPr>
        <p:grpSpPr>
          <a:xfrm>
            <a:off x="6945494" y="4990553"/>
            <a:ext cx="3688044" cy="400110"/>
            <a:chOff x="6862618" y="4415979"/>
            <a:chExt cx="3688044" cy="4001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CuadroTexto 62">
                  <a:extLst>
                    <a:ext uri="{FF2B5EF4-FFF2-40B4-BE49-F238E27FC236}">
                      <a16:creationId xmlns:a16="http://schemas.microsoft.com/office/drawing/2014/main" id="{B650503E-F912-40F0-8B49-4981440AA620}"/>
                    </a:ext>
                  </a:extLst>
                </p:cNvPr>
                <p:cNvSpPr txBox="1"/>
                <p:nvPr/>
              </p:nvSpPr>
              <p:spPr>
                <a:xfrm>
                  <a:off x="6862618" y="4415979"/>
                  <a:ext cx="368804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20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Sup.     =</a:t>
                  </a:r>
                  <a14:m>
                    <m:oMath xmlns:m="http://schemas.openxmlformats.org/officeDocument/2006/math"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21,3987 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²</m:t>
                      </m:r>
                    </m:oMath>
                  </a14:m>
                  <a:endParaRPr lang="es-AR" sz="200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63" name="CuadroTexto 62">
                  <a:extLst>
                    <a:ext uri="{FF2B5EF4-FFF2-40B4-BE49-F238E27FC236}">
                      <a16:creationId xmlns:a16="http://schemas.microsoft.com/office/drawing/2014/main" id="{B650503E-F912-40F0-8B49-4981440AA6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62618" y="4415979"/>
                  <a:ext cx="3688044" cy="400110"/>
                </a:xfrm>
                <a:prstGeom prst="rect">
                  <a:avLst/>
                </a:prstGeom>
                <a:blipFill>
                  <a:blip r:embed="rId9"/>
                  <a:stretch>
                    <a:fillRect l="-1653" t="-9231" b="-27692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4" name="Pentágono 63">
              <a:extLst>
                <a:ext uri="{FF2B5EF4-FFF2-40B4-BE49-F238E27FC236}">
                  <a16:creationId xmlns:a16="http://schemas.microsoft.com/office/drawing/2014/main" id="{1644D75E-01A6-4750-B6A0-EBAF7C719162}"/>
                </a:ext>
              </a:extLst>
            </p:cNvPr>
            <p:cNvSpPr/>
            <p:nvPr/>
          </p:nvSpPr>
          <p:spPr>
            <a:xfrm>
              <a:off x="7427297" y="4466288"/>
              <a:ext cx="284253" cy="307773"/>
            </a:xfrm>
            <a:prstGeom prst="pent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66" name="CuadroTexto 65">
            <a:extLst>
              <a:ext uri="{FF2B5EF4-FFF2-40B4-BE49-F238E27FC236}">
                <a16:creationId xmlns:a16="http://schemas.microsoft.com/office/drawing/2014/main" id="{493B478C-3D89-470F-B4DE-F15630265AB8}"/>
              </a:ext>
            </a:extLst>
          </p:cNvPr>
          <p:cNvSpPr txBox="1"/>
          <p:nvPr/>
        </p:nvSpPr>
        <p:spPr>
          <a:xfrm>
            <a:off x="4842910" y="5508431"/>
            <a:ext cx="527580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5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Sup pedida=70,534 m²+ 21,3987 m²</a:t>
            </a:r>
            <a:endParaRPr lang="es-AR" sz="25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7D15B292-7DAB-4543-AADE-3A795A00AF10}"/>
              </a:ext>
            </a:extLst>
          </p:cNvPr>
          <p:cNvSpPr txBox="1"/>
          <p:nvPr/>
        </p:nvSpPr>
        <p:spPr>
          <a:xfrm>
            <a:off x="4872271" y="6059081"/>
            <a:ext cx="3544560" cy="477054"/>
          </a:xfrm>
          <a:prstGeom prst="rect">
            <a:avLst/>
          </a:prstGeom>
          <a:noFill/>
          <a:ln w="38100">
            <a:solidFill>
              <a:srgbClr val="474B81"/>
            </a:solidFill>
          </a:ln>
        </p:spPr>
        <p:txBody>
          <a:bodyPr wrap="none" rtlCol="0">
            <a:spAutoFit/>
          </a:bodyPr>
          <a:lstStyle/>
          <a:p>
            <a:r>
              <a:rPr lang="es-ES" sz="2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Sup pedida=91,9327 m²</a:t>
            </a:r>
            <a:endParaRPr lang="es-AR" sz="25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482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6" grpId="0"/>
      <p:bldP spid="6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584790" y="169280"/>
            <a:ext cx="11607209" cy="15431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N°6:</a:t>
            </a:r>
          </a:p>
          <a:p>
            <a:pPr algn="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    Calcular la superficie lateral de un cono recto circular que tiene 5,0m de altura y un radio es de 2,0m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E88920"/>
          </a:solidFill>
          <a:ln>
            <a:solidFill>
              <a:srgbClr val="E8892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AR" sz="3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6">
            <a:extLst>
              <a:ext uri="{FF2B5EF4-FFF2-40B4-BE49-F238E27FC236}">
                <a16:creationId xmlns:a16="http://schemas.microsoft.com/office/drawing/2014/main" id="{249DEB2E-522A-45CD-828A-0BD14DC2E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14" y="2427123"/>
            <a:ext cx="4154813" cy="2140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E0C8DD59-6CA5-4506-82EC-A817889C5BE2}"/>
              </a:ext>
            </a:extLst>
          </p:cNvPr>
          <p:cNvGrpSpPr/>
          <p:nvPr/>
        </p:nvGrpSpPr>
        <p:grpSpPr>
          <a:xfrm>
            <a:off x="866910" y="2721935"/>
            <a:ext cx="1046950" cy="1644548"/>
            <a:chOff x="866910" y="2721935"/>
            <a:chExt cx="1046950" cy="1644548"/>
          </a:xfrm>
        </p:grpSpPr>
        <p:sp>
          <p:nvSpPr>
            <p:cNvPr id="42" name="CuadroTexto 41">
              <a:extLst>
                <a:ext uri="{FF2B5EF4-FFF2-40B4-BE49-F238E27FC236}">
                  <a16:creationId xmlns:a16="http://schemas.microsoft.com/office/drawing/2014/main" id="{E80315DB-C0F8-4567-8569-19A14172F6F2}"/>
                </a:ext>
              </a:extLst>
            </p:cNvPr>
            <p:cNvSpPr txBox="1"/>
            <p:nvPr/>
          </p:nvSpPr>
          <p:spPr>
            <a:xfrm rot="16200000">
              <a:off x="607064" y="3427283"/>
              <a:ext cx="8274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rgbClr val="E88920"/>
                  </a:solidFill>
                </a:rPr>
                <a:t>h=5,0m</a:t>
              </a:r>
              <a:endParaRPr lang="es-AR" b="1" dirty="0">
                <a:solidFill>
                  <a:srgbClr val="E88920"/>
                </a:solidFill>
              </a:endParaRPr>
            </a:p>
          </p:txBody>
        </p:sp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978E8A6E-27E4-49F6-A9B5-4604F27403C9}"/>
                </a:ext>
              </a:extLst>
            </p:cNvPr>
            <p:cNvSpPr txBox="1"/>
            <p:nvPr/>
          </p:nvSpPr>
          <p:spPr>
            <a:xfrm>
              <a:off x="866910" y="4058706"/>
              <a:ext cx="81785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rgbClr val="E88920"/>
                  </a:solidFill>
                </a:rPr>
                <a:t>r= 2,0m</a:t>
              </a:r>
              <a:endParaRPr lang="es-AR" b="1" dirty="0">
                <a:solidFill>
                  <a:srgbClr val="E88920"/>
                </a:solidFill>
              </a:endParaRPr>
            </a:p>
          </p:txBody>
        </p:sp>
        <p:sp>
          <p:nvSpPr>
            <p:cNvPr id="3" name="Triángulo rectángulo 2">
              <a:extLst>
                <a:ext uri="{FF2B5EF4-FFF2-40B4-BE49-F238E27FC236}">
                  <a16:creationId xmlns:a16="http://schemas.microsoft.com/office/drawing/2014/main" id="{765AC50C-9CDB-4732-A045-57CAD5C46F50}"/>
                </a:ext>
              </a:extLst>
            </p:cNvPr>
            <p:cNvSpPr/>
            <p:nvPr/>
          </p:nvSpPr>
          <p:spPr>
            <a:xfrm>
              <a:off x="1174688" y="2721935"/>
              <a:ext cx="739172" cy="1424763"/>
            </a:xfrm>
            <a:prstGeom prst="rtTriangle">
              <a:avLst/>
            </a:prstGeom>
            <a:solidFill>
              <a:srgbClr val="E88920">
                <a:alpha val="20000"/>
              </a:srgbClr>
            </a:solidFill>
            <a:ln>
              <a:solidFill>
                <a:srgbClr val="E889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47732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EE18131E-F6FE-4771-B562-D46466E9B5EB}"/>
              </a:ext>
            </a:extLst>
          </p:cNvPr>
          <p:cNvSpPr/>
          <p:nvPr/>
        </p:nvSpPr>
        <p:spPr>
          <a:xfrm>
            <a:off x="268693" y="197146"/>
            <a:ext cx="11654613" cy="64637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77" name="Google Shape;577;p4"/>
          <p:cNvSpPr txBox="1">
            <a:spLocks noGrp="1"/>
          </p:cNvSpPr>
          <p:nvPr>
            <p:ph type="title"/>
          </p:nvPr>
        </p:nvSpPr>
        <p:spPr>
          <a:xfrm>
            <a:off x="754911" y="2809361"/>
            <a:ext cx="11319859" cy="1101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wentieth Century"/>
              <a:buNone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Clasificación de los</a:t>
            </a:r>
            <a:b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CUERPOS GEOMÉTRICOS</a:t>
            </a:r>
            <a:endParaRPr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278F711-EE5E-4D73-BA80-3A1D62C750B8}"/>
              </a:ext>
            </a:extLst>
          </p:cNvPr>
          <p:cNvSpPr/>
          <p:nvPr/>
        </p:nvSpPr>
        <p:spPr>
          <a:xfrm>
            <a:off x="0" y="2541181"/>
            <a:ext cx="754911" cy="1637627"/>
          </a:xfrm>
          <a:prstGeom prst="rect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Triángulo rectángulo 5">
            <a:extLst>
              <a:ext uri="{FF2B5EF4-FFF2-40B4-BE49-F238E27FC236}">
                <a16:creationId xmlns:a16="http://schemas.microsoft.com/office/drawing/2014/main" id="{CBF5DA3A-AF42-4BB8-9393-B641802FA51C}"/>
              </a:ext>
            </a:extLst>
          </p:cNvPr>
          <p:cNvSpPr/>
          <p:nvPr/>
        </p:nvSpPr>
        <p:spPr>
          <a:xfrm flipH="1">
            <a:off x="9730153" y="4820402"/>
            <a:ext cx="2344615" cy="1919083"/>
          </a:xfrm>
          <a:prstGeom prst="rtTriangle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3702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584790" y="169280"/>
            <a:ext cx="11607209" cy="15431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N°6:</a:t>
            </a:r>
          </a:p>
          <a:p>
            <a:pPr algn="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Calcular la superficie lateral de un cono recto circular que tiene 5,0m de altura y un radio es de 2,0m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E88920"/>
          </a:solidFill>
          <a:ln>
            <a:solidFill>
              <a:srgbClr val="E8892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AR" sz="3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0A7D86B-7420-4108-9D12-80C2B5129D42}"/>
              </a:ext>
            </a:extLst>
          </p:cNvPr>
          <p:cNvSpPr txBox="1"/>
          <p:nvPr/>
        </p:nvSpPr>
        <p:spPr>
          <a:xfrm>
            <a:off x="5312555" y="2057791"/>
            <a:ext cx="5104241" cy="553998"/>
          </a:xfrm>
          <a:prstGeom prst="rect">
            <a:avLst/>
          </a:prstGeom>
          <a:solidFill>
            <a:srgbClr val="E88920">
              <a:alpha val="10000"/>
            </a:srgbClr>
          </a:solidFill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000" b="1">
                <a:latin typeface="Cambria Math" panose="02040503050406030204" pitchFamily="18" charset="0"/>
                <a:ea typeface="Cambria Math" panose="02040503050406030204" pitchFamily="18" charset="0"/>
              </a:defRPr>
            </a:lvl1pPr>
          </a:lstStyle>
          <a:p>
            <a:r>
              <a:rPr lang="es-ES" dirty="0"/>
              <a:t>Área Lat. TOTAL= </a:t>
            </a:r>
            <a:r>
              <a:rPr lang="el-GR" dirty="0"/>
              <a:t>π</a:t>
            </a:r>
            <a:r>
              <a:rPr lang="es-ES" dirty="0"/>
              <a:t>rg+</a:t>
            </a:r>
            <a:r>
              <a:rPr lang="el-GR" dirty="0"/>
              <a:t>π</a:t>
            </a:r>
            <a:r>
              <a:rPr lang="es-ES" dirty="0"/>
              <a:t>r² </a:t>
            </a:r>
            <a:endParaRPr lang="es-AR" dirty="0"/>
          </a:p>
        </p:txBody>
      </p:sp>
      <p:pic>
        <p:nvPicPr>
          <p:cNvPr id="12" name="Picture 16">
            <a:extLst>
              <a:ext uri="{FF2B5EF4-FFF2-40B4-BE49-F238E27FC236}">
                <a16:creationId xmlns:a16="http://schemas.microsoft.com/office/drawing/2014/main" id="{249DEB2E-522A-45CD-828A-0BD14DC2E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14" y="2427123"/>
            <a:ext cx="4154813" cy="2140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E0C8DD59-6CA5-4506-82EC-A817889C5BE2}"/>
              </a:ext>
            </a:extLst>
          </p:cNvPr>
          <p:cNvGrpSpPr/>
          <p:nvPr/>
        </p:nvGrpSpPr>
        <p:grpSpPr>
          <a:xfrm>
            <a:off x="866910" y="2721935"/>
            <a:ext cx="1046950" cy="1644548"/>
            <a:chOff x="866910" y="2721935"/>
            <a:chExt cx="1046950" cy="1644548"/>
          </a:xfrm>
        </p:grpSpPr>
        <p:sp>
          <p:nvSpPr>
            <p:cNvPr id="42" name="CuadroTexto 41">
              <a:extLst>
                <a:ext uri="{FF2B5EF4-FFF2-40B4-BE49-F238E27FC236}">
                  <a16:creationId xmlns:a16="http://schemas.microsoft.com/office/drawing/2014/main" id="{E80315DB-C0F8-4567-8569-19A14172F6F2}"/>
                </a:ext>
              </a:extLst>
            </p:cNvPr>
            <p:cNvSpPr txBox="1"/>
            <p:nvPr/>
          </p:nvSpPr>
          <p:spPr>
            <a:xfrm rot="16200000">
              <a:off x="607064" y="3427283"/>
              <a:ext cx="8274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rgbClr val="E88920"/>
                  </a:solidFill>
                </a:rPr>
                <a:t>h=5,0m</a:t>
              </a:r>
              <a:endParaRPr lang="es-AR" b="1" dirty="0">
                <a:solidFill>
                  <a:srgbClr val="E88920"/>
                </a:solidFill>
              </a:endParaRPr>
            </a:p>
          </p:txBody>
        </p:sp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978E8A6E-27E4-49F6-A9B5-4604F27403C9}"/>
                </a:ext>
              </a:extLst>
            </p:cNvPr>
            <p:cNvSpPr txBox="1"/>
            <p:nvPr/>
          </p:nvSpPr>
          <p:spPr>
            <a:xfrm>
              <a:off x="866910" y="4058706"/>
              <a:ext cx="81785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rgbClr val="E88920"/>
                  </a:solidFill>
                </a:rPr>
                <a:t>r= 2,0m</a:t>
              </a:r>
              <a:endParaRPr lang="es-AR" b="1" dirty="0">
                <a:solidFill>
                  <a:srgbClr val="E88920"/>
                </a:solidFill>
              </a:endParaRPr>
            </a:p>
          </p:txBody>
        </p:sp>
        <p:sp>
          <p:nvSpPr>
            <p:cNvPr id="3" name="Triángulo rectángulo 2">
              <a:extLst>
                <a:ext uri="{FF2B5EF4-FFF2-40B4-BE49-F238E27FC236}">
                  <a16:creationId xmlns:a16="http://schemas.microsoft.com/office/drawing/2014/main" id="{765AC50C-9CDB-4732-A045-57CAD5C46F50}"/>
                </a:ext>
              </a:extLst>
            </p:cNvPr>
            <p:cNvSpPr/>
            <p:nvPr/>
          </p:nvSpPr>
          <p:spPr>
            <a:xfrm>
              <a:off x="1174688" y="2721935"/>
              <a:ext cx="739172" cy="1424763"/>
            </a:xfrm>
            <a:prstGeom prst="rtTriangle">
              <a:avLst/>
            </a:prstGeom>
            <a:solidFill>
              <a:srgbClr val="E88920">
                <a:alpha val="20000"/>
              </a:srgbClr>
            </a:solidFill>
            <a:ln>
              <a:solidFill>
                <a:srgbClr val="E889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D1F23E6D-FC5C-46CE-93BA-C8870F611D02}"/>
              </a:ext>
            </a:extLst>
          </p:cNvPr>
          <p:cNvGrpSpPr/>
          <p:nvPr/>
        </p:nvGrpSpPr>
        <p:grpSpPr>
          <a:xfrm>
            <a:off x="5282290" y="2760967"/>
            <a:ext cx="1554487" cy="1981156"/>
            <a:chOff x="5282290" y="2760967"/>
            <a:chExt cx="1554487" cy="1981156"/>
          </a:xfrm>
        </p:grpSpPr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89673B10-4037-4881-82DC-5DA16169B28D}"/>
                </a:ext>
              </a:extLst>
            </p:cNvPr>
            <p:cNvGrpSpPr/>
            <p:nvPr/>
          </p:nvGrpSpPr>
          <p:grpSpPr>
            <a:xfrm>
              <a:off x="5282290" y="2760967"/>
              <a:ext cx="1554487" cy="1981156"/>
              <a:chOff x="1010255" y="2721935"/>
              <a:chExt cx="1046846" cy="1708744"/>
            </a:xfrm>
          </p:grpSpPr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CE4D5AD1-D654-405B-974C-235D5FC872A8}"/>
                  </a:ext>
                </a:extLst>
              </p:cNvPr>
              <p:cNvSpPr txBox="1"/>
              <p:nvPr/>
            </p:nvSpPr>
            <p:spPr>
              <a:xfrm rot="16200000">
                <a:off x="766030" y="3477537"/>
                <a:ext cx="695718" cy="2072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b="1" dirty="0">
                    <a:solidFill>
                      <a:srgbClr val="E88920"/>
                    </a:solidFill>
                  </a:rPr>
                  <a:t>h=5,0m</a:t>
                </a:r>
                <a:endParaRPr lang="es-AR" b="1" dirty="0">
                  <a:solidFill>
                    <a:srgbClr val="E88920"/>
                  </a:solidFill>
                </a:endParaRPr>
              </a:p>
            </p:txBody>
          </p:sp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C8B78820-46B4-4A24-A8A6-D672EB350E37}"/>
                  </a:ext>
                </a:extLst>
              </p:cNvPr>
              <p:cNvSpPr txBox="1"/>
              <p:nvPr/>
            </p:nvSpPr>
            <p:spPr>
              <a:xfrm>
                <a:off x="1239248" y="4122902"/>
                <a:ext cx="81785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b="1" dirty="0">
                    <a:solidFill>
                      <a:srgbClr val="E88920"/>
                    </a:solidFill>
                  </a:rPr>
                  <a:t>r= 2,0m</a:t>
                </a:r>
                <a:endParaRPr lang="es-AR" b="1" dirty="0">
                  <a:solidFill>
                    <a:srgbClr val="E88920"/>
                  </a:solidFill>
                </a:endParaRPr>
              </a:p>
            </p:txBody>
          </p:sp>
          <p:sp>
            <p:nvSpPr>
              <p:cNvPr id="18" name="Triángulo rectángulo 17">
                <a:extLst>
                  <a:ext uri="{FF2B5EF4-FFF2-40B4-BE49-F238E27FC236}">
                    <a16:creationId xmlns:a16="http://schemas.microsoft.com/office/drawing/2014/main" id="{0F37E0BE-D853-4D76-9D49-12E25533EC51}"/>
                  </a:ext>
                </a:extLst>
              </p:cNvPr>
              <p:cNvSpPr/>
              <p:nvPr/>
            </p:nvSpPr>
            <p:spPr>
              <a:xfrm>
                <a:off x="1174688" y="2721935"/>
                <a:ext cx="739172" cy="1424763"/>
              </a:xfrm>
              <a:prstGeom prst="rtTriangle">
                <a:avLst/>
              </a:prstGeom>
              <a:solidFill>
                <a:srgbClr val="E88920">
                  <a:alpha val="20000"/>
                </a:srgbClr>
              </a:solidFill>
              <a:ln>
                <a:solidFill>
                  <a:srgbClr val="E8892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23820012-64D7-48FC-B339-ABEF3B2F6E4D}"/>
                </a:ext>
              </a:extLst>
            </p:cNvPr>
            <p:cNvSpPr txBox="1"/>
            <p:nvPr/>
          </p:nvSpPr>
          <p:spPr>
            <a:xfrm>
              <a:off x="5983486" y="3275111"/>
              <a:ext cx="2936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rgbClr val="E88920"/>
                  </a:solidFill>
                </a:rPr>
                <a:t>g</a:t>
              </a:r>
              <a:endParaRPr lang="es-AR" b="1" dirty="0">
                <a:solidFill>
                  <a:srgbClr val="E8892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950BAAD5-DBDD-45CE-952A-8782567F590E}"/>
                  </a:ext>
                </a:extLst>
              </p:cNvPr>
              <p:cNvSpPr txBox="1"/>
              <p:nvPr/>
            </p:nvSpPr>
            <p:spPr>
              <a:xfrm>
                <a:off x="6669525" y="3042579"/>
                <a:ext cx="2071336" cy="4650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s-AR" sz="20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pt-B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s-ES" sz="20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s-ES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pt-B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BR" sz="20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pt-B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s-ES" sz="20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s-ES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pt-B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s-AR" sz="2000" dirty="0"/>
              </a:p>
            </p:txBody>
          </p:sp>
        </mc:Choice>
        <mc:Fallback xmlns="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950BAAD5-DBDD-45CE-952A-8782567F5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9525" y="3042579"/>
                <a:ext cx="2071336" cy="4650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12281B14-C3EE-424B-A3F2-B3364FE1323A}"/>
                  </a:ext>
                </a:extLst>
              </p:cNvPr>
              <p:cNvSpPr txBox="1"/>
              <p:nvPr/>
            </p:nvSpPr>
            <p:spPr>
              <a:xfrm>
                <a:off x="6669525" y="3529844"/>
                <a:ext cx="2911631" cy="4650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s-AR" sz="20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pt-B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s-ES" sz="2000" b="0" i="1" smtClean="0">
                                  <a:latin typeface="Cambria Math" panose="02040503050406030204" pitchFamily="18" charset="0"/>
                                </a:rPr>
                                <m:t>2,0</m:t>
                              </m:r>
                              <m:r>
                                <a:rPr lang="es-ES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s-ES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pt-B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BR" sz="20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pt-B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s-ES" sz="2000" b="0" i="1" smtClean="0">
                                  <a:latin typeface="Cambria Math" panose="02040503050406030204" pitchFamily="18" charset="0"/>
                                </a:rPr>
                                <m:t>5,0</m:t>
                              </m:r>
                              <m:r>
                                <a:rPr lang="es-ES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s-ES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pt-B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s-AR" sz="2000" dirty="0"/>
              </a:p>
            </p:txBody>
          </p:sp>
        </mc:Choice>
        <mc:Fallback xmlns="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12281B14-C3EE-424B-A3F2-B3364FE132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9525" y="3529844"/>
                <a:ext cx="2911631" cy="4650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3E99A330-CD65-448B-B872-6279120ADA10}"/>
                  </a:ext>
                </a:extLst>
              </p:cNvPr>
              <p:cNvSpPr txBox="1"/>
              <p:nvPr/>
            </p:nvSpPr>
            <p:spPr>
              <a:xfrm>
                <a:off x="6719941" y="4003569"/>
                <a:ext cx="179299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=5,3852 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s-AR" sz="2000" dirty="0"/>
              </a:p>
            </p:txBody>
          </p:sp>
        </mc:Choice>
        <mc:Fallback xmlns="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3E99A330-CD65-448B-B872-6279120ADA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9941" y="4003569"/>
                <a:ext cx="1792991" cy="400110"/>
              </a:xfrm>
              <a:prstGeom prst="rect">
                <a:avLst/>
              </a:prstGeom>
              <a:blipFill>
                <a:blip r:embed="rId5"/>
                <a:stretch>
                  <a:fillRect b="-1076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CuadroTexto 23">
            <a:extLst>
              <a:ext uri="{FF2B5EF4-FFF2-40B4-BE49-F238E27FC236}">
                <a16:creationId xmlns:a16="http://schemas.microsoft.com/office/drawing/2014/main" id="{31A46A55-9FBA-41C5-B08F-96BD6E954395}"/>
              </a:ext>
            </a:extLst>
          </p:cNvPr>
          <p:cNvSpPr txBox="1"/>
          <p:nvPr/>
        </p:nvSpPr>
        <p:spPr>
          <a:xfrm>
            <a:off x="4071953" y="4882519"/>
            <a:ext cx="7187926" cy="487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000" b="1">
                <a:latin typeface="Cambria Math" panose="02040503050406030204" pitchFamily="18" charset="0"/>
                <a:ea typeface="Cambria Math" panose="02040503050406030204" pitchFamily="18" charset="0"/>
              </a:defRPr>
            </a:lvl1pPr>
          </a:lstStyle>
          <a:p>
            <a:r>
              <a:rPr lang="es-ES" sz="2500" b="0" dirty="0"/>
              <a:t>Área Lat. TOTAL= </a:t>
            </a:r>
            <a:r>
              <a:rPr lang="el-GR" sz="2500" b="0" dirty="0"/>
              <a:t>π</a:t>
            </a:r>
            <a:r>
              <a:rPr lang="es-ES" sz="2500" b="0" dirty="0"/>
              <a:t> 2,0m . 5,3852m.+</a:t>
            </a:r>
            <a:r>
              <a:rPr lang="el-GR" sz="2500" b="0" dirty="0"/>
              <a:t>π</a:t>
            </a:r>
            <a:r>
              <a:rPr lang="es-ES" sz="2500" b="0" dirty="0"/>
              <a:t>(2,0m)² </a:t>
            </a:r>
            <a:endParaRPr lang="es-AR" sz="2500" b="0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13983A79-6934-47E0-B28E-50AEF26ECD7F}"/>
              </a:ext>
            </a:extLst>
          </p:cNvPr>
          <p:cNvSpPr txBox="1"/>
          <p:nvPr/>
        </p:nvSpPr>
        <p:spPr>
          <a:xfrm>
            <a:off x="4521627" y="5444180"/>
            <a:ext cx="4440979" cy="477054"/>
          </a:xfrm>
          <a:prstGeom prst="rect">
            <a:avLst/>
          </a:prstGeom>
          <a:noFill/>
          <a:ln w="38100">
            <a:solidFill>
              <a:srgbClr val="E88920"/>
            </a:solidFill>
          </a:ln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000" b="1">
                <a:latin typeface="Cambria Math" panose="02040503050406030204" pitchFamily="18" charset="0"/>
                <a:ea typeface="Cambria Math" panose="02040503050406030204" pitchFamily="18" charset="0"/>
              </a:defRPr>
            </a:lvl1pPr>
          </a:lstStyle>
          <a:p>
            <a:r>
              <a:rPr lang="es-E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Área Lat. TOTAL= 46,4026 m³</a:t>
            </a:r>
            <a:endParaRPr lang="es-AR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352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1" grpId="0"/>
      <p:bldP spid="22" grpId="0"/>
      <p:bldP spid="23" grpId="0"/>
      <p:bldP spid="24" grpId="0" animBg="1"/>
      <p:bldP spid="2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563648" y="169281"/>
            <a:ext cx="11612483" cy="151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N°7:</a:t>
            </a:r>
          </a:p>
          <a:p>
            <a:pPr algn="ct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    Dado una pirámide regular recta de 5,0m de altura de base pentagonal, cuyo radio es de 3,0m, se pide calcular la superficie total.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AR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Volume and Area of a Pentagonal Pyramid with Examples - Neurochispas">
            <a:extLst>
              <a:ext uri="{FF2B5EF4-FFF2-40B4-BE49-F238E27FC236}">
                <a16:creationId xmlns:a16="http://schemas.microsoft.com/office/drawing/2014/main" id="{A49A42AA-CD0B-4B79-96EC-865711441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32" y="2040965"/>
            <a:ext cx="1947791" cy="189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CuadroTexto 50">
            <a:extLst>
              <a:ext uri="{FF2B5EF4-FFF2-40B4-BE49-F238E27FC236}">
                <a16:creationId xmlns:a16="http://schemas.microsoft.com/office/drawing/2014/main" id="{ED2BAC97-17E5-4849-8EE1-2474E6923D17}"/>
              </a:ext>
            </a:extLst>
          </p:cNvPr>
          <p:cNvSpPr txBox="1"/>
          <p:nvPr/>
        </p:nvSpPr>
        <p:spPr>
          <a:xfrm rot="16200000">
            <a:off x="754826" y="3088699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5,0m</a:t>
            </a:r>
            <a:endParaRPr lang="es-AR" b="1" dirty="0">
              <a:solidFill>
                <a:schemeClr val="bg1"/>
              </a:solidFill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B1C4132E-6CE7-41EE-BF4A-F58FCAAC1FE7}"/>
              </a:ext>
            </a:extLst>
          </p:cNvPr>
          <p:cNvGrpSpPr/>
          <p:nvPr/>
        </p:nvGrpSpPr>
        <p:grpSpPr>
          <a:xfrm>
            <a:off x="220518" y="3924564"/>
            <a:ext cx="2743427" cy="1457325"/>
            <a:chOff x="683486" y="4035686"/>
            <a:chExt cx="2743427" cy="1457325"/>
          </a:xfrm>
        </p:grpSpPr>
        <p:pic>
          <p:nvPicPr>
            <p:cNvPr id="7172" name="Picture 4" descr="Resultado de imagen de gif pirámide recta de base pentagonal">
              <a:extLst>
                <a:ext uri="{FF2B5EF4-FFF2-40B4-BE49-F238E27FC236}">
                  <a16:creationId xmlns:a16="http://schemas.microsoft.com/office/drawing/2014/main" id="{EE40AC47-E902-462D-9F2F-0BBD21CB90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63"/>
            <a:stretch/>
          </p:blipFill>
          <p:spPr bwMode="auto">
            <a:xfrm>
              <a:off x="683486" y="4035686"/>
              <a:ext cx="2743427" cy="1457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A56F3EFC-F31C-4EAB-A87F-59B12BD5635C}"/>
                </a:ext>
              </a:extLst>
            </p:cNvPr>
            <p:cNvSpPr txBox="1"/>
            <p:nvPr/>
          </p:nvSpPr>
          <p:spPr>
            <a:xfrm>
              <a:off x="1383885" y="4550867"/>
              <a:ext cx="2936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/>
                <a:t>L</a:t>
              </a:r>
              <a:endParaRPr lang="es-AR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9366564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563648" y="169281"/>
            <a:ext cx="11612483" cy="151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N°7:</a:t>
            </a:r>
          </a:p>
          <a:p>
            <a:pPr algn="ct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    Dado una pirámide regular recta de 5,0m de altura de base pentagonal, cuyo radio es de 3,0m, se pide calcular la superficie total.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AR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7ED6E5A-41C7-4AF1-AB08-E44B2821C7B7}"/>
              </a:ext>
            </a:extLst>
          </p:cNvPr>
          <p:cNvSpPr txBox="1"/>
          <p:nvPr/>
        </p:nvSpPr>
        <p:spPr>
          <a:xfrm>
            <a:off x="4900640" y="1999085"/>
            <a:ext cx="6258445" cy="553998"/>
          </a:xfrm>
          <a:prstGeom prst="rect">
            <a:avLst/>
          </a:prstGeom>
          <a:solidFill>
            <a:srgbClr val="474B81">
              <a:alpha val="20000"/>
            </a:srgbClr>
          </a:solidFill>
        </p:spPr>
        <p:txBody>
          <a:bodyPr wrap="none" rtlCol="0">
            <a:spAutoFit/>
          </a:bodyPr>
          <a:lstStyle/>
          <a:p>
            <a:r>
              <a:rPr lang="es-ES" sz="3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Sup TOTAL= Sup. Lateral +Sup. base</a:t>
            </a:r>
            <a:endParaRPr lang="es-AR" sz="30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6EDA52A3-0B2B-4E00-B0F8-B4E5AC444C72}"/>
                  </a:ext>
                </a:extLst>
              </p:cNvPr>
              <p:cNvSpPr txBox="1"/>
              <p:nvPr/>
            </p:nvSpPr>
            <p:spPr>
              <a:xfrm>
                <a:off x="3834146" y="5090992"/>
                <a:ext cx="2199624" cy="5373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ω</a:t>
                </a:r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360°</m:t>
                        </m:r>
                      </m:num>
                      <m:den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s-AR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=72°</a:t>
                </a: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6EDA52A3-0B2B-4E00-B0F8-B4E5AC444C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4146" y="5090992"/>
                <a:ext cx="2199624" cy="537391"/>
              </a:xfrm>
              <a:prstGeom prst="rect">
                <a:avLst/>
              </a:prstGeom>
              <a:blipFill>
                <a:blip r:embed="rId2"/>
                <a:stretch>
                  <a:fillRect l="-3047" b="-5682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upo 21">
            <a:extLst>
              <a:ext uri="{FF2B5EF4-FFF2-40B4-BE49-F238E27FC236}">
                <a16:creationId xmlns:a16="http://schemas.microsoft.com/office/drawing/2014/main" id="{3F7DF4BF-722A-4153-9523-3D53316CF226}"/>
              </a:ext>
            </a:extLst>
          </p:cNvPr>
          <p:cNvGrpSpPr/>
          <p:nvPr/>
        </p:nvGrpSpPr>
        <p:grpSpPr>
          <a:xfrm>
            <a:off x="4615461" y="3429000"/>
            <a:ext cx="1674688" cy="1520575"/>
            <a:chOff x="3886004" y="3429000"/>
            <a:chExt cx="1674688" cy="1520575"/>
          </a:xfrm>
        </p:grpSpPr>
        <p:sp>
          <p:nvSpPr>
            <p:cNvPr id="10" name="Pentágono 9">
              <a:extLst>
                <a:ext uri="{FF2B5EF4-FFF2-40B4-BE49-F238E27FC236}">
                  <a16:creationId xmlns:a16="http://schemas.microsoft.com/office/drawing/2014/main" id="{0AD4FB94-234E-444B-8779-489D718DA5FA}"/>
                </a:ext>
              </a:extLst>
            </p:cNvPr>
            <p:cNvSpPr/>
            <p:nvPr/>
          </p:nvSpPr>
          <p:spPr>
            <a:xfrm>
              <a:off x="3886004" y="3429000"/>
              <a:ext cx="1674688" cy="1520575"/>
            </a:xfrm>
            <a:prstGeom prst="pentagon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8" name="Triángulo isósceles 17">
              <a:extLst>
                <a:ext uri="{FF2B5EF4-FFF2-40B4-BE49-F238E27FC236}">
                  <a16:creationId xmlns:a16="http://schemas.microsoft.com/office/drawing/2014/main" id="{0D4BE3B8-0639-4147-8C84-86E7931488AA}"/>
                </a:ext>
              </a:extLst>
            </p:cNvPr>
            <p:cNvSpPr/>
            <p:nvPr/>
          </p:nvSpPr>
          <p:spPr>
            <a:xfrm>
              <a:off x="4243227" y="4327002"/>
              <a:ext cx="996522" cy="622573"/>
            </a:xfrm>
            <a:prstGeom prst="triangle">
              <a:avLst>
                <a:gd name="adj" fmla="val 47938"/>
              </a:avLst>
            </a:prstGeom>
            <a:solidFill>
              <a:schemeClr val="accent1">
                <a:alpha val="2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D43CF6DE-3D3E-4296-9598-BBD89A154BC8}"/>
                </a:ext>
              </a:extLst>
            </p:cNvPr>
            <p:cNvSpPr txBox="1"/>
            <p:nvPr/>
          </p:nvSpPr>
          <p:spPr>
            <a:xfrm rot="3027803">
              <a:off x="4785017" y="4357865"/>
              <a:ext cx="5822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3,0m</a:t>
              </a:r>
              <a:endParaRPr lang="es-A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9474F4FB-1C59-4222-A962-073D74E01254}"/>
                  </a:ext>
                </a:extLst>
              </p:cNvPr>
              <p:cNvSpPr txBox="1"/>
              <p:nvPr/>
            </p:nvSpPr>
            <p:spPr>
              <a:xfrm>
                <a:off x="3834146" y="5847577"/>
                <a:ext cx="1616869" cy="5315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α</a:t>
                </a:r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l-GR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num>
                      <m:den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s-AR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=36°</a:t>
                </a:r>
              </a:p>
            </p:txBody>
          </p:sp>
        </mc:Choice>
        <mc:Fallback xmlns="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9474F4FB-1C59-4222-A962-073D74E012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4146" y="5847577"/>
                <a:ext cx="1616869" cy="531556"/>
              </a:xfrm>
              <a:prstGeom prst="rect">
                <a:avLst/>
              </a:prstGeom>
              <a:blipFill>
                <a:blip r:embed="rId3"/>
                <a:stretch>
                  <a:fillRect l="-4151" b="-574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CuadroTexto 30">
            <a:extLst>
              <a:ext uri="{FF2B5EF4-FFF2-40B4-BE49-F238E27FC236}">
                <a16:creationId xmlns:a16="http://schemas.microsoft.com/office/drawing/2014/main" id="{7219C61D-CD91-4B25-8545-66FC68CDED29}"/>
              </a:ext>
            </a:extLst>
          </p:cNvPr>
          <p:cNvSpPr txBox="1"/>
          <p:nvPr/>
        </p:nvSpPr>
        <p:spPr>
          <a:xfrm>
            <a:off x="5275512" y="4383778"/>
            <a:ext cx="354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ω</a:t>
            </a:r>
            <a:endParaRPr lang="es-AR" sz="1800" b="1" dirty="0"/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34CCAA90-A43C-4C04-B045-F361421071D1}"/>
              </a:ext>
            </a:extLst>
          </p:cNvPr>
          <p:cNvGrpSpPr/>
          <p:nvPr/>
        </p:nvGrpSpPr>
        <p:grpSpPr>
          <a:xfrm>
            <a:off x="6310499" y="3349607"/>
            <a:ext cx="1108331" cy="1531644"/>
            <a:chOff x="5611864" y="3349607"/>
            <a:chExt cx="1108331" cy="1531644"/>
          </a:xfrm>
        </p:grpSpPr>
        <p:sp>
          <p:nvSpPr>
            <p:cNvPr id="16" name="Triángulo rectángulo 15">
              <a:extLst>
                <a:ext uri="{FF2B5EF4-FFF2-40B4-BE49-F238E27FC236}">
                  <a16:creationId xmlns:a16="http://schemas.microsoft.com/office/drawing/2014/main" id="{94CDFAC3-78D3-4BFC-9767-0BCD29924654}"/>
                </a:ext>
              </a:extLst>
            </p:cNvPr>
            <p:cNvSpPr/>
            <p:nvPr/>
          </p:nvSpPr>
          <p:spPr>
            <a:xfrm>
              <a:off x="5959980" y="3349607"/>
              <a:ext cx="760215" cy="116214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3B09F130-0EE4-474E-A8A2-C31AA9442761}"/>
                </a:ext>
              </a:extLst>
            </p:cNvPr>
            <p:cNvSpPr txBox="1"/>
            <p:nvPr/>
          </p:nvSpPr>
          <p:spPr>
            <a:xfrm rot="3355868">
              <a:off x="6201347" y="3776791"/>
              <a:ext cx="5822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3,0m</a:t>
              </a:r>
              <a:endParaRPr lang="es-AR" dirty="0"/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6E3D1B72-EDFB-4FA3-BD14-CC6CD47CBE96}"/>
                </a:ext>
              </a:extLst>
            </p:cNvPr>
            <p:cNvSpPr txBox="1"/>
            <p:nvPr/>
          </p:nvSpPr>
          <p:spPr>
            <a:xfrm>
              <a:off x="6049675" y="4566712"/>
              <a:ext cx="4331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L/2</a:t>
              </a:r>
              <a:endParaRPr lang="es-AR" dirty="0"/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7515E478-47FB-4545-871B-60B2C9B97D57}"/>
                </a:ext>
              </a:extLst>
            </p:cNvPr>
            <p:cNvSpPr txBox="1"/>
            <p:nvPr/>
          </p:nvSpPr>
          <p:spPr>
            <a:xfrm>
              <a:off x="5611864" y="3776790"/>
              <a:ext cx="4539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Ap.</a:t>
              </a:r>
              <a:endParaRPr lang="es-AR" dirty="0"/>
            </a:p>
          </p:txBody>
        </p: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E60622E5-A0F1-404D-93DA-20F5038C215E}"/>
                </a:ext>
              </a:extLst>
            </p:cNvPr>
            <p:cNvSpPr txBox="1"/>
            <p:nvPr/>
          </p:nvSpPr>
          <p:spPr>
            <a:xfrm>
              <a:off x="6049675" y="4573474"/>
              <a:ext cx="4331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L/2</a:t>
              </a:r>
              <a:endParaRPr lang="es-AR" dirty="0"/>
            </a:p>
          </p:txBody>
        </p: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D3108130-A916-4057-958F-E4AC49013E0E}"/>
                </a:ext>
              </a:extLst>
            </p:cNvPr>
            <p:cNvSpPr txBox="1"/>
            <p:nvPr/>
          </p:nvSpPr>
          <p:spPr>
            <a:xfrm>
              <a:off x="5938907" y="3675410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800" b="1" dirty="0">
                  <a:solidFill>
                    <a:schemeClr val="bg1"/>
                  </a:solidFill>
                </a:rPr>
                <a:t>α</a:t>
              </a:r>
              <a:endParaRPr lang="es-AR" sz="1800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632E9741-2BDA-4411-A609-2388623EFB4E}"/>
                  </a:ext>
                </a:extLst>
              </p:cNvPr>
              <p:cNvSpPr txBox="1"/>
              <p:nvPr/>
            </p:nvSpPr>
            <p:spPr>
              <a:xfrm>
                <a:off x="7353696" y="3297757"/>
                <a:ext cx="1874359" cy="7469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cos</a:t>
                </a:r>
                <a:r>
                  <a:rPr lang="el-GR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α</a:t>
                </a:r>
                <a:r>
                  <a:rPr lang="es-ES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Ap</m:t>
                        </m:r>
                      </m:num>
                      <m:den>
                        <m: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3,0</m:t>
                        </m:r>
                        <m: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es-AR" sz="25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632E9741-2BDA-4411-A609-2388623EFB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696" y="3297757"/>
                <a:ext cx="1874359" cy="746985"/>
              </a:xfrm>
              <a:prstGeom prst="rect">
                <a:avLst/>
              </a:prstGeom>
              <a:blipFill>
                <a:blip r:embed="rId4"/>
                <a:stretch>
                  <a:fillRect l="-5195" b="-162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CuadroTexto 42">
            <a:extLst>
              <a:ext uri="{FF2B5EF4-FFF2-40B4-BE49-F238E27FC236}">
                <a16:creationId xmlns:a16="http://schemas.microsoft.com/office/drawing/2014/main" id="{159CB180-E8DE-4B2C-A5C8-AB59FD48C3D6}"/>
              </a:ext>
            </a:extLst>
          </p:cNvPr>
          <p:cNvSpPr txBox="1"/>
          <p:nvPr/>
        </p:nvSpPr>
        <p:spPr>
          <a:xfrm>
            <a:off x="9133497" y="3424900"/>
            <a:ext cx="27434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Cos36° .3,0m=Ap</a:t>
            </a:r>
            <a:endParaRPr lang="es-AR" sz="25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17DE8479-0C7F-4A1A-B441-94349E3D7D1E}"/>
              </a:ext>
            </a:extLst>
          </p:cNvPr>
          <p:cNvSpPr txBox="1"/>
          <p:nvPr/>
        </p:nvSpPr>
        <p:spPr>
          <a:xfrm>
            <a:off x="9228055" y="4096420"/>
            <a:ext cx="27434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2,4270m=Ap</a:t>
            </a:r>
            <a:endParaRPr lang="es-AR" sz="25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CuadroTexto 44">
                <a:extLst>
                  <a:ext uri="{FF2B5EF4-FFF2-40B4-BE49-F238E27FC236}">
                    <a16:creationId xmlns:a16="http://schemas.microsoft.com/office/drawing/2014/main" id="{3C78B04D-203D-46B6-AF75-954BC2A4CCFE}"/>
                  </a:ext>
                </a:extLst>
              </p:cNvPr>
              <p:cNvSpPr txBox="1"/>
              <p:nvPr/>
            </p:nvSpPr>
            <p:spPr>
              <a:xfrm>
                <a:off x="7430391" y="4678158"/>
                <a:ext cx="1874359" cy="7461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sen</a:t>
                </a:r>
                <a:r>
                  <a:rPr lang="el-GR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α</a:t>
                </a:r>
                <a:r>
                  <a:rPr lang="es-ES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/2</m:t>
                        </m:r>
                      </m:num>
                      <m:den>
                        <m: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3,0</m:t>
                        </m:r>
                        <m: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es-AR" sz="25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5" name="CuadroTexto 44">
                <a:extLst>
                  <a:ext uri="{FF2B5EF4-FFF2-40B4-BE49-F238E27FC236}">
                    <a16:creationId xmlns:a16="http://schemas.microsoft.com/office/drawing/2014/main" id="{3C78B04D-203D-46B6-AF75-954BC2A4C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0391" y="4678158"/>
                <a:ext cx="1874359" cy="746166"/>
              </a:xfrm>
              <a:prstGeom prst="rect">
                <a:avLst/>
              </a:prstGeom>
              <a:blipFill>
                <a:blip r:embed="rId5"/>
                <a:stretch>
                  <a:fillRect l="-5537" b="-243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CuadroTexto 45">
            <a:extLst>
              <a:ext uri="{FF2B5EF4-FFF2-40B4-BE49-F238E27FC236}">
                <a16:creationId xmlns:a16="http://schemas.microsoft.com/office/drawing/2014/main" id="{0741B6E0-953A-4378-AC1C-79A62ECC327A}"/>
              </a:ext>
            </a:extLst>
          </p:cNvPr>
          <p:cNvSpPr txBox="1"/>
          <p:nvPr/>
        </p:nvSpPr>
        <p:spPr>
          <a:xfrm>
            <a:off x="9227382" y="4834221"/>
            <a:ext cx="27434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sen36° .3,0m=L/2</a:t>
            </a:r>
            <a:endParaRPr lang="es-AR" sz="25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E531F6A5-686B-470D-AC55-10EB13619889}"/>
              </a:ext>
            </a:extLst>
          </p:cNvPr>
          <p:cNvSpPr txBox="1"/>
          <p:nvPr/>
        </p:nvSpPr>
        <p:spPr>
          <a:xfrm>
            <a:off x="9227381" y="5580686"/>
            <a:ext cx="27434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1,7633m=L/2</a:t>
            </a:r>
            <a:endParaRPr lang="es-AR" sz="25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528588ED-C767-45CB-B453-A227AABC489C}"/>
              </a:ext>
            </a:extLst>
          </p:cNvPr>
          <p:cNvSpPr txBox="1"/>
          <p:nvPr/>
        </p:nvSpPr>
        <p:spPr>
          <a:xfrm>
            <a:off x="9133497" y="6088624"/>
            <a:ext cx="27434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1,7633m .2=L</a:t>
            </a:r>
            <a:endParaRPr lang="es-AR" sz="25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3CD3546A-6FF0-4E4D-A996-CA13C101D9E2}"/>
              </a:ext>
            </a:extLst>
          </p:cNvPr>
          <p:cNvSpPr txBox="1"/>
          <p:nvPr/>
        </p:nvSpPr>
        <p:spPr>
          <a:xfrm>
            <a:off x="6424771" y="6088624"/>
            <a:ext cx="18743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3,5267m=L</a:t>
            </a:r>
            <a:endParaRPr lang="es-AR" sz="25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4" name="Flecha: hacia la izquierda 23">
            <a:extLst>
              <a:ext uri="{FF2B5EF4-FFF2-40B4-BE49-F238E27FC236}">
                <a16:creationId xmlns:a16="http://schemas.microsoft.com/office/drawing/2014/main" id="{55F01A89-2E57-4427-AC9F-67E71D403276}"/>
              </a:ext>
            </a:extLst>
          </p:cNvPr>
          <p:cNvSpPr/>
          <p:nvPr/>
        </p:nvSpPr>
        <p:spPr>
          <a:xfrm>
            <a:off x="8578178" y="6236413"/>
            <a:ext cx="411708" cy="1643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30C8A41F-4BC8-43A1-81D4-0C7150DE4E2F}"/>
              </a:ext>
            </a:extLst>
          </p:cNvPr>
          <p:cNvGrpSpPr/>
          <p:nvPr/>
        </p:nvGrpSpPr>
        <p:grpSpPr>
          <a:xfrm>
            <a:off x="4900640" y="2676088"/>
            <a:ext cx="4495184" cy="477054"/>
            <a:chOff x="4900640" y="2676088"/>
            <a:chExt cx="4495184" cy="477054"/>
          </a:xfrm>
        </p:grpSpPr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97BA258F-48A1-4B34-906B-39B5BEDAA4BA}"/>
                </a:ext>
              </a:extLst>
            </p:cNvPr>
            <p:cNvGrpSpPr/>
            <p:nvPr/>
          </p:nvGrpSpPr>
          <p:grpSpPr>
            <a:xfrm>
              <a:off x="4900640" y="2676088"/>
              <a:ext cx="4495184" cy="477054"/>
              <a:chOff x="3896350" y="2697698"/>
              <a:chExt cx="4495184" cy="477054"/>
            </a:xfrm>
          </p:grpSpPr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6B45464B-609E-43F9-896B-DE0FD1F6147C}"/>
                  </a:ext>
                </a:extLst>
              </p:cNvPr>
              <p:cNvSpPr txBox="1"/>
              <p:nvPr/>
            </p:nvSpPr>
            <p:spPr>
              <a:xfrm>
                <a:off x="3896350" y="2697698"/>
                <a:ext cx="4405373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Sup TOTAL= 5 x Sup.      +Sup. </a:t>
                </a:r>
                <a:endParaRPr lang="es-AR" sz="25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8" name="Pentágono 7">
                <a:extLst>
                  <a:ext uri="{FF2B5EF4-FFF2-40B4-BE49-F238E27FC236}">
                    <a16:creationId xmlns:a16="http://schemas.microsoft.com/office/drawing/2014/main" id="{35DE7190-FB49-4CF5-B105-6C32BA6F7C92}"/>
                  </a:ext>
                </a:extLst>
              </p:cNvPr>
              <p:cNvSpPr/>
              <p:nvPr/>
            </p:nvSpPr>
            <p:spPr>
              <a:xfrm>
                <a:off x="8107281" y="2744756"/>
                <a:ext cx="284253" cy="307773"/>
              </a:xfrm>
              <a:prstGeom prst="pentagon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11" name="Triángulo isósceles 10">
              <a:extLst>
                <a:ext uri="{FF2B5EF4-FFF2-40B4-BE49-F238E27FC236}">
                  <a16:creationId xmlns:a16="http://schemas.microsoft.com/office/drawing/2014/main" id="{DFD72C2D-FB73-426C-9EA0-4282456F43DE}"/>
                </a:ext>
              </a:extLst>
            </p:cNvPr>
            <p:cNvSpPr/>
            <p:nvPr/>
          </p:nvSpPr>
          <p:spPr>
            <a:xfrm>
              <a:off x="7994749" y="2681794"/>
              <a:ext cx="260279" cy="42327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pic>
        <p:nvPicPr>
          <p:cNvPr id="7170" name="Picture 2" descr="Volume and Area of a Pentagonal Pyramid with Examples - Neurochispas">
            <a:extLst>
              <a:ext uri="{FF2B5EF4-FFF2-40B4-BE49-F238E27FC236}">
                <a16:creationId xmlns:a16="http://schemas.microsoft.com/office/drawing/2014/main" id="{A49A42AA-CD0B-4B79-96EC-865711441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32" y="2040965"/>
            <a:ext cx="1947791" cy="189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CuadroTexto 50">
            <a:extLst>
              <a:ext uri="{FF2B5EF4-FFF2-40B4-BE49-F238E27FC236}">
                <a16:creationId xmlns:a16="http://schemas.microsoft.com/office/drawing/2014/main" id="{ED2BAC97-17E5-4849-8EE1-2474E6923D17}"/>
              </a:ext>
            </a:extLst>
          </p:cNvPr>
          <p:cNvSpPr txBox="1"/>
          <p:nvPr/>
        </p:nvSpPr>
        <p:spPr>
          <a:xfrm rot="16200000">
            <a:off x="754826" y="3088699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5,0m</a:t>
            </a:r>
            <a:endParaRPr lang="es-AR" b="1" dirty="0">
              <a:solidFill>
                <a:schemeClr val="bg1"/>
              </a:solidFill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B1C4132E-6CE7-41EE-BF4A-F58FCAAC1FE7}"/>
              </a:ext>
            </a:extLst>
          </p:cNvPr>
          <p:cNvGrpSpPr/>
          <p:nvPr/>
        </p:nvGrpSpPr>
        <p:grpSpPr>
          <a:xfrm>
            <a:off x="220518" y="3924564"/>
            <a:ext cx="2743427" cy="1457325"/>
            <a:chOff x="683486" y="4035686"/>
            <a:chExt cx="2743427" cy="1457325"/>
          </a:xfrm>
        </p:grpSpPr>
        <p:pic>
          <p:nvPicPr>
            <p:cNvPr id="7172" name="Picture 4" descr="Resultado de imagen de gif pirámide recta de base pentagonal">
              <a:extLst>
                <a:ext uri="{FF2B5EF4-FFF2-40B4-BE49-F238E27FC236}">
                  <a16:creationId xmlns:a16="http://schemas.microsoft.com/office/drawing/2014/main" id="{EE40AC47-E902-462D-9F2F-0BBD21CB90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63"/>
            <a:stretch/>
          </p:blipFill>
          <p:spPr bwMode="auto">
            <a:xfrm>
              <a:off x="683486" y="4035686"/>
              <a:ext cx="2743427" cy="1457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A56F3EFC-F31C-4EAB-A87F-59B12BD5635C}"/>
                </a:ext>
              </a:extLst>
            </p:cNvPr>
            <p:cNvSpPr txBox="1"/>
            <p:nvPr/>
          </p:nvSpPr>
          <p:spPr>
            <a:xfrm>
              <a:off x="1383885" y="4550867"/>
              <a:ext cx="2936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/>
                <a:t>L</a:t>
              </a:r>
              <a:endParaRPr lang="es-AR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607964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/>
      <p:bldP spid="30" grpId="0"/>
      <p:bldP spid="3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2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576661" y="169281"/>
            <a:ext cx="11612483" cy="151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N°7:</a:t>
            </a:r>
          </a:p>
          <a:p>
            <a:pPr algn="ct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    Dado una pirámide regular recta de 5,0m de altura de base pentagonal, cuyo radio es de 3,0m, se pide calcular la superficie total.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AR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7ED6E5A-41C7-4AF1-AB08-E44B2821C7B7}"/>
              </a:ext>
            </a:extLst>
          </p:cNvPr>
          <p:cNvSpPr txBox="1"/>
          <p:nvPr/>
        </p:nvSpPr>
        <p:spPr>
          <a:xfrm>
            <a:off x="4900640" y="1999085"/>
            <a:ext cx="6258445" cy="553998"/>
          </a:xfrm>
          <a:prstGeom prst="rect">
            <a:avLst/>
          </a:prstGeom>
          <a:solidFill>
            <a:srgbClr val="474B81">
              <a:alpha val="20000"/>
            </a:srgbClr>
          </a:solidFill>
        </p:spPr>
        <p:txBody>
          <a:bodyPr wrap="none" rtlCol="0">
            <a:spAutoFit/>
          </a:bodyPr>
          <a:lstStyle/>
          <a:p>
            <a:r>
              <a:rPr lang="es-ES" sz="3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Sup TOTAL= Sup. Lateral +Sup. base</a:t>
            </a:r>
            <a:endParaRPr lang="es-AR" sz="30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34CCAA90-A43C-4C04-B045-F361421071D1}"/>
              </a:ext>
            </a:extLst>
          </p:cNvPr>
          <p:cNvGrpSpPr/>
          <p:nvPr/>
        </p:nvGrpSpPr>
        <p:grpSpPr>
          <a:xfrm flipH="1">
            <a:off x="3333094" y="2921832"/>
            <a:ext cx="1106078" cy="1703933"/>
            <a:chOff x="5702193" y="3349607"/>
            <a:chExt cx="1018002" cy="1421624"/>
          </a:xfrm>
          <a:noFill/>
        </p:grpSpPr>
        <p:sp>
          <p:nvSpPr>
            <p:cNvPr id="16" name="Triángulo rectángulo 15">
              <a:extLst>
                <a:ext uri="{FF2B5EF4-FFF2-40B4-BE49-F238E27FC236}">
                  <a16:creationId xmlns:a16="http://schemas.microsoft.com/office/drawing/2014/main" id="{94CDFAC3-78D3-4BFC-9767-0BCD29924654}"/>
                </a:ext>
              </a:extLst>
            </p:cNvPr>
            <p:cNvSpPr/>
            <p:nvPr/>
          </p:nvSpPr>
          <p:spPr>
            <a:xfrm>
              <a:off x="5959980" y="3349607"/>
              <a:ext cx="760215" cy="1162146"/>
            </a:xfrm>
            <a:prstGeom prst="rt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3B09F130-0EE4-474E-A8A2-C31AA9442761}"/>
                </a:ext>
              </a:extLst>
            </p:cNvPr>
            <p:cNvSpPr txBox="1"/>
            <p:nvPr/>
          </p:nvSpPr>
          <p:spPr>
            <a:xfrm rot="3355868">
              <a:off x="6137235" y="3789045"/>
              <a:ext cx="710435" cy="283269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Ap. cara</a:t>
              </a:r>
              <a:endParaRPr lang="es-AR" dirty="0"/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6E3D1B72-EDFB-4FA3-BD14-CC6CD47CBE96}"/>
                </a:ext>
              </a:extLst>
            </p:cNvPr>
            <p:cNvSpPr txBox="1"/>
            <p:nvPr/>
          </p:nvSpPr>
          <p:spPr>
            <a:xfrm>
              <a:off x="5899591" y="4514447"/>
              <a:ext cx="810266" cy="256784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2,4270m</a:t>
              </a:r>
              <a:endParaRPr lang="es-AR" dirty="0"/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7515E478-47FB-4545-871B-60B2C9B97D57}"/>
                </a:ext>
              </a:extLst>
            </p:cNvPr>
            <p:cNvSpPr txBox="1"/>
            <p:nvPr/>
          </p:nvSpPr>
          <p:spPr>
            <a:xfrm rot="5400000">
              <a:off x="5503322" y="3781353"/>
              <a:ext cx="681012" cy="283269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H=5,0m</a:t>
              </a:r>
              <a:endParaRPr lang="es-AR" dirty="0"/>
            </a:p>
          </p:txBody>
        </p:sp>
      </p:grpSp>
      <p:sp>
        <p:nvSpPr>
          <p:cNvPr id="44" name="CuadroTexto 43">
            <a:extLst>
              <a:ext uri="{FF2B5EF4-FFF2-40B4-BE49-F238E27FC236}">
                <a16:creationId xmlns:a16="http://schemas.microsoft.com/office/drawing/2014/main" id="{17DE8479-0C7F-4A1A-B441-94349E3D7D1E}"/>
              </a:ext>
            </a:extLst>
          </p:cNvPr>
          <p:cNvSpPr txBox="1"/>
          <p:nvPr/>
        </p:nvSpPr>
        <p:spPr>
          <a:xfrm>
            <a:off x="39155" y="5381889"/>
            <a:ext cx="2743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2,4270m=Ap</a:t>
            </a:r>
            <a:endParaRPr lang="es-AR" sz="2000" i="1" dirty="0">
              <a:solidFill>
                <a:srgbClr val="474B8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3CD3546A-6FF0-4E4D-A996-CA13C101D9E2}"/>
              </a:ext>
            </a:extLst>
          </p:cNvPr>
          <p:cNvSpPr txBox="1"/>
          <p:nvPr/>
        </p:nvSpPr>
        <p:spPr>
          <a:xfrm>
            <a:off x="42849" y="5788788"/>
            <a:ext cx="1874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3,5267m=L</a:t>
            </a:r>
            <a:endParaRPr lang="es-AR" sz="2000" i="1" dirty="0">
              <a:solidFill>
                <a:srgbClr val="474B8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30C8A41F-4BC8-43A1-81D4-0C7150DE4E2F}"/>
              </a:ext>
            </a:extLst>
          </p:cNvPr>
          <p:cNvGrpSpPr/>
          <p:nvPr/>
        </p:nvGrpSpPr>
        <p:grpSpPr>
          <a:xfrm>
            <a:off x="4900640" y="2676088"/>
            <a:ext cx="4495184" cy="477054"/>
            <a:chOff x="4900640" y="2676088"/>
            <a:chExt cx="4495184" cy="477054"/>
          </a:xfrm>
        </p:grpSpPr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97BA258F-48A1-4B34-906B-39B5BEDAA4BA}"/>
                </a:ext>
              </a:extLst>
            </p:cNvPr>
            <p:cNvGrpSpPr/>
            <p:nvPr/>
          </p:nvGrpSpPr>
          <p:grpSpPr>
            <a:xfrm>
              <a:off x="4900640" y="2676088"/>
              <a:ext cx="4495184" cy="477054"/>
              <a:chOff x="3896350" y="2697698"/>
              <a:chExt cx="4495184" cy="477054"/>
            </a:xfrm>
          </p:grpSpPr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6B45464B-609E-43F9-896B-DE0FD1F6147C}"/>
                  </a:ext>
                </a:extLst>
              </p:cNvPr>
              <p:cNvSpPr txBox="1"/>
              <p:nvPr/>
            </p:nvSpPr>
            <p:spPr>
              <a:xfrm>
                <a:off x="3896350" y="2697698"/>
                <a:ext cx="4405373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Sup TOTAL= 5 x Sup.      +Sup. </a:t>
                </a:r>
                <a:endParaRPr lang="es-AR" sz="25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8" name="Pentágono 7">
                <a:extLst>
                  <a:ext uri="{FF2B5EF4-FFF2-40B4-BE49-F238E27FC236}">
                    <a16:creationId xmlns:a16="http://schemas.microsoft.com/office/drawing/2014/main" id="{35DE7190-FB49-4CF5-B105-6C32BA6F7C92}"/>
                  </a:ext>
                </a:extLst>
              </p:cNvPr>
              <p:cNvSpPr/>
              <p:nvPr/>
            </p:nvSpPr>
            <p:spPr>
              <a:xfrm>
                <a:off x="8107281" y="2744756"/>
                <a:ext cx="284253" cy="307773"/>
              </a:xfrm>
              <a:prstGeom prst="pentagon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11" name="Triángulo isósceles 10">
              <a:extLst>
                <a:ext uri="{FF2B5EF4-FFF2-40B4-BE49-F238E27FC236}">
                  <a16:creationId xmlns:a16="http://schemas.microsoft.com/office/drawing/2014/main" id="{DFD72C2D-FB73-426C-9EA0-4282456F43DE}"/>
                </a:ext>
              </a:extLst>
            </p:cNvPr>
            <p:cNvSpPr/>
            <p:nvPr/>
          </p:nvSpPr>
          <p:spPr>
            <a:xfrm>
              <a:off x="7994749" y="2723146"/>
              <a:ext cx="284253" cy="307773"/>
            </a:xfrm>
            <a:prstGeom prst="triangle">
              <a:avLst>
                <a:gd name="adj" fmla="val 5408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pic>
        <p:nvPicPr>
          <p:cNvPr id="7170" name="Picture 2" descr="Volume and Area of a Pentagonal Pyramid with Examples - Neurochispas">
            <a:extLst>
              <a:ext uri="{FF2B5EF4-FFF2-40B4-BE49-F238E27FC236}">
                <a16:creationId xmlns:a16="http://schemas.microsoft.com/office/drawing/2014/main" id="{A49A42AA-CD0B-4B79-96EC-865711441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32" y="2040965"/>
            <a:ext cx="1947791" cy="189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B1C4132E-6CE7-41EE-BF4A-F58FCAAC1FE7}"/>
              </a:ext>
            </a:extLst>
          </p:cNvPr>
          <p:cNvGrpSpPr/>
          <p:nvPr/>
        </p:nvGrpSpPr>
        <p:grpSpPr>
          <a:xfrm>
            <a:off x="220518" y="3924564"/>
            <a:ext cx="2743427" cy="1457325"/>
            <a:chOff x="683486" y="4035686"/>
            <a:chExt cx="2743427" cy="1457325"/>
          </a:xfrm>
        </p:grpSpPr>
        <p:pic>
          <p:nvPicPr>
            <p:cNvPr id="7172" name="Picture 4" descr="Resultado de imagen de gif pirámide recta de base pentagonal">
              <a:extLst>
                <a:ext uri="{FF2B5EF4-FFF2-40B4-BE49-F238E27FC236}">
                  <a16:creationId xmlns:a16="http://schemas.microsoft.com/office/drawing/2014/main" id="{EE40AC47-E902-462D-9F2F-0BBD21CB90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63"/>
            <a:stretch/>
          </p:blipFill>
          <p:spPr bwMode="auto">
            <a:xfrm>
              <a:off x="683486" y="4035686"/>
              <a:ext cx="2743427" cy="1457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A56F3EFC-F31C-4EAB-A87F-59B12BD5635C}"/>
                </a:ext>
              </a:extLst>
            </p:cNvPr>
            <p:cNvSpPr txBox="1"/>
            <p:nvPr/>
          </p:nvSpPr>
          <p:spPr>
            <a:xfrm>
              <a:off x="1383885" y="4550867"/>
              <a:ext cx="2936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/>
                <a:t>L</a:t>
              </a:r>
              <a:endParaRPr lang="es-AR" b="1" dirty="0"/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2B9E8E08-19F5-4C76-B84F-BD95A472411C}"/>
              </a:ext>
            </a:extLst>
          </p:cNvPr>
          <p:cNvGrpSpPr/>
          <p:nvPr/>
        </p:nvGrpSpPr>
        <p:grpSpPr>
          <a:xfrm>
            <a:off x="455087" y="2187894"/>
            <a:ext cx="1061924" cy="1579159"/>
            <a:chOff x="455087" y="2187894"/>
            <a:chExt cx="1061924" cy="1579159"/>
          </a:xfrm>
        </p:grpSpPr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ED2BAC97-17E5-4849-8EE1-2474E6923D17}"/>
                </a:ext>
              </a:extLst>
            </p:cNvPr>
            <p:cNvSpPr txBox="1"/>
            <p:nvPr/>
          </p:nvSpPr>
          <p:spPr>
            <a:xfrm rot="16200000">
              <a:off x="843245" y="2968048"/>
              <a:ext cx="8274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chemeClr val="bg1"/>
                  </a:solidFill>
                </a:rPr>
                <a:t>h=5,0m</a:t>
              </a:r>
              <a:endParaRPr lang="es-AR" b="1" dirty="0">
                <a:solidFill>
                  <a:schemeClr val="bg1"/>
                </a:solidFill>
              </a:endParaRPr>
            </a:p>
          </p:txBody>
        </p:sp>
        <p:sp>
          <p:nvSpPr>
            <p:cNvPr id="3" name="Triángulo rectángulo 2">
              <a:extLst>
                <a:ext uri="{FF2B5EF4-FFF2-40B4-BE49-F238E27FC236}">
                  <a16:creationId xmlns:a16="http://schemas.microsoft.com/office/drawing/2014/main" id="{A55ADF6C-1307-4272-9D70-D4A5DDE4A37D}"/>
                </a:ext>
              </a:extLst>
            </p:cNvPr>
            <p:cNvSpPr/>
            <p:nvPr/>
          </p:nvSpPr>
          <p:spPr>
            <a:xfrm flipH="1">
              <a:off x="455087" y="2187894"/>
              <a:ext cx="730690" cy="1335837"/>
            </a:xfrm>
            <a:prstGeom prst="rtTriangl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0AFD24D0-B35D-4BE8-84ED-CB2E36361BAF}"/>
                </a:ext>
              </a:extLst>
            </p:cNvPr>
            <p:cNvSpPr txBox="1"/>
            <p:nvPr/>
          </p:nvSpPr>
          <p:spPr>
            <a:xfrm>
              <a:off x="586948" y="3459276"/>
              <a:ext cx="9300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chemeClr val="bg1"/>
                  </a:solidFill>
                </a:rPr>
                <a:t>Ap. base</a:t>
              </a:r>
              <a:endParaRPr lang="es-AR" b="1" dirty="0">
                <a:solidFill>
                  <a:schemeClr val="bg1"/>
                </a:solidFill>
              </a:endParaRPr>
            </a:p>
          </p:txBody>
        </p:sp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3C64D171-1FA0-45C8-91EA-F6A3C75ED7E5}"/>
                </a:ext>
              </a:extLst>
            </p:cNvPr>
            <p:cNvSpPr txBox="1"/>
            <p:nvPr/>
          </p:nvSpPr>
          <p:spPr>
            <a:xfrm rot="17887108">
              <a:off x="181497" y="2839679"/>
              <a:ext cx="89159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chemeClr val="bg1"/>
                  </a:solidFill>
                </a:rPr>
                <a:t>Ap. cara</a:t>
              </a:r>
              <a:endParaRPr lang="es-AR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09FA06D2-83CC-4E93-9877-543C9F92C591}"/>
              </a:ext>
            </a:extLst>
          </p:cNvPr>
          <p:cNvGrpSpPr/>
          <p:nvPr/>
        </p:nvGrpSpPr>
        <p:grpSpPr>
          <a:xfrm>
            <a:off x="4900640" y="4959325"/>
            <a:ext cx="3894039" cy="777080"/>
            <a:chOff x="4918091" y="4537103"/>
            <a:chExt cx="3688044" cy="8477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CuadroTexto 51">
                  <a:extLst>
                    <a:ext uri="{FF2B5EF4-FFF2-40B4-BE49-F238E27FC236}">
                      <a16:creationId xmlns:a16="http://schemas.microsoft.com/office/drawing/2014/main" id="{6099DCF2-626C-437E-A9EA-621C344F07CF}"/>
                    </a:ext>
                  </a:extLst>
                </p:cNvPr>
                <p:cNvSpPr txBox="1"/>
                <p:nvPr/>
              </p:nvSpPr>
              <p:spPr>
                <a:xfrm>
                  <a:off x="4918091" y="4537103"/>
                  <a:ext cx="3688044" cy="8477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2000" b="1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5 x Sup.       =</a:t>
                  </a:r>
                  <a14:m>
                    <m:oMath xmlns:m="http://schemas.openxmlformats.org/officeDocument/2006/math">
                      <m:r>
                        <a:rPr lang="es-E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E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s-E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( </m:t>
                      </m:r>
                      <m:f>
                        <m:fPr>
                          <m:ctrlPr>
                            <a:rPr lang="es-E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𝟓𝟐𝟔𝟕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. 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𝟓𝟓𝟕𝟗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s-E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s-E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s-AR" sz="2000" b="1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52" name="CuadroTexto 51">
                  <a:extLst>
                    <a:ext uri="{FF2B5EF4-FFF2-40B4-BE49-F238E27FC236}">
                      <a16:creationId xmlns:a16="http://schemas.microsoft.com/office/drawing/2014/main" id="{6099DCF2-626C-437E-A9EA-621C344F07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18091" y="4537103"/>
                  <a:ext cx="3688044" cy="847796"/>
                </a:xfrm>
                <a:prstGeom prst="rect">
                  <a:avLst/>
                </a:prstGeom>
                <a:blipFill>
                  <a:blip r:embed="rId4"/>
                  <a:stretch>
                    <a:fillRect l="-1721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4" name="Triángulo isósceles 53">
              <a:extLst>
                <a:ext uri="{FF2B5EF4-FFF2-40B4-BE49-F238E27FC236}">
                  <a16:creationId xmlns:a16="http://schemas.microsoft.com/office/drawing/2014/main" id="{3A8ABE2E-D440-42F1-A428-DB67ACB2223E}"/>
                </a:ext>
              </a:extLst>
            </p:cNvPr>
            <p:cNvSpPr/>
            <p:nvPr/>
          </p:nvSpPr>
          <p:spPr>
            <a:xfrm>
              <a:off x="5905536" y="4612591"/>
              <a:ext cx="284253" cy="307773"/>
            </a:xfrm>
            <a:prstGeom prst="triangle">
              <a:avLst>
                <a:gd name="adj" fmla="val 5408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b="1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8CF00575-9690-4DB8-ABCA-2705F478C49D}"/>
                  </a:ext>
                </a:extLst>
              </p:cNvPr>
              <p:cNvSpPr txBox="1"/>
              <p:nvPr/>
            </p:nvSpPr>
            <p:spPr>
              <a:xfrm>
                <a:off x="4859760" y="3225450"/>
                <a:ext cx="4255332" cy="4070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𝟒𝟐𝟕𝟎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pt-BR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pt-BR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pt-BR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𝑨𝒑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𝒄𝒂𝒓𝒂</m:t>
                          </m:r>
                        </m:e>
                        <m:sup>
                          <m:r>
                            <a:rPr lang="pt-BR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AR" sz="2000" b="1" dirty="0"/>
              </a:p>
            </p:txBody>
          </p:sp>
        </mc:Choice>
        <mc:Fallback xmlns="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8CF00575-9690-4DB8-ABCA-2705F478C4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9760" y="3225450"/>
                <a:ext cx="4255332" cy="407099"/>
              </a:xfrm>
              <a:prstGeom prst="rect">
                <a:avLst/>
              </a:prstGeom>
              <a:blipFill>
                <a:blip r:embed="rId5"/>
                <a:stretch>
                  <a:fillRect b="-1791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CuadroTexto 54">
                <a:extLst>
                  <a:ext uri="{FF2B5EF4-FFF2-40B4-BE49-F238E27FC236}">
                    <a16:creationId xmlns:a16="http://schemas.microsoft.com/office/drawing/2014/main" id="{DDA3B318-A882-4238-9A22-3A026B681B27}"/>
                  </a:ext>
                </a:extLst>
              </p:cNvPr>
              <p:cNvSpPr txBox="1"/>
              <p:nvPr/>
            </p:nvSpPr>
            <p:spPr>
              <a:xfrm>
                <a:off x="4852478" y="3734832"/>
                <a:ext cx="4367542" cy="4070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𝟒𝟐𝟕𝟎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pt-BR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pt-BR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pt-BR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ES" sz="2000" b="1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𝑨𝒑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es-ES" sz="2000" b="1" i="1" smtClean="0">
                              <a:latin typeface="Cambria Math" panose="02040503050406030204" pitchFamily="18" charset="0"/>
                            </a:rPr>
                            <m:t>𝒄𝒂𝒓𝒂</m:t>
                          </m:r>
                        </m:e>
                        <m:sup>
                          <m:r>
                            <a:rPr lang="pt-BR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AR" sz="2000" b="1" dirty="0"/>
              </a:p>
            </p:txBody>
          </p:sp>
        </mc:Choice>
        <mc:Fallback xmlns="">
          <p:sp>
            <p:nvSpPr>
              <p:cNvPr id="55" name="CuadroTexto 54">
                <a:extLst>
                  <a:ext uri="{FF2B5EF4-FFF2-40B4-BE49-F238E27FC236}">
                    <a16:creationId xmlns:a16="http://schemas.microsoft.com/office/drawing/2014/main" id="{DDA3B318-A882-4238-9A22-3A026B681B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2478" y="3734832"/>
                <a:ext cx="4367542" cy="407099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6B7FF019-5B5A-410D-91AA-E59403F46C60}"/>
                  </a:ext>
                </a:extLst>
              </p:cNvPr>
              <p:cNvSpPr txBox="1"/>
              <p:nvPr/>
            </p:nvSpPr>
            <p:spPr>
              <a:xfrm>
                <a:off x="4917176" y="4161338"/>
                <a:ext cx="4396203" cy="7186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000" b="1" i="1" smtClean="0">
                          <a:latin typeface="Cambria Math" panose="02040503050406030204" pitchFamily="18" charset="0"/>
                        </a:rPr>
                        <m:t>𝑨𝒑</m:t>
                      </m:r>
                      <m:r>
                        <a:rPr lang="es-ES" sz="2000" b="1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s-ES" sz="2000" b="1" i="1" smtClean="0">
                          <a:latin typeface="Cambria Math" panose="02040503050406030204" pitchFamily="18" charset="0"/>
                        </a:rPr>
                        <m:t>𝒄𝒂𝒓𝒂</m:t>
                      </m:r>
                      <m:r>
                        <a:rPr lang="es-E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s-AR" sz="20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pt-BR" sz="2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2000" b="1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s-ES" sz="2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s-ES" sz="20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s-ES" sz="2000" b="1" i="1">
                                  <a:latin typeface="Cambria Math" panose="02040503050406030204" pitchFamily="18" charset="0"/>
                                </a:rPr>
                                <m:t>𝟒𝟐𝟕𝟎</m:t>
                              </m:r>
                              <m:r>
                                <a:rPr lang="es-ES" sz="20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  <m:r>
                                <a:rPr lang="es-ES" sz="2000" b="1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pt-BR" sz="2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pt-BR" sz="2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pt-BR" sz="2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2000" b="1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s-ES" sz="2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s-ES" sz="20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s-ES" sz="2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s-ES" sz="20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  <m:r>
                                <a:rPr lang="es-ES" sz="2000" b="1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pt-BR" sz="2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s-AR" sz="2000" dirty="0"/>
              </a:p>
            </p:txBody>
          </p:sp>
        </mc:Choice>
        <mc:Fallback xmlns="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6B7FF019-5B5A-410D-91AA-E59403F46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7176" y="4161338"/>
                <a:ext cx="4396203" cy="71865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CuadroTexto 55">
                <a:extLst>
                  <a:ext uri="{FF2B5EF4-FFF2-40B4-BE49-F238E27FC236}">
                    <a16:creationId xmlns:a16="http://schemas.microsoft.com/office/drawing/2014/main" id="{7550B41C-4E77-470C-AA2A-18ADC8CEA508}"/>
                  </a:ext>
                </a:extLst>
              </p:cNvPr>
              <p:cNvSpPr txBox="1"/>
              <p:nvPr/>
            </p:nvSpPr>
            <p:spPr>
              <a:xfrm>
                <a:off x="9306013" y="4304918"/>
                <a:ext cx="270176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000" b="1" i="1" smtClean="0">
                          <a:latin typeface="Cambria Math" panose="02040503050406030204" pitchFamily="18" charset="0"/>
                        </a:rPr>
                        <m:t>𝑨𝒑</m:t>
                      </m:r>
                      <m:r>
                        <a:rPr lang="es-ES" sz="2000" b="1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s-ES" sz="2000" b="1" i="1" smtClean="0">
                          <a:latin typeface="Cambria Math" panose="02040503050406030204" pitchFamily="18" charset="0"/>
                        </a:rPr>
                        <m:t>𝒄𝒂𝒓𝒂</m:t>
                      </m:r>
                      <m:r>
                        <a:rPr lang="es-E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2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s-ES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s-ES" sz="2000" b="1" i="1" smtClean="0">
                          <a:latin typeface="Cambria Math" panose="02040503050406030204" pitchFamily="18" charset="0"/>
                        </a:rPr>
                        <m:t>𝟓𝟓𝟕𝟗</m:t>
                      </m:r>
                      <m:r>
                        <a:rPr lang="es-ES" sz="2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es-AR" sz="2000" b="1" dirty="0"/>
              </a:p>
            </p:txBody>
          </p:sp>
        </mc:Choice>
        <mc:Fallback xmlns="">
          <p:sp>
            <p:nvSpPr>
              <p:cNvPr id="56" name="CuadroTexto 55">
                <a:extLst>
                  <a:ext uri="{FF2B5EF4-FFF2-40B4-BE49-F238E27FC236}">
                    <a16:creationId xmlns:a16="http://schemas.microsoft.com/office/drawing/2014/main" id="{7550B41C-4E77-470C-AA2A-18ADC8CEA5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6013" y="4304918"/>
                <a:ext cx="2701765" cy="400110"/>
              </a:xfrm>
              <a:prstGeom prst="rect">
                <a:avLst/>
              </a:prstGeom>
              <a:blipFill>
                <a:blip r:embed="rId8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upo 56">
            <a:extLst>
              <a:ext uri="{FF2B5EF4-FFF2-40B4-BE49-F238E27FC236}">
                <a16:creationId xmlns:a16="http://schemas.microsoft.com/office/drawing/2014/main" id="{3501BCF1-E8AD-4B29-A6BC-31B9795B79F8}"/>
              </a:ext>
            </a:extLst>
          </p:cNvPr>
          <p:cNvGrpSpPr/>
          <p:nvPr/>
        </p:nvGrpSpPr>
        <p:grpSpPr>
          <a:xfrm>
            <a:off x="4859760" y="5781999"/>
            <a:ext cx="3688044" cy="400110"/>
            <a:chOff x="4918091" y="4537103"/>
            <a:chExt cx="3688044" cy="4001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CuadroTexto 57">
                  <a:extLst>
                    <a:ext uri="{FF2B5EF4-FFF2-40B4-BE49-F238E27FC236}">
                      <a16:creationId xmlns:a16="http://schemas.microsoft.com/office/drawing/2014/main" id="{690C4114-E0A4-4408-A5B5-F1894AD90251}"/>
                    </a:ext>
                  </a:extLst>
                </p:cNvPr>
                <p:cNvSpPr txBox="1"/>
                <p:nvPr/>
              </p:nvSpPr>
              <p:spPr>
                <a:xfrm>
                  <a:off x="4918091" y="4537103"/>
                  <a:ext cx="368804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20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5 x Sup.       =</a:t>
                  </a:r>
                  <a14:m>
                    <m:oMath xmlns:m="http://schemas.openxmlformats.org/officeDocument/2006/math"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49,0026 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²</m:t>
                      </m:r>
                    </m:oMath>
                  </a14:m>
                  <a:endParaRPr lang="es-AR" sz="200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58" name="CuadroTexto 57">
                  <a:extLst>
                    <a:ext uri="{FF2B5EF4-FFF2-40B4-BE49-F238E27FC236}">
                      <a16:creationId xmlns:a16="http://schemas.microsoft.com/office/drawing/2014/main" id="{690C4114-E0A4-4408-A5B5-F1894AD902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18091" y="4537103"/>
                  <a:ext cx="3688044" cy="400110"/>
                </a:xfrm>
                <a:prstGeom prst="rect">
                  <a:avLst/>
                </a:prstGeom>
                <a:blipFill>
                  <a:blip r:embed="rId9"/>
                  <a:stretch>
                    <a:fillRect l="-1653" t="-7576" b="-25758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9" name="Triángulo isósceles 58">
              <a:extLst>
                <a:ext uri="{FF2B5EF4-FFF2-40B4-BE49-F238E27FC236}">
                  <a16:creationId xmlns:a16="http://schemas.microsoft.com/office/drawing/2014/main" id="{5B5F6D07-26AA-4C4F-9042-201793983B57}"/>
                </a:ext>
              </a:extLst>
            </p:cNvPr>
            <p:cNvSpPr/>
            <p:nvPr/>
          </p:nvSpPr>
          <p:spPr>
            <a:xfrm>
              <a:off x="5963376" y="4578964"/>
              <a:ext cx="284253" cy="307773"/>
            </a:xfrm>
            <a:prstGeom prst="triangle">
              <a:avLst>
                <a:gd name="adj" fmla="val 5408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15" name="Flecha: doblada 14">
            <a:extLst>
              <a:ext uri="{FF2B5EF4-FFF2-40B4-BE49-F238E27FC236}">
                <a16:creationId xmlns:a16="http://schemas.microsoft.com/office/drawing/2014/main" id="{231E9429-9E33-45E2-BE30-3E0520F7BBE3}"/>
              </a:ext>
            </a:extLst>
          </p:cNvPr>
          <p:cNvSpPr/>
          <p:nvPr/>
        </p:nvSpPr>
        <p:spPr>
          <a:xfrm rot="5400000">
            <a:off x="842472" y="4974438"/>
            <a:ext cx="284171" cy="53073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893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5" grpId="0"/>
      <p:bldP spid="14" grpId="0"/>
      <p:bldP spid="5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584909" y="169281"/>
            <a:ext cx="11612483" cy="151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N°7:</a:t>
            </a:r>
          </a:p>
          <a:p>
            <a:pPr algn="ct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Dado una pirámide regular recta de 5,0m de altura de base pentagonal, cuyo radio es de 3,0m, se pide calcular la superficie total.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AR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7ED6E5A-41C7-4AF1-AB08-E44B2821C7B7}"/>
              </a:ext>
            </a:extLst>
          </p:cNvPr>
          <p:cNvSpPr txBox="1"/>
          <p:nvPr/>
        </p:nvSpPr>
        <p:spPr>
          <a:xfrm>
            <a:off x="4900640" y="1999085"/>
            <a:ext cx="6258445" cy="553998"/>
          </a:xfrm>
          <a:prstGeom prst="rect">
            <a:avLst/>
          </a:prstGeom>
          <a:solidFill>
            <a:srgbClr val="474B81">
              <a:alpha val="20000"/>
            </a:srgbClr>
          </a:solidFill>
        </p:spPr>
        <p:txBody>
          <a:bodyPr wrap="none" rtlCol="0">
            <a:spAutoFit/>
          </a:bodyPr>
          <a:lstStyle/>
          <a:p>
            <a:r>
              <a:rPr lang="es-ES" sz="3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Sup TOTAL= Sup. Lateral +Sup. base</a:t>
            </a:r>
            <a:endParaRPr lang="es-AR" sz="30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17DE8479-0C7F-4A1A-B441-94349E3D7D1E}"/>
              </a:ext>
            </a:extLst>
          </p:cNvPr>
          <p:cNvSpPr txBox="1"/>
          <p:nvPr/>
        </p:nvSpPr>
        <p:spPr>
          <a:xfrm>
            <a:off x="39155" y="5381889"/>
            <a:ext cx="2743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2,4270m=Ap</a:t>
            </a:r>
            <a:endParaRPr lang="es-AR" sz="2000" i="1" dirty="0">
              <a:solidFill>
                <a:srgbClr val="474B8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3CD3546A-6FF0-4E4D-A996-CA13C101D9E2}"/>
              </a:ext>
            </a:extLst>
          </p:cNvPr>
          <p:cNvSpPr txBox="1"/>
          <p:nvPr/>
        </p:nvSpPr>
        <p:spPr>
          <a:xfrm>
            <a:off x="42849" y="5788788"/>
            <a:ext cx="1874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3,5267m=L</a:t>
            </a:r>
            <a:endParaRPr lang="es-AR" sz="2000" i="1" dirty="0">
              <a:solidFill>
                <a:srgbClr val="474B8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30C8A41F-4BC8-43A1-81D4-0C7150DE4E2F}"/>
              </a:ext>
            </a:extLst>
          </p:cNvPr>
          <p:cNvGrpSpPr/>
          <p:nvPr/>
        </p:nvGrpSpPr>
        <p:grpSpPr>
          <a:xfrm>
            <a:off x="4900640" y="2676088"/>
            <a:ext cx="4495184" cy="477054"/>
            <a:chOff x="4900640" y="2676088"/>
            <a:chExt cx="4495184" cy="477054"/>
          </a:xfrm>
        </p:grpSpPr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97BA258F-48A1-4B34-906B-39B5BEDAA4BA}"/>
                </a:ext>
              </a:extLst>
            </p:cNvPr>
            <p:cNvGrpSpPr/>
            <p:nvPr/>
          </p:nvGrpSpPr>
          <p:grpSpPr>
            <a:xfrm>
              <a:off x="4900640" y="2676088"/>
              <a:ext cx="4495184" cy="477054"/>
              <a:chOff x="3896350" y="2697698"/>
              <a:chExt cx="4495184" cy="477054"/>
            </a:xfrm>
          </p:grpSpPr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6B45464B-609E-43F9-896B-DE0FD1F6147C}"/>
                  </a:ext>
                </a:extLst>
              </p:cNvPr>
              <p:cNvSpPr txBox="1"/>
              <p:nvPr/>
            </p:nvSpPr>
            <p:spPr>
              <a:xfrm>
                <a:off x="3896350" y="2697698"/>
                <a:ext cx="4405373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Sup TOTAL= 5 x Sup.      +Sup. </a:t>
                </a:r>
                <a:endParaRPr lang="es-AR" sz="25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8" name="Pentágono 7">
                <a:extLst>
                  <a:ext uri="{FF2B5EF4-FFF2-40B4-BE49-F238E27FC236}">
                    <a16:creationId xmlns:a16="http://schemas.microsoft.com/office/drawing/2014/main" id="{35DE7190-FB49-4CF5-B105-6C32BA6F7C92}"/>
                  </a:ext>
                </a:extLst>
              </p:cNvPr>
              <p:cNvSpPr/>
              <p:nvPr/>
            </p:nvSpPr>
            <p:spPr>
              <a:xfrm>
                <a:off x="8107281" y="2744756"/>
                <a:ext cx="284253" cy="307773"/>
              </a:xfrm>
              <a:prstGeom prst="pentagon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11" name="Triángulo isósceles 10">
              <a:extLst>
                <a:ext uri="{FF2B5EF4-FFF2-40B4-BE49-F238E27FC236}">
                  <a16:creationId xmlns:a16="http://schemas.microsoft.com/office/drawing/2014/main" id="{DFD72C2D-FB73-426C-9EA0-4282456F43DE}"/>
                </a:ext>
              </a:extLst>
            </p:cNvPr>
            <p:cNvSpPr/>
            <p:nvPr/>
          </p:nvSpPr>
          <p:spPr>
            <a:xfrm>
              <a:off x="7994749" y="2723146"/>
              <a:ext cx="284253" cy="307773"/>
            </a:xfrm>
            <a:prstGeom prst="triangle">
              <a:avLst>
                <a:gd name="adj" fmla="val 5408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pic>
        <p:nvPicPr>
          <p:cNvPr id="7170" name="Picture 2" descr="Volume and Area of a Pentagonal Pyramid with Examples - Neurochispas">
            <a:extLst>
              <a:ext uri="{FF2B5EF4-FFF2-40B4-BE49-F238E27FC236}">
                <a16:creationId xmlns:a16="http://schemas.microsoft.com/office/drawing/2014/main" id="{A49A42AA-CD0B-4B79-96EC-865711441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32" y="2040965"/>
            <a:ext cx="1947791" cy="189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B1C4132E-6CE7-41EE-BF4A-F58FCAAC1FE7}"/>
              </a:ext>
            </a:extLst>
          </p:cNvPr>
          <p:cNvGrpSpPr/>
          <p:nvPr/>
        </p:nvGrpSpPr>
        <p:grpSpPr>
          <a:xfrm>
            <a:off x="220518" y="3924564"/>
            <a:ext cx="2743427" cy="1457325"/>
            <a:chOff x="683486" y="4035686"/>
            <a:chExt cx="2743427" cy="1457325"/>
          </a:xfrm>
        </p:grpSpPr>
        <p:pic>
          <p:nvPicPr>
            <p:cNvPr id="7172" name="Picture 4" descr="Resultado de imagen de gif pirámide recta de base pentagonal">
              <a:extLst>
                <a:ext uri="{FF2B5EF4-FFF2-40B4-BE49-F238E27FC236}">
                  <a16:creationId xmlns:a16="http://schemas.microsoft.com/office/drawing/2014/main" id="{EE40AC47-E902-462D-9F2F-0BBD21CB90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63"/>
            <a:stretch/>
          </p:blipFill>
          <p:spPr bwMode="auto">
            <a:xfrm>
              <a:off x="683486" y="4035686"/>
              <a:ext cx="2743427" cy="1457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A56F3EFC-F31C-4EAB-A87F-59B12BD5635C}"/>
                </a:ext>
              </a:extLst>
            </p:cNvPr>
            <p:cNvSpPr txBox="1"/>
            <p:nvPr/>
          </p:nvSpPr>
          <p:spPr>
            <a:xfrm>
              <a:off x="1383885" y="4550867"/>
              <a:ext cx="2936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/>
                <a:t>L</a:t>
              </a:r>
              <a:endParaRPr lang="es-AR" b="1" dirty="0"/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2B9E8E08-19F5-4C76-B84F-BD95A472411C}"/>
              </a:ext>
            </a:extLst>
          </p:cNvPr>
          <p:cNvGrpSpPr/>
          <p:nvPr/>
        </p:nvGrpSpPr>
        <p:grpSpPr>
          <a:xfrm>
            <a:off x="455087" y="2187894"/>
            <a:ext cx="1061924" cy="1579159"/>
            <a:chOff x="455087" y="2187894"/>
            <a:chExt cx="1061924" cy="1579159"/>
          </a:xfrm>
        </p:grpSpPr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ED2BAC97-17E5-4849-8EE1-2474E6923D17}"/>
                </a:ext>
              </a:extLst>
            </p:cNvPr>
            <p:cNvSpPr txBox="1"/>
            <p:nvPr/>
          </p:nvSpPr>
          <p:spPr>
            <a:xfrm rot="16200000">
              <a:off x="843245" y="2968048"/>
              <a:ext cx="8274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chemeClr val="bg1"/>
                  </a:solidFill>
                </a:rPr>
                <a:t>h=5,0m</a:t>
              </a:r>
              <a:endParaRPr lang="es-AR" b="1" dirty="0">
                <a:solidFill>
                  <a:schemeClr val="bg1"/>
                </a:solidFill>
              </a:endParaRPr>
            </a:p>
          </p:txBody>
        </p:sp>
        <p:sp>
          <p:nvSpPr>
            <p:cNvPr id="3" name="Triángulo rectángulo 2">
              <a:extLst>
                <a:ext uri="{FF2B5EF4-FFF2-40B4-BE49-F238E27FC236}">
                  <a16:creationId xmlns:a16="http://schemas.microsoft.com/office/drawing/2014/main" id="{A55ADF6C-1307-4272-9D70-D4A5DDE4A37D}"/>
                </a:ext>
              </a:extLst>
            </p:cNvPr>
            <p:cNvSpPr/>
            <p:nvPr/>
          </p:nvSpPr>
          <p:spPr>
            <a:xfrm flipH="1">
              <a:off x="455087" y="2187894"/>
              <a:ext cx="730690" cy="1335837"/>
            </a:xfrm>
            <a:prstGeom prst="rtTriangl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0AFD24D0-B35D-4BE8-84ED-CB2E36361BAF}"/>
                </a:ext>
              </a:extLst>
            </p:cNvPr>
            <p:cNvSpPr txBox="1"/>
            <p:nvPr/>
          </p:nvSpPr>
          <p:spPr>
            <a:xfrm>
              <a:off x="586948" y="3459276"/>
              <a:ext cx="9300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chemeClr val="bg1"/>
                  </a:solidFill>
                </a:rPr>
                <a:t>Ap. base</a:t>
              </a:r>
              <a:endParaRPr lang="es-AR" b="1" dirty="0">
                <a:solidFill>
                  <a:schemeClr val="bg1"/>
                </a:solidFill>
              </a:endParaRPr>
            </a:p>
          </p:txBody>
        </p:sp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3C64D171-1FA0-45C8-91EA-F6A3C75ED7E5}"/>
                </a:ext>
              </a:extLst>
            </p:cNvPr>
            <p:cNvSpPr txBox="1"/>
            <p:nvPr/>
          </p:nvSpPr>
          <p:spPr>
            <a:xfrm rot="17887108">
              <a:off x="181497" y="2839679"/>
              <a:ext cx="89159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chemeClr val="bg1"/>
                  </a:solidFill>
                </a:rPr>
                <a:t>Ap. cara</a:t>
              </a:r>
              <a:endParaRPr lang="es-AR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7" name="Grupo 56">
            <a:extLst>
              <a:ext uri="{FF2B5EF4-FFF2-40B4-BE49-F238E27FC236}">
                <a16:creationId xmlns:a16="http://schemas.microsoft.com/office/drawing/2014/main" id="{3501BCF1-E8AD-4B29-A6BC-31B9795B79F8}"/>
              </a:ext>
            </a:extLst>
          </p:cNvPr>
          <p:cNvGrpSpPr/>
          <p:nvPr/>
        </p:nvGrpSpPr>
        <p:grpSpPr>
          <a:xfrm>
            <a:off x="73186" y="6195687"/>
            <a:ext cx="3688044" cy="400110"/>
            <a:chOff x="4918091" y="4537103"/>
            <a:chExt cx="3688044" cy="4001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CuadroTexto 57">
                  <a:extLst>
                    <a:ext uri="{FF2B5EF4-FFF2-40B4-BE49-F238E27FC236}">
                      <a16:creationId xmlns:a16="http://schemas.microsoft.com/office/drawing/2014/main" id="{690C4114-E0A4-4408-A5B5-F1894AD90251}"/>
                    </a:ext>
                  </a:extLst>
                </p:cNvPr>
                <p:cNvSpPr txBox="1"/>
                <p:nvPr/>
              </p:nvSpPr>
              <p:spPr>
                <a:xfrm>
                  <a:off x="4918091" y="4537103"/>
                  <a:ext cx="368804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2000" i="1" dirty="0">
                      <a:solidFill>
                        <a:srgbClr val="474B8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5 x Sup.       =</a:t>
                  </a:r>
                  <a14:m>
                    <m:oMath xmlns:m="http://schemas.openxmlformats.org/officeDocument/2006/math">
                      <m:r>
                        <a:rPr lang="es-ES" sz="2000" b="0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49,0026 </m:t>
                      </m:r>
                      <m:r>
                        <a:rPr lang="es-ES" sz="2000" b="0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s-ES" sz="2000" b="0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²</m:t>
                      </m:r>
                    </m:oMath>
                  </a14:m>
                  <a:endParaRPr lang="es-AR" sz="2000" i="1" dirty="0">
                    <a:solidFill>
                      <a:srgbClr val="474B8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58" name="CuadroTexto 57">
                  <a:extLst>
                    <a:ext uri="{FF2B5EF4-FFF2-40B4-BE49-F238E27FC236}">
                      <a16:creationId xmlns:a16="http://schemas.microsoft.com/office/drawing/2014/main" id="{690C4114-E0A4-4408-A5B5-F1894AD902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18091" y="4537103"/>
                  <a:ext cx="3688044" cy="400110"/>
                </a:xfrm>
                <a:prstGeom prst="rect">
                  <a:avLst/>
                </a:prstGeom>
                <a:blipFill>
                  <a:blip r:embed="rId4"/>
                  <a:stretch>
                    <a:fillRect l="-1653" t="-7576" b="-25758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9" name="Triángulo isósceles 58">
              <a:extLst>
                <a:ext uri="{FF2B5EF4-FFF2-40B4-BE49-F238E27FC236}">
                  <a16:creationId xmlns:a16="http://schemas.microsoft.com/office/drawing/2014/main" id="{5B5F6D07-26AA-4C4F-9042-201793983B57}"/>
                </a:ext>
              </a:extLst>
            </p:cNvPr>
            <p:cNvSpPr/>
            <p:nvPr/>
          </p:nvSpPr>
          <p:spPr>
            <a:xfrm>
              <a:off x="5963376" y="4578964"/>
              <a:ext cx="284253" cy="307773"/>
            </a:xfrm>
            <a:prstGeom prst="triangle">
              <a:avLst>
                <a:gd name="adj" fmla="val 5408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rgbClr val="474B81"/>
                </a:solidFill>
              </a:endParaRPr>
            </a:p>
          </p:txBody>
        </p:sp>
      </p:grpSp>
      <p:sp>
        <p:nvSpPr>
          <p:cNvPr id="15" name="Flecha: doblada 14">
            <a:extLst>
              <a:ext uri="{FF2B5EF4-FFF2-40B4-BE49-F238E27FC236}">
                <a16:creationId xmlns:a16="http://schemas.microsoft.com/office/drawing/2014/main" id="{231E9429-9E33-45E2-BE30-3E0520F7BBE3}"/>
              </a:ext>
            </a:extLst>
          </p:cNvPr>
          <p:cNvSpPr/>
          <p:nvPr/>
        </p:nvSpPr>
        <p:spPr>
          <a:xfrm rot="5400000">
            <a:off x="842472" y="4974438"/>
            <a:ext cx="284171" cy="53073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8" name="Flecha: hacia abajo 17">
            <a:extLst>
              <a:ext uri="{FF2B5EF4-FFF2-40B4-BE49-F238E27FC236}">
                <a16:creationId xmlns:a16="http://schemas.microsoft.com/office/drawing/2014/main" id="{0526BCC0-2DAC-4E2D-AA08-A56BBA0E9D7C}"/>
              </a:ext>
            </a:extLst>
          </p:cNvPr>
          <p:cNvSpPr/>
          <p:nvPr/>
        </p:nvSpPr>
        <p:spPr>
          <a:xfrm>
            <a:off x="2180023" y="4747522"/>
            <a:ext cx="115187" cy="14900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41" name="Grupo 40">
            <a:extLst>
              <a:ext uri="{FF2B5EF4-FFF2-40B4-BE49-F238E27FC236}">
                <a16:creationId xmlns:a16="http://schemas.microsoft.com/office/drawing/2014/main" id="{FA7F6277-2E48-43D6-A39B-52B9A0B3DB76}"/>
              </a:ext>
            </a:extLst>
          </p:cNvPr>
          <p:cNvGrpSpPr/>
          <p:nvPr/>
        </p:nvGrpSpPr>
        <p:grpSpPr>
          <a:xfrm>
            <a:off x="4747366" y="3472837"/>
            <a:ext cx="1920562" cy="588431"/>
            <a:chOff x="4963123" y="4428700"/>
            <a:chExt cx="1920562" cy="5884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CuadroTexto 41">
                  <a:extLst>
                    <a:ext uri="{FF2B5EF4-FFF2-40B4-BE49-F238E27FC236}">
                      <a16:creationId xmlns:a16="http://schemas.microsoft.com/office/drawing/2014/main" id="{C6902DE7-3FF6-404C-B985-D04259801B44}"/>
                    </a:ext>
                  </a:extLst>
                </p:cNvPr>
                <p:cNvSpPr txBox="1"/>
                <p:nvPr/>
              </p:nvSpPr>
              <p:spPr>
                <a:xfrm>
                  <a:off x="4963123" y="4428700"/>
                  <a:ext cx="1920562" cy="5884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20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Sup.     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s-E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s-E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</m:t>
                          </m:r>
                          <m:r>
                            <m:rPr>
                              <m:nor/>
                            </m:rPr>
                            <a:rPr lang="es-E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 5.</m:t>
                          </m:r>
                          <m:r>
                            <m:rPr>
                              <m:nor/>
                            </m:rPr>
                            <a:rPr lang="es-E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Ap</m:t>
                          </m:r>
                        </m:num>
                        <m:den>
                          <m:r>
                            <a:rPr lang="es-E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endParaRPr lang="es-AR" sz="200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42" name="CuadroTexto 41">
                  <a:extLst>
                    <a:ext uri="{FF2B5EF4-FFF2-40B4-BE49-F238E27FC236}">
                      <a16:creationId xmlns:a16="http://schemas.microsoft.com/office/drawing/2014/main" id="{C6902DE7-3FF6-404C-B985-D04259801B4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3123" y="4428700"/>
                  <a:ext cx="1920562" cy="588431"/>
                </a:xfrm>
                <a:prstGeom prst="rect">
                  <a:avLst/>
                </a:prstGeom>
                <a:blipFill>
                  <a:blip r:embed="rId5"/>
                  <a:stretch>
                    <a:fillRect l="-3492" b="-6250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Pentágono 42">
              <a:extLst>
                <a:ext uri="{FF2B5EF4-FFF2-40B4-BE49-F238E27FC236}">
                  <a16:creationId xmlns:a16="http://schemas.microsoft.com/office/drawing/2014/main" id="{CD9846D0-E3FA-49AE-82CF-725CE1CA0C45}"/>
                </a:ext>
              </a:extLst>
            </p:cNvPr>
            <p:cNvSpPr/>
            <p:nvPr/>
          </p:nvSpPr>
          <p:spPr>
            <a:xfrm>
              <a:off x="5502009" y="4556307"/>
              <a:ext cx="284253" cy="307773"/>
            </a:xfrm>
            <a:prstGeom prst="pent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2191844A-5F4C-4F70-A26D-BB4D71588008}"/>
              </a:ext>
            </a:extLst>
          </p:cNvPr>
          <p:cNvGrpSpPr/>
          <p:nvPr/>
        </p:nvGrpSpPr>
        <p:grpSpPr>
          <a:xfrm>
            <a:off x="6646861" y="3460116"/>
            <a:ext cx="3688044" cy="588431"/>
            <a:chOff x="6862618" y="4415979"/>
            <a:chExt cx="3688044" cy="5884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CuadroTexto 45">
                  <a:extLst>
                    <a:ext uri="{FF2B5EF4-FFF2-40B4-BE49-F238E27FC236}">
                      <a16:creationId xmlns:a16="http://schemas.microsoft.com/office/drawing/2014/main" id="{3FEBE135-39BF-4C00-A51B-F3C888517246}"/>
                    </a:ext>
                  </a:extLst>
                </p:cNvPr>
                <p:cNvSpPr txBox="1"/>
                <p:nvPr/>
              </p:nvSpPr>
              <p:spPr>
                <a:xfrm>
                  <a:off x="6862618" y="4415979"/>
                  <a:ext cx="3688044" cy="5884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20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Sup.     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s-E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s-E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3,5367</m:t>
                          </m:r>
                          <m:r>
                            <m:rPr>
                              <m:nor/>
                            </m:rPr>
                            <a:rPr lang="es-E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</m:t>
                          </m:r>
                          <m:r>
                            <m:rPr>
                              <m:nor/>
                            </m:rPr>
                            <a:rPr lang="es-E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. 5. 2,4270</m:t>
                          </m:r>
                          <m:r>
                            <m:rPr>
                              <m:nor/>
                            </m:rPr>
                            <a:rPr lang="es-E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</m:t>
                          </m:r>
                        </m:num>
                        <m:den>
                          <m:r>
                            <a:rPr lang="es-E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endParaRPr lang="es-AR" sz="200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46" name="CuadroTexto 45">
                  <a:extLst>
                    <a:ext uri="{FF2B5EF4-FFF2-40B4-BE49-F238E27FC236}">
                      <a16:creationId xmlns:a16="http://schemas.microsoft.com/office/drawing/2014/main" id="{3FEBE135-39BF-4C00-A51B-F3C8885172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62618" y="4415979"/>
                  <a:ext cx="3688044" cy="588431"/>
                </a:xfrm>
                <a:prstGeom prst="rect">
                  <a:avLst/>
                </a:prstGeom>
                <a:blipFill>
                  <a:blip r:embed="rId6"/>
                  <a:stretch>
                    <a:fillRect l="-1653" b="-6250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Pentágono 46">
              <a:extLst>
                <a:ext uri="{FF2B5EF4-FFF2-40B4-BE49-F238E27FC236}">
                  <a16:creationId xmlns:a16="http://schemas.microsoft.com/office/drawing/2014/main" id="{757AE5DD-3567-4E53-A7FD-E06DCA7E48B8}"/>
                </a:ext>
              </a:extLst>
            </p:cNvPr>
            <p:cNvSpPr/>
            <p:nvPr/>
          </p:nvSpPr>
          <p:spPr>
            <a:xfrm>
              <a:off x="7427297" y="4569028"/>
              <a:ext cx="284253" cy="307773"/>
            </a:xfrm>
            <a:prstGeom prst="pent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1E5B887D-EE7B-44AD-A5A4-780F4E1A837B}"/>
              </a:ext>
            </a:extLst>
          </p:cNvPr>
          <p:cNvGrpSpPr/>
          <p:nvPr/>
        </p:nvGrpSpPr>
        <p:grpSpPr>
          <a:xfrm>
            <a:off x="6729737" y="4034690"/>
            <a:ext cx="3688044" cy="400110"/>
            <a:chOff x="6862618" y="4415979"/>
            <a:chExt cx="3688044" cy="4001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CuadroTexto 49">
                  <a:extLst>
                    <a:ext uri="{FF2B5EF4-FFF2-40B4-BE49-F238E27FC236}">
                      <a16:creationId xmlns:a16="http://schemas.microsoft.com/office/drawing/2014/main" id="{E9EB0415-FA03-47D8-B0F2-F5CBF4E4E1EA}"/>
                    </a:ext>
                  </a:extLst>
                </p:cNvPr>
                <p:cNvSpPr txBox="1"/>
                <p:nvPr/>
              </p:nvSpPr>
              <p:spPr>
                <a:xfrm>
                  <a:off x="6862618" y="4415979"/>
                  <a:ext cx="368804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20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Sup.     =</a:t>
                  </a:r>
                  <a14:m>
                    <m:oMath xmlns:m="http://schemas.openxmlformats.org/officeDocument/2006/math"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21,3987 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²</m:t>
                      </m:r>
                    </m:oMath>
                  </a14:m>
                  <a:endParaRPr lang="es-AR" sz="200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50" name="CuadroTexto 49">
                  <a:extLst>
                    <a:ext uri="{FF2B5EF4-FFF2-40B4-BE49-F238E27FC236}">
                      <a16:creationId xmlns:a16="http://schemas.microsoft.com/office/drawing/2014/main" id="{E9EB0415-FA03-47D8-B0F2-F5CBF4E4E1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62618" y="4415979"/>
                  <a:ext cx="3688044" cy="400110"/>
                </a:xfrm>
                <a:prstGeom prst="rect">
                  <a:avLst/>
                </a:prstGeom>
                <a:blipFill>
                  <a:blip r:embed="rId7"/>
                  <a:stretch>
                    <a:fillRect l="-1818" t="-9231" b="-27692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Pentágono 52">
              <a:extLst>
                <a:ext uri="{FF2B5EF4-FFF2-40B4-BE49-F238E27FC236}">
                  <a16:creationId xmlns:a16="http://schemas.microsoft.com/office/drawing/2014/main" id="{31C18574-AA26-4706-A97B-30223AFCC1C9}"/>
                </a:ext>
              </a:extLst>
            </p:cNvPr>
            <p:cNvSpPr/>
            <p:nvPr/>
          </p:nvSpPr>
          <p:spPr>
            <a:xfrm>
              <a:off x="7427297" y="4466288"/>
              <a:ext cx="284253" cy="307773"/>
            </a:xfrm>
            <a:prstGeom prst="pent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63" name="CuadroTexto 62">
            <a:extLst>
              <a:ext uri="{FF2B5EF4-FFF2-40B4-BE49-F238E27FC236}">
                <a16:creationId xmlns:a16="http://schemas.microsoft.com/office/drawing/2014/main" id="{D95A04BE-8E57-4FFF-82C3-677C93E85751}"/>
              </a:ext>
            </a:extLst>
          </p:cNvPr>
          <p:cNvSpPr txBox="1"/>
          <p:nvPr/>
        </p:nvSpPr>
        <p:spPr>
          <a:xfrm>
            <a:off x="4758513" y="4471252"/>
            <a:ext cx="562044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5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Sup TOTAL= 49,0026 m² + 21,3987 m²</a:t>
            </a:r>
            <a:endParaRPr lang="es-AR" sz="25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2D6BA897-CED0-4886-9CAF-54039E0F3AEF}"/>
              </a:ext>
            </a:extLst>
          </p:cNvPr>
          <p:cNvSpPr txBox="1"/>
          <p:nvPr/>
        </p:nvSpPr>
        <p:spPr>
          <a:xfrm>
            <a:off x="4742087" y="5132484"/>
            <a:ext cx="3640740" cy="477054"/>
          </a:xfrm>
          <a:prstGeom prst="rect">
            <a:avLst/>
          </a:prstGeom>
          <a:noFill/>
          <a:ln w="38100">
            <a:solidFill>
              <a:srgbClr val="474B81"/>
            </a:solidFill>
          </a:ln>
        </p:spPr>
        <p:txBody>
          <a:bodyPr wrap="none" rtlCol="0">
            <a:spAutoFit/>
          </a:bodyPr>
          <a:lstStyle/>
          <a:p>
            <a:r>
              <a:rPr lang="es-ES" sz="2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Sup TOTAL= 70,4013 m²</a:t>
            </a:r>
            <a:endParaRPr lang="es-AR" sz="25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776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584790" y="169280"/>
            <a:ext cx="11607209" cy="15431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N°8:</a:t>
            </a:r>
          </a:p>
          <a:p>
            <a:pPr algn="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Calcular la superficie lateral de un cono truncado recto circular que tiene 5,0m de altura y un R</a:t>
            </a:r>
            <a:r>
              <a:rPr lang="es-ES" sz="2200" baseline="-25000" dirty="0">
                <a:solidFill>
                  <a:schemeClr val="tx1"/>
                </a:solidFill>
                <a:latin typeface="+mn-lt"/>
              </a:rPr>
              <a:t>=</a:t>
            </a:r>
            <a:r>
              <a:rPr lang="es-ES" sz="2200" dirty="0">
                <a:solidFill>
                  <a:schemeClr val="tx1"/>
                </a:solidFill>
                <a:latin typeface="+mn-lt"/>
              </a:rPr>
              <a:t> 4,0m y r</a:t>
            </a:r>
            <a:r>
              <a:rPr lang="es-ES" sz="2200" baseline="-25000" dirty="0">
                <a:solidFill>
                  <a:schemeClr val="tx1"/>
                </a:solidFill>
                <a:latin typeface="+mn-lt"/>
              </a:rPr>
              <a:t>=</a:t>
            </a:r>
            <a:r>
              <a:rPr lang="es-ES" sz="2200" dirty="0">
                <a:solidFill>
                  <a:schemeClr val="tx1"/>
                </a:solidFill>
                <a:latin typeface="+mn-lt"/>
              </a:rPr>
              <a:t> 2,0m </a:t>
            </a:r>
            <a:endParaRPr lang="es-AR" sz="2200" baseline="-25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E88920"/>
          </a:solidFill>
          <a:ln>
            <a:solidFill>
              <a:srgbClr val="E8892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AR" sz="3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Picture 2" descr="ÁREA Y VOLUMEN DE UN TRONCO DE CONO O CONO TRUNCADO - YouTube">
            <a:extLst>
              <a:ext uri="{FF2B5EF4-FFF2-40B4-BE49-F238E27FC236}">
                <a16:creationId xmlns:a16="http://schemas.microsoft.com/office/drawing/2014/main" id="{5D85E9D2-E004-4C3F-B59C-840158B63F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AFCE7"/>
              </a:clrFrom>
              <a:clrTo>
                <a:srgbClr val="FAFCE7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5" t="9888" r="28961" b="14307"/>
          <a:stretch/>
        </p:blipFill>
        <p:spPr bwMode="auto">
          <a:xfrm>
            <a:off x="264388" y="2033711"/>
            <a:ext cx="2815143" cy="253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A96C0F91-F45E-45D8-9D03-8C8367A71974}"/>
              </a:ext>
            </a:extLst>
          </p:cNvPr>
          <p:cNvGrpSpPr/>
          <p:nvPr/>
        </p:nvGrpSpPr>
        <p:grpSpPr>
          <a:xfrm>
            <a:off x="873988" y="4846583"/>
            <a:ext cx="1510815" cy="1897117"/>
            <a:chOff x="3758333" y="2033711"/>
            <a:chExt cx="2225450" cy="3140206"/>
          </a:xfrm>
        </p:grpSpPr>
        <p:pic>
          <p:nvPicPr>
            <p:cNvPr id="20482" name="Picture 2">
              <a:extLst>
                <a:ext uri="{FF2B5EF4-FFF2-40B4-BE49-F238E27FC236}">
                  <a16:creationId xmlns:a16="http://schemas.microsoft.com/office/drawing/2014/main" id="{9B103E98-DE15-4F32-875B-ACC42A3BFF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8333" y="2033711"/>
              <a:ext cx="2225450" cy="3140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02276370-2E91-403F-9238-6EC1B90C11AA}"/>
                </a:ext>
              </a:extLst>
            </p:cNvPr>
            <p:cNvCxnSpPr/>
            <p:nvPr/>
          </p:nvCxnSpPr>
          <p:spPr>
            <a:xfrm>
              <a:off x="5252484" y="4603898"/>
              <a:ext cx="53162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166235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584790" y="169280"/>
            <a:ext cx="11607209" cy="15431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N°8:</a:t>
            </a:r>
          </a:p>
          <a:p>
            <a:pPr algn="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Calcular la superficie lateral de un cono truncado recto circular que tiene 5,0m de altura y un R</a:t>
            </a:r>
            <a:r>
              <a:rPr lang="es-ES" sz="2200" baseline="-25000" dirty="0">
                <a:solidFill>
                  <a:schemeClr val="tx1"/>
                </a:solidFill>
                <a:latin typeface="+mn-lt"/>
              </a:rPr>
              <a:t>=</a:t>
            </a:r>
            <a:r>
              <a:rPr lang="es-ES" sz="2200" dirty="0">
                <a:solidFill>
                  <a:schemeClr val="tx1"/>
                </a:solidFill>
                <a:latin typeface="+mn-lt"/>
              </a:rPr>
              <a:t> 4,0m y r</a:t>
            </a:r>
            <a:r>
              <a:rPr lang="es-ES" sz="2200" baseline="-25000" dirty="0">
                <a:solidFill>
                  <a:schemeClr val="tx1"/>
                </a:solidFill>
                <a:latin typeface="+mn-lt"/>
              </a:rPr>
              <a:t>=</a:t>
            </a:r>
            <a:r>
              <a:rPr lang="es-ES" sz="2200" dirty="0">
                <a:solidFill>
                  <a:schemeClr val="tx1"/>
                </a:solidFill>
                <a:latin typeface="+mn-lt"/>
              </a:rPr>
              <a:t> 2,0m </a:t>
            </a:r>
            <a:endParaRPr lang="es-AR" sz="2200" baseline="-25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E88920"/>
          </a:solidFill>
          <a:ln>
            <a:solidFill>
              <a:srgbClr val="E8892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AR" sz="3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Picture 2" descr="ÁREA Y VOLUMEN DE UN TRONCO DE CONO O CONO TRUNCADO - YouTube">
            <a:extLst>
              <a:ext uri="{FF2B5EF4-FFF2-40B4-BE49-F238E27FC236}">
                <a16:creationId xmlns:a16="http://schemas.microsoft.com/office/drawing/2014/main" id="{5D85E9D2-E004-4C3F-B59C-840158B63F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5" t="9888" r="28961" b="14307"/>
          <a:stretch/>
        </p:blipFill>
        <p:spPr bwMode="auto">
          <a:xfrm>
            <a:off x="264388" y="2033711"/>
            <a:ext cx="3493945" cy="314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F3AC1485-47D9-4D75-A844-FAF76E5F35BD}"/>
              </a:ext>
            </a:extLst>
          </p:cNvPr>
          <p:cNvSpPr txBox="1"/>
          <p:nvPr/>
        </p:nvSpPr>
        <p:spPr>
          <a:xfrm>
            <a:off x="5983783" y="2033711"/>
            <a:ext cx="6211675" cy="477054"/>
          </a:xfrm>
          <a:prstGeom prst="rect">
            <a:avLst/>
          </a:prstGeom>
          <a:solidFill>
            <a:srgbClr val="E88920">
              <a:alpha val="10000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25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Área Lat. TOTAL=(</a:t>
            </a:r>
            <a:r>
              <a:rPr lang="el-GR" sz="25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π</a:t>
            </a:r>
            <a:r>
              <a:rPr lang="es-ES" sz="25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. r²)+(</a:t>
            </a:r>
            <a:r>
              <a:rPr lang="el-GR" sz="25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π</a:t>
            </a:r>
            <a:r>
              <a:rPr lang="es-ES" sz="25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. R²)+</a:t>
            </a:r>
            <a:r>
              <a:rPr lang="el-GR" sz="25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s-ES" sz="25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(R + r)g</a:t>
            </a:r>
            <a:endParaRPr lang="es-AR" sz="25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id="{9B103E98-DE15-4F32-875B-ACC42A3BF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333" y="2033711"/>
            <a:ext cx="2225450" cy="314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2276370-2E91-403F-9238-6EC1B90C11AA}"/>
              </a:ext>
            </a:extLst>
          </p:cNvPr>
          <p:cNvCxnSpPr/>
          <p:nvPr/>
        </p:nvCxnSpPr>
        <p:spPr>
          <a:xfrm>
            <a:off x="5252484" y="4603898"/>
            <a:ext cx="53162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upo 28">
            <a:extLst>
              <a:ext uri="{FF2B5EF4-FFF2-40B4-BE49-F238E27FC236}">
                <a16:creationId xmlns:a16="http://schemas.microsoft.com/office/drawing/2014/main" id="{396BCF8D-B56A-4E98-9964-EC99AEA72988}"/>
              </a:ext>
            </a:extLst>
          </p:cNvPr>
          <p:cNvGrpSpPr/>
          <p:nvPr/>
        </p:nvGrpSpPr>
        <p:grpSpPr>
          <a:xfrm>
            <a:off x="5983783" y="2675610"/>
            <a:ext cx="1049591" cy="2175176"/>
            <a:chOff x="3481293" y="3132865"/>
            <a:chExt cx="1049591" cy="2175176"/>
          </a:xfrm>
        </p:grpSpPr>
        <p:sp>
          <p:nvSpPr>
            <p:cNvPr id="35" name="Triángulo rectángulo 34">
              <a:extLst>
                <a:ext uri="{FF2B5EF4-FFF2-40B4-BE49-F238E27FC236}">
                  <a16:creationId xmlns:a16="http://schemas.microsoft.com/office/drawing/2014/main" id="{F14C1762-3CB4-4B3F-A034-0DAFA8B5D6BE}"/>
                </a:ext>
              </a:extLst>
            </p:cNvPr>
            <p:cNvSpPr/>
            <p:nvPr/>
          </p:nvSpPr>
          <p:spPr>
            <a:xfrm>
              <a:off x="3808691" y="3132865"/>
              <a:ext cx="620626" cy="1825929"/>
            </a:xfrm>
            <a:prstGeom prst="rtTriangle">
              <a:avLst/>
            </a:prstGeom>
            <a:solidFill>
              <a:srgbClr val="E88920">
                <a:alpha val="30000"/>
              </a:srgbClr>
            </a:solidFill>
            <a:ln>
              <a:solidFill>
                <a:srgbClr val="E889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31" name="Conector recto 30">
              <a:extLst>
                <a:ext uri="{FF2B5EF4-FFF2-40B4-BE49-F238E27FC236}">
                  <a16:creationId xmlns:a16="http://schemas.microsoft.com/office/drawing/2014/main" id="{F00E6CA4-A16C-4635-A64E-43658DA3F604}"/>
                </a:ext>
              </a:extLst>
            </p:cNvPr>
            <p:cNvCxnSpPr>
              <a:cxnSpLocks/>
              <a:stCxn id="35" idx="2"/>
              <a:endCxn id="35" idx="4"/>
            </p:cNvCxnSpPr>
            <p:nvPr/>
          </p:nvCxnSpPr>
          <p:spPr>
            <a:xfrm>
              <a:off x="3808691" y="4958794"/>
              <a:ext cx="620626" cy="0"/>
            </a:xfrm>
            <a:prstGeom prst="line">
              <a:avLst/>
            </a:prstGeom>
            <a:ln w="57150">
              <a:solidFill>
                <a:srgbClr val="474B8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92500F73-5800-463F-B43D-C909B79D4C6F}"/>
                </a:ext>
              </a:extLst>
            </p:cNvPr>
            <p:cNvSpPr txBox="1"/>
            <p:nvPr/>
          </p:nvSpPr>
          <p:spPr>
            <a:xfrm rot="4289831">
              <a:off x="4159949" y="3911040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>
                  <a:solidFill>
                    <a:srgbClr val="E88920"/>
                  </a:solidFill>
                </a:rPr>
                <a:t>g</a:t>
              </a:r>
              <a:endParaRPr lang="es-AR" sz="2000" b="1" baseline="30000" dirty="0">
                <a:solidFill>
                  <a:srgbClr val="E88920"/>
                </a:solidFill>
              </a:endParaRP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83347599-C67A-4BA4-A2DA-B0484BA647CE}"/>
                </a:ext>
              </a:extLst>
            </p:cNvPr>
            <p:cNvSpPr txBox="1"/>
            <p:nvPr/>
          </p:nvSpPr>
          <p:spPr>
            <a:xfrm rot="16200000">
              <a:off x="3172875" y="3926430"/>
              <a:ext cx="9861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800" b="1" dirty="0">
                  <a:solidFill>
                    <a:srgbClr val="E88920"/>
                  </a:solidFill>
                </a:rPr>
                <a:t>h=5,0m</a:t>
              </a:r>
              <a:endParaRPr lang="es-AR" sz="1800" b="1" dirty="0">
                <a:solidFill>
                  <a:srgbClr val="E88920"/>
                </a:solidFill>
              </a:endParaRPr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58C4C00E-D6F6-47C4-B812-C49FF560DE0A}"/>
                </a:ext>
              </a:extLst>
            </p:cNvPr>
            <p:cNvSpPr txBox="1"/>
            <p:nvPr/>
          </p:nvSpPr>
          <p:spPr>
            <a:xfrm>
              <a:off x="3850625" y="5000264"/>
              <a:ext cx="4443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rgbClr val="474B81"/>
                  </a:solidFill>
                </a:rPr>
                <a:t>R-r</a:t>
              </a:r>
              <a:endParaRPr lang="es-AR" b="1" baseline="30000" dirty="0">
                <a:solidFill>
                  <a:srgbClr val="474B8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CuadroTexto 36">
                <a:extLst>
                  <a:ext uri="{FF2B5EF4-FFF2-40B4-BE49-F238E27FC236}">
                    <a16:creationId xmlns:a16="http://schemas.microsoft.com/office/drawing/2014/main" id="{42341F23-268D-45F6-9015-3DEF09567CF1}"/>
                  </a:ext>
                </a:extLst>
              </p:cNvPr>
              <p:cNvSpPr txBox="1"/>
              <p:nvPr/>
            </p:nvSpPr>
            <p:spPr>
              <a:xfrm>
                <a:off x="7377437" y="3389609"/>
                <a:ext cx="276954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2000" b="0" i="1" smtClean="0">
                              <a:latin typeface="Cambria Math" panose="02040503050406030204" pitchFamily="18" charset="0"/>
                            </a:rPr>
                            <m:t>(2,0</m:t>
                          </m:r>
                          <m:r>
                            <a:rPr lang="es-E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s-ES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pt-BR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pt-BR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2000" b="0" i="1" smtClean="0">
                              <a:latin typeface="Cambria Math" panose="02040503050406030204" pitchFamily="18" charset="0"/>
                            </a:rPr>
                            <m:t>(5,0</m:t>
                          </m:r>
                          <m:r>
                            <a:rPr lang="es-E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s-ES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pt-BR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20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pt-BR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s-AR" sz="2000" dirty="0"/>
              </a:p>
            </p:txBody>
          </p:sp>
        </mc:Choice>
        <mc:Fallback xmlns="">
          <p:sp>
            <p:nvSpPr>
              <p:cNvPr id="37" name="CuadroTexto 36">
                <a:extLst>
                  <a:ext uri="{FF2B5EF4-FFF2-40B4-BE49-F238E27FC236}">
                    <a16:creationId xmlns:a16="http://schemas.microsoft.com/office/drawing/2014/main" id="{42341F23-268D-45F6-9015-3DEF09567C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437" y="3389609"/>
                <a:ext cx="2769541" cy="400110"/>
              </a:xfrm>
              <a:prstGeom prst="rect">
                <a:avLst/>
              </a:prstGeom>
              <a:blipFill>
                <a:blip r:embed="rId4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A44A7BC3-6CA0-47B0-A815-5F66E1005034}"/>
                  </a:ext>
                </a:extLst>
              </p:cNvPr>
              <p:cNvSpPr txBox="1"/>
              <p:nvPr/>
            </p:nvSpPr>
            <p:spPr>
              <a:xfrm>
                <a:off x="7352734" y="3817882"/>
                <a:ext cx="3571362" cy="4650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𝑐𝑎𝑟𝑎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s-AR" sz="20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pt-B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s-ES" sz="2000" b="0" i="1" smtClean="0">
                                  <a:latin typeface="Cambria Math" panose="02040503050406030204" pitchFamily="18" charset="0"/>
                                </a:rPr>
                                <m:t>2,0</m:t>
                              </m:r>
                              <m:r>
                                <a:rPr lang="es-ES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s-ES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pt-B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BR" sz="20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pt-B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s-ES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s-ES" sz="2000" i="1">
                                  <a:latin typeface="Cambria Math" panose="02040503050406030204" pitchFamily="18" charset="0"/>
                                </a:rPr>
                                <m:t>,0</m:t>
                              </m:r>
                              <m:r>
                                <a:rPr lang="es-ES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s-ES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pt-B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s-AR" sz="2000" dirty="0"/>
              </a:p>
            </p:txBody>
          </p:sp>
        </mc:Choice>
        <mc:Fallback xmlns=""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A44A7BC3-6CA0-47B0-A815-5F66E10050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2734" y="3817882"/>
                <a:ext cx="3571362" cy="4650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uadroTexto 38">
                <a:extLst>
                  <a:ext uri="{FF2B5EF4-FFF2-40B4-BE49-F238E27FC236}">
                    <a16:creationId xmlns:a16="http://schemas.microsoft.com/office/drawing/2014/main" id="{B60F1A05-38BF-42B5-BAAA-9E9C17D26D95}"/>
                  </a:ext>
                </a:extLst>
              </p:cNvPr>
              <p:cNvSpPr txBox="1"/>
              <p:nvPr/>
            </p:nvSpPr>
            <p:spPr>
              <a:xfrm>
                <a:off x="7377437" y="4332349"/>
                <a:ext cx="173688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=5,3851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s-AR" sz="2000" dirty="0"/>
              </a:p>
            </p:txBody>
          </p:sp>
        </mc:Choice>
        <mc:Fallback xmlns="">
          <p:sp>
            <p:nvSpPr>
              <p:cNvPr id="39" name="CuadroTexto 38">
                <a:extLst>
                  <a:ext uri="{FF2B5EF4-FFF2-40B4-BE49-F238E27FC236}">
                    <a16:creationId xmlns:a16="http://schemas.microsoft.com/office/drawing/2014/main" id="{B60F1A05-38BF-42B5-BAAA-9E9C17D26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437" y="4332349"/>
                <a:ext cx="1736886" cy="400110"/>
              </a:xfrm>
              <a:prstGeom prst="rect">
                <a:avLst/>
              </a:prstGeom>
              <a:blipFill>
                <a:blip r:embed="rId6"/>
                <a:stretch>
                  <a:fillRect b="-1076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CuadroTexto 39">
                <a:extLst>
                  <a:ext uri="{FF2B5EF4-FFF2-40B4-BE49-F238E27FC236}">
                    <a16:creationId xmlns:a16="http://schemas.microsoft.com/office/drawing/2014/main" id="{77CE99D5-BDFF-4B46-A403-9B77ABC52B2D}"/>
                  </a:ext>
                </a:extLst>
              </p:cNvPr>
              <p:cNvSpPr txBox="1"/>
              <p:nvPr/>
            </p:nvSpPr>
            <p:spPr>
              <a:xfrm>
                <a:off x="7352734" y="2683867"/>
                <a:ext cx="377545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000" b="1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s-ES" sz="2000" b="1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ES" sz="2000" b="1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s-ES" sz="2000" b="1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2000" b="1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s-ES" sz="2000" b="1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s-ES" sz="2000" b="1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s-ES" sz="2000" b="1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s-ES" sz="2000" b="1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ES" sz="2000" b="1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s-ES" sz="2000" b="1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s-ES" sz="2000" b="1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s-ES" sz="2000" b="1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s-ES" sz="2000" b="1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2000" b="1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s-ES" sz="2000" b="1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s-ES" sz="2000" b="1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s-ES" sz="2000" b="1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es-AR" sz="2000" b="1" dirty="0">
                  <a:solidFill>
                    <a:srgbClr val="474B81"/>
                  </a:solidFill>
                </a:endParaRPr>
              </a:p>
            </p:txBody>
          </p:sp>
        </mc:Choice>
        <mc:Fallback xmlns="">
          <p:sp>
            <p:nvSpPr>
              <p:cNvPr id="40" name="CuadroTexto 39">
                <a:extLst>
                  <a:ext uri="{FF2B5EF4-FFF2-40B4-BE49-F238E27FC236}">
                    <a16:creationId xmlns:a16="http://schemas.microsoft.com/office/drawing/2014/main" id="{77CE99D5-BDFF-4B46-A403-9B77ABC52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2734" y="2683867"/>
                <a:ext cx="3775457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CuadroTexto 40">
            <a:extLst>
              <a:ext uri="{FF2B5EF4-FFF2-40B4-BE49-F238E27FC236}">
                <a16:creationId xmlns:a16="http://schemas.microsoft.com/office/drawing/2014/main" id="{63867472-1786-4A2B-ABD5-915382C02A18}"/>
              </a:ext>
            </a:extLst>
          </p:cNvPr>
          <p:cNvSpPr txBox="1"/>
          <p:nvPr/>
        </p:nvSpPr>
        <p:spPr>
          <a:xfrm>
            <a:off x="2401270" y="5260959"/>
            <a:ext cx="974442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dirty="0">
                <a:latin typeface="Cambria Math" panose="02040503050406030204" pitchFamily="18" charset="0"/>
                <a:ea typeface="Cambria Math" panose="02040503050406030204" pitchFamily="18" charset="0"/>
              </a:rPr>
              <a:t>Área Lat. TOTAL=(</a:t>
            </a:r>
            <a:r>
              <a:rPr lang="el-GR" sz="2500" dirty="0">
                <a:latin typeface="Cambria Math" panose="02040503050406030204" pitchFamily="18" charset="0"/>
                <a:ea typeface="Cambria Math" panose="02040503050406030204" pitchFamily="18" charset="0"/>
              </a:rPr>
              <a:t>π</a:t>
            </a:r>
            <a:r>
              <a:rPr lang="es-ES" sz="2500" dirty="0">
                <a:latin typeface="Cambria Math" panose="02040503050406030204" pitchFamily="18" charset="0"/>
                <a:ea typeface="Cambria Math" panose="02040503050406030204" pitchFamily="18" charset="0"/>
              </a:rPr>
              <a:t>. 2,0m²)+(</a:t>
            </a:r>
            <a:r>
              <a:rPr lang="el-GR" sz="2500" dirty="0">
                <a:latin typeface="Cambria Math" panose="02040503050406030204" pitchFamily="18" charset="0"/>
                <a:ea typeface="Cambria Math" panose="02040503050406030204" pitchFamily="18" charset="0"/>
              </a:rPr>
              <a:t>π</a:t>
            </a:r>
            <a:r>
              <a:rPr lang="es-ES" sz="2500" dirty="0">
                <a:latin typeface="Cambria Math" panose="02040503050406030204" pitchFamily="18" charset="0"/>
                <a:ea typeface="Cambria Math" panose="02040503050406030204" pitchFamily="18" charset="0"/>
              </a:rPr>
              <a:t>. 4,0m²)+</a:t>
            </a:r>
            <a:r>
              <a:rPr lang="el-GR" sz="25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s-ES" sz="2500" dirty="0">
                <a:latin typeface="Cambria Math" panose="02040503050406030204" pitchFamily="18" charset="0"/>
                <a:ea typeface="Cambria Math" panose="02040503050406030204" pitchFamily="18" charset="0"/>
              </a:rPr>
              <a:t>(4,0m + 2,0m). 5,3851m</a:t>
            </a:r>
            <a:endParaRPr lang="es-AR" sz="25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FABAC8BA-E954-4C4E-A2B4-0391A50E7E03}"/>
              </a:ext>
            </a:extLst>
          </p:cNvPr>
          <p:cNvSpPr txBox="1"/>
          <p:nvPr/>
        </p:nvSpPr>
        <p:spPr>
          <a:xfrm>
            <a:off x="2401269" y="5883123"/>
            <a:ext cx="4775707" cy="477054"/>
          </a:xfrm>
          <a:prstGeom prst="rect">
            <a:avLst/>
          </a:prstGeom>
          <a:noFill/>
          <a:ln w="38100">
            <a:solidFill>
              <a:srgbClr val="E88920"/>
            </a:solidFill>
          </a:ln>
        </p:spPr>
        <p:txBody>
          <a:bodyPr wrap="square" rtlCol="0">
            <a:spAutoFit/>
          </a:bodyPr>
          <a:lstStyle/>
          <a:p>
            <a:r>
              <a:rPr lang="es-ES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Área Lat. TOTAL= 164,2386 m²</a:t>
            </a:r>
            <a:endParaRPr lang="es-AR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84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  <p:bldP spid="41" grpId="0"/>
      <p:bldP spid="43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553017" y="169280"/>
            <a:ext cx="11612483" cy="16286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N°9:</a:t>
            </a:r>
          </a:p>
          <a:p>
            <a:pPr algn="ct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    Calcular la superficie total de una pirámide recta trunca de base pentagonal, de la que se conocen los siguientes datos: altura (h)=4,0m; radio de la base mayor R=3,0m; radio de la base menor (R´)=2,0m.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AR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FB0DC50-7485-451E-A08E-CC246ECF502B}"/>
              </a:ext>
            </a:extLst>
          </p:cNvPr>
          <p:cNvGrpSpPr/>
          <p:nvPr/>
        </p:nvGrpSpPr>
        <p:grpSpPr>
          <a:xfrm>
            <a:off x="584790" y="2053530"/>
            <a:ext cx="2664069" cy="2262562"/>
            <a:chOff x="584790" y="2053530"/>
            <a:chExt cx="2664069" cy="2262562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CF88E49C-3974-4F1F-B7EB-67145C15D3D7}"/>
                </a:ext>
              </a:extLst>
            </p:cNvPr>
            <p:cNvSpPr txBox="1"/>
            <p:nvPr/>
          </p:nvSpPr>
          <p:spPr>
            <a:xfrm rot="16200000">
              <a:off x="849459" y="2964561"/>
              <a:ext cx="8274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chemeClr val="bg1"/>
                  </a:solidFill>
                </a:rPr>
                <a:t>h=5,0m</a:t>
              </a:r>
              <a:endParaRPr lang="es-AR" b="1" dirty="0">
                <a:solidFill>
                  <a:schemeClr val="bg1"/>
                </a:solidFill>
              </a:endParaRPr>
            </a:p>
          </p:txBody>
        </p:sp>
        <p:pic>
          <p:nvPicPr>
            <p:cNvPr id="10244" name="Picture 4" descr="Vea los detalles de la imagen relacionada. Vetores de Ilustração Do Tronco Da Pirâmide De Pentagonal e mais ...">
              <a:extLst>
                <a:ext uri="{FF2B5EF4-FFF2-40B4-BE49-F238E27FC236}">
                  <a16:creationId xmlns:a16="http://schemas.microsoft.com/office/drawing/2014/main" id="{732C60FE-643E-4EE9-BD46-2FD4738C5E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77" r="8422"/>
            <a:stretch/>
          </p:blipFill>
          <p:spPr bwMode="auto">
            <a:xfrm>
              <a:off x="584790" y="2053530"/>
              <a:ext cx="2664069" cy="22625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0" name="CuadroTexto 59">
              <a:extLst>
                <a:ext uri="{FF2B5EF4-FFF2-40B4-BE49-F238E27FC236}">
                  <a16:creationId xmlns:a16="http://schemas.microsoft.com/office/drawing/2014/main" id="{AEDF47B6-763B-4B62-8D0F-9F566A33AE39}"/>
                </a:ext>
              </a:extLst>
            </p:cNvPr>
            <p:cNvSpPr txBox="1"/>
            <p:nvPr/>
          </p:nvSpPr>
          <p:spPr>
            <a:xfrm>
              <a:off x="727130" y="3805497"/>
              <a:ext cx="35779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200" b="1" dirty="0"/>
                <a:t>L</a:t>
              </a:r>
              <a:endParaRPr lang="es-AR" sz="2200" b="1" dirty="0"/>
            </a:p>
          </p:txBody>
        </p:sp>
        <p:sp>
          <p:nvSpPr>
            <p:cNvPr id="61" name="CuadroTexto 60">
              <a:extLst>
                <a:ext uri="{FF2B5EF4-FFF2-40B4-BE49-F238E27FC236}">
                  <a16:creationId xmlns:a16="http://schemas.microsoft.com/office/drawing/2014/main" id="{A105285A-78FE-4C64-8E8B-5F89AF457D72}"/>
                </a:ext>
              </a:extLst>
            </p:cNvPr>
            <p:cNvSpPr txBox="1"/>
            <p:nvPr/>
          </p:nvSpPr>
          <p:spPr>
            <a:xfrm>
              <a:off x="1130969" y="2587854"/>
              <a:ext cx="45236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200" b="1" dirty="0"/>
                <a:t>L´</a:t>
              </a:r>
              <a:endParaRPr lang="es-AR" sz="2200" b="1" dirty="0"/>
            </a:p>
          </p:txBody>
        </p: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04FC4033-DAED-46FB-989A-8D7C02E17C55}"/>
                </a:ext>
              </a:extLst>
            </p:cNvPr>
            <p:cNvCxnSpPr>
              <a:cxnSpLocks/>
            </p:cNvCxnSpPr>
            <p:nvPr/>
          </p:nvCxnSpPr>
          <p:spPr>
            <a:xfrm>
              <a:off x="1894757" y="2587854"/>
              <a:ext cx="0" cy="1048481"/>
            </a:xfrm>
            <a:prstGeom prst="line">
              <a:avLst/>
            </a:pr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CuadroTexto 61">
              <a:extLst>
                <a:ext uri="{FF2B5EF4-FFF2-40B4-BE49-F238E27FC236}">
                  <a16:creationId xmlns:a16="http://schemas.microsoft.com/office/drawing/2014/main" id="{0A9FF61C-1F81-437E-843E-1994F34FA2ED}"/>
                </a:ext>
              </a:extLst>
            </p:cNvPr>
            <p:cNvSpPr txBox="1"/>
            <p:nvPr/>
          </p:nvSpPr>
          <p:spPr>
            <a:xfrm rot="16200000">
              <a:off x="1201534" y="3038886"/>
              <a:ext cx="9861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800" b="1" dirty="0">
                  <a:solidFill>
                    <a:schemeClr val="bg1"/>
                  </a:solidFill>
                </a:rPr>
                <a:t>h=4,0m</a:t>
              </a:r>
              <a:endParaRPr lang="es-AR" sz="1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D5A75441-EC79-4384-A368-D74AF579BAFB}"/>
              </a:ext>
            </a:extLst>
          </p:cNvPr>
          <p:cNvGrpSpPr/>
          <p:nvPr/>
        </p:nvGrpSpPr>
        <p:grpSpPr>
          <a:xfrm>
            <a:off x="584790" y="4313273"/>
            <a:ext cx="1956391" cy="2329499"/>
            <a:chOff x="3834536" y="1212112"/>
            <a:chExt cx="4618348" cy="5390707"/>
          </a:xfrm>
        </p:grpSpPr>
        <p:pic>
          <p:nvPicPr>
            <p:cNvPr id="10246" name="Picture 6" descr="Tronco de Pirámide Pentagonal | PDF">
              <a:extLst>
                <a:ext uri="{FF2B5EF4-FFF2-40B4-BE49-F238E27FC236}">
                  <a16:creationId xmlns:a16="http://schemas.microsoft.com/office/drawing/2014/main" id="{E68A390C-73BC-4AEE-A1B2-3CC9DADBDDA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3" t="17674" r="4177" b="3721"/>
            <a:stretch/>
          </p:blipFill>
          <p:spPr bwMode="auto">
            <a:xfrm>
              <a:off x="3834536" y="1212112"/>
              <a:ext cx="4618348" cy="5390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26FF1FAF-3F52-4FE2-A43D-92D0DA0F2BB6}"/>
                </a:ext>
              </a:extLst>
            </p:cNvPr>
            <p:cNvSpPr/>
            <p:nvPr/>
          </p:nvSpPr>
          <p:spPr>
            <a:xfrm>
              <a:off x="3834536" y="1212112"/>
              <a:ext cx="1152134" cy="14460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567A598D-A899-495D-8BD1-7FCACD2D44F3}"/>
              </a:ext>
            </a:extLst>
          </p:cNvPr>
          <p:cNvGrpSpPr/>
          <p:nvPr/>
        </p:nvGrpSpPr>
        <p:grpSpPr>
          <a:xfrm>
            <a:off x="723013" y="3263419"/>
            <a:ext cx="2360425" cy="3350007"/>
            <a:chOff x="723013" y="3263419"/>
            <a:chExt cx="2360425" cy="3350007"/>
          </a:xfrm>
        </p:grpSpPr>
        <p:sp>
          <p:nvSpPr>
            <p:cNvPr id="5" name="Forma libre: forma 4">
              <a:extLst>
                <a:ext uri="{FF2B5EF4-FFF2-40B4-BE49-F238E27FC236}">
                  <a16:creationId xmlns:a16="http://schemas.microsoft.com/office/drawing/2014/main" id="{98EDE827-7D11-40A5-8592-F6DCD4079C8F}"/>
                </a:ext>
              </a:extLst>
            </p:cNvPr>
            <p:cNvSpPr/>
            <p:nvPr/>
          </p:nvSpPr>
          <p:spPr>
            <a:xfrm>
              <a:off x="723013" y="3263419"/>
              <a:ext cx="2360425" cy="872646"/>
            </a:xfrm>
            <a:custGeom>
              <a:avLst/>
              <a:gdLst>
                <a:gd name="connsiteX0" fmla="*/ 0 w 2286000"/>
                <a:gd name="connsiteY0" fmla="*/ 255958 h 872646"/>
                <a:gd name="connsiteX1" fmla="*/ 0 w 2286000"/>
                <a:gd name="connsiteY1" fmla="*/ 255958 h 872646"/>
                <a:gd name="connsiteX2" fmla="*/ 552893 w 2286000"/>
                <a:gd name="connsiteY2" fmla="*/ 139000 h 872646"/>
                <a:gd name="connsiteX3" fmla="*/ 616688 w 2286000"/>
                <a:gd name="connsiteY3" fmla="*/ 117734 h 872646"/>
                <a:gd name="connsiteX4" fmla="*/ 659219 w 2286000"/>
                <a:gd name="connsiteY4" fmla="*/ 107102 h 872646"/>
                <a:gd name="connsiteX5" fmla="*/ 733646 w 2286000"/>
                <a:gd name="connsiteY5" fmla="*/ 85837 h 872646"/>
                <a:gd name="connsiteX6" fmla="*/ 871870 w 2286000"/>
                <a:gd name="connsiteY6" fmla="*/ 75204 h 872646"/>
                <a:gd name="connsiteX7" fmla="*/ 967563 w 2286000"/>
                <a:gd name="connsiteY7" fmla="*/ 53939 h 872646"/>
                <a:gd name="connsiteX8" fmla="*/ 1052623 w 2286000"/>
                <a:gd name="connsiteY8" fmla="*/ 32674 h 872646"/>
                <a:gd name="connsiteX9" fmla="*/ 1116419 w 2286000"/>
                <a:gd name="connsiteY9" fmla="*/ 776 h 872646"/>
                <a:gd name="connsiteX10" fmla="*/ 1148316 w 2286000"/>
                <a:gd name="connsiteY10" fmla="*/ 776 h 872646"/>
                <a:gd name="connsiteX11" fmla="*/ 2286000 w 2286000"/>
                <a:gd name="connsiteY11" fmla="*/ 255958 h 872646"/>
                <a:gd name="connsiteX12" fmla="*/ 1765005 w 2286000"/>
                <a:gd name="connsiteY12" fmla="*/ 872646 h 872646"/>
                <a:gd name="connsiteX13" fmla="*/ 531628 w 2286000"/>
                <a:gd name="connsiteY13" fmla="*/ 872646 h 872646"/>
                <a:gd name="connsiteX14" fmla="*/ 0 w 2286000"/>
                <a:gd name="connsiteY14" fmla="*/ 255958 h 87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86000" h="872646">
                  <a:moveTo>
                    <a:pt x="0" y="255958"/>
                  </a:moveTo>
                  <a:lnTo>
                    <a:pt x="0" y="255958"/>
                  </a:lnTo>
                  <a:lnTo>
                    <a:pt x="552893" y="139000"/>
                  </a:lnTo>
                  <a:cubicBezTo>
                    <a:pt x="574766" y="134097"/>
                    <a:pt x="594942" y="123170"/>
                    <a:pt x="616688" y="117734"/>
                  </a:cubicBezTo>
                  <a:cubicBezTo>
                    <a:pt x="630865" y="114190"/>
                    <a:pt x="645168" y="111117"/>
                    <a:pt x="659219" y="107102"/>
                  </a:cubicBezTo>
                  <a:cubicBezTo>
                    <a:pt x="685699" y="99536"/>
                    <a:pt x="705382" y="89162"/>
                    <a:pt x="733646" y="85837"/>
                  </a:cubicBezTo>
                  <a:cubicBezTo>
                    <a:pt x="779540" y="80438"/>
                    <a:pt x="825795" y="78748"/>
                    <a:pt x="871870" y="75204"/>
                  </a:cubicBezTo>
                  <a:cubicBezTo>
                    <a:pt x="939785" y="52566"/>
                    <a:pt x="862771" y="76395"/>
                    <a:pt x="967563" y="53939"/>
                  </a:cubicBezTo>
                  <a:cubicBezTo>
                    <a:pt x="996140" y="47815"/>
                    <a:pt x="1052623" y="32674"/>
                    <a:pt x="1052623" y="32674"/>
                  </a:cubicBezTo>
                  <a:cubicBezTo>
                    <a:pt x="1077115" y="16346"/>
                    <a:pt x="1087072" y="5667"/>
                    <a:pt x="1116419" y="776"/>
                  </a:cubicBezTo>
                  <a:cubicBezTo>
                    <a:pt x="1126907" y="-972"/>
                    <a:pt x="1137684" y="776"/>
                    <a:pt x="1148316" y="776"/>
                  </a:cubicBezTo>
                  <a:lnTo>
                    <a:pt x="2286000" y="255958"/>
                  </a:lnTo>
                  <a:lnTo>
                    <a:pt x="1765005" y="872646"/>
                  </a:lnTo>
                  <a:lnTo>
                    <a:pt x="531628" y="872646"/>
                  </a:lnTo>
                  <a:lnTo>
                    <a:pt x="0" y="255958"/>
                  </a:ln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" name="Pentágono 3">
              <a:extLst>
                <a:ext uri="{FF2B5EF4-FFF2-40B4-BE49-F238E27FC236}">
                  <a16:creationId xmlns:a16="http://schemas.microsoft.com/office/drawing/2014/main" id="{8C9245EA-885F-4733-A5EF-3B5099CE4DA0}"/>
                </a:ext>
              </a:extLst>
            </p:cNvPr>
            <p:cNvSpPr/>
            <p:nvPr/>
          </p:nvSpPr>
          <p:spPr>
            <a:xfrm rot="10196992">
              <a:off x="1069541" y="5816003"/>
              <a:ext cx="906119" cy="797423"/>
            </a:xfrm>
            <a:prstGeom prst="pentagon">
              <a:avLst/>
            </a:prstGeom>
            <a:solidFill>
              <a:schemeClr val="accent1"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04860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553017" y="169280"/>
            <a:ext cx="11612483" cy="16286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N°9:</a:t>
            </a:r>
          </a:p>
          <a:p>
            <a:pPr algn="ct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    Calcular la superficie total de una pirámide recta trunca de base pentagonal, de la que se conocen los siguientes datos: altura (h)=4,0m; radio de la base mayor R=3,0m; radio de la base menor (R´)=2,0m.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AR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FB0DC50-7485-451E-A08E-CC246ECF502B}"/>
              </a:ext>
            </a:extLst>
          </p:cNvPr>
          <p:cNvGrpSpPr/>
          <p:nvPr/>
        </p:nvGrpSpPr>
        <p:grpSpPr>
          <a:xfrm>
            <a:off x="584790" y="2053530"/>
            <a:ext cx="2664069" cy="2262562"/>
            <a:chOff x="584790" y="2053530"/>
            <a:chExt cx="2664069" cy="2262562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CF88E49C-3974-4F1F-B7EB-67145C15D3D7}"/>
                </a:ext>
              </a:extLst>
            </p:cNvPr>
            <p:cNvSpPr txBox="1"/>
            <p:nvPr/>
          </p:nvSpPr>
          <p:spPr>
            <a:xfrm rot="16200000">
              <a:off x="849459" y="2964561"/>
              <a:ext cx="8274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chemeClr val="bg1"/>
                  </a:solidFill>
                </a:rPr>
                <a:t>h=5,0m</a:t>
              </a:r>
              <a:endParaRPr lang="es-AR" b="1" dirty="0">
                <a:solidFill>
                  <a:schemeClr val="bg1"/>
                </a:solidFill>
              </a:endParaRPr>
            </a:p>
          </p:txBody>
        </p:sp>
        <p:pic>
          <p:nvPicPr>
            <p:cNvPr id="10244" name="Picture 4" descr="Vea los detalles de la imagen relacionada. Vetores de Ilustração Do Tronco Da Pirâmide De Pentagonal e mais ...">
              <a:extLst>
                <a:ext uri="{FF2B5EF4-FFF2-40B4-BE49-F238E27FC236}">
                  <a16:creationId xmlns:a16="http://schemas.microsoft.com/office/drawing/2014/main" id="{732C60FE-643E-4EE9-BD46-2FD4738C5E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77" r="8422"/>
            <a:stretch/>
          </p:blipFill>
          <p:spPr bwMode="auto">
            <a:xfrm>
              <a:off x="584790" y="2053530"/>
              <a:ext cx="2664069" cy="22625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0" name="CuadroTexto 59">
              <a:extLst>
                <a:ext uri="{FF2B5EF4-FFF2-40B4-BE49-F238E27FC236}">
                  <a16:creationId xmlns:a16="http://schemas.microsoft.com/office/drawing/2014/main" id="{AEDF47B6-763B-4B62-8D0F-9F566A33AE39}"/>
                </a:ext>
              </a:extLst>
            </p:cNvPr>
            <p:cNvSpPr txBox="1"/>
            <p:nvPr/>
          </p:nvSpPr>
          <p:spPr>
            <a:xfrm>
              <a:off x="727130" y="3805497"/>
              <a:ext cx="35779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200" b="1" dirty="0"/>
                <a:t>L</a:t>
              </a:r>
              <a:endParaRPr lang="es-AR" sz="2200" b="1" dirty="0"/>
            </a:p>
          </p:txBody>
        </p:sp>
        <p:sp>
          <p:nvSpPr>
            <p:cNvPr id="61" name="CuadroTexto 60">
              <a:extLst>
                <a:ext uri="{FF2B5EF4-FFF2-40B4-BE49-F238E27FC236}">
                  <a16:creationId xmlns:a16="http://schemas.microsoft.com/office/drawing/2014/main" id="{A105285A-78FE-4C64-8E8B-5F89AF457D72}"/>
                </a:ext>
              </a:extLst>
            </p:cNvPr>
            <p:cNvSpPr txBox="1"/>
            <p:nvPr/>
          </p:nvSpPr>
          <p:spPr>
            <a:xfrm>
              <a:off x="1130969" y="2587854"/>
              <a:ext cx="45236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200" b="1" dirty="0"/>
                <a:t>L´</a:t>
              </a:r>
              <a:endParaRPr lang="es-AR" sz="2200" b="1" dirty="0"/>
            </a:p>
          </p:txBody>
        </p: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04FC4033-DAED-46FB-989A-8D7C02E17C55}"/>
                </a:ext>
              </a:extLst>
            </p:cNvPr>
            <p:cNvCxnSpPr>
              <a:cxnSpLocks/>
            </p:cNvCxnSpPr>
            <p:nvPr/>
          </p:nvCxnSpPr>
          <p:spPr>
            <a:xfrm>
              <a:off x="1894757" y="2587854"/>
              <a:ext cx="0" cy="1048481"/>
            </a:xfrm>
            <a:prstGeom prst="line">
              <a:avLst/>
            </a:pr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CuadroTexto 61">
              <a:extLst>
                <a:ext uri="{FF2B5EF4-FFF2-40B4-BE49-F238E27FC236}">
                  <a16:creationId xmlns:a16="http://schemas.microsoft.com/office/drawing/2014/main" id="{0A9FF61C-1F81-437E-843E-1994F34FA2ED}"/>
                </a:ext>
              </a:extLst>
            </p:cNvPr>
            <p:cNvSpPr txBox="1"/>
            <p:nvPr/>
          </p:nvSpPr>
          <p:spPr>
            <a:xfrm rot="16200000">
              <a:off x="1201534" y="3038886"/>
              <a:ext cx="9861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800" b="1" dirty="0">
                  <a:solidFill>
                    <a:schemeClr val="bg1"/>
                  </a:solidFill>
                </a:rPr>
                <a:t>h=4,0m</a:t>
              </a:r>
              <a:endParaRPr lang="es-AR" sz="1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D5A75441-EC79-4384-A368-D74AF579BAFB}"/>
              </a:ext>
            </a:extLst>
          </p:cNvPr>
          <p:cNvGrpSpPr/>
          <p:nvPr/>
        </p:nvGrpSpPr>
        <p:grpSpPr>
          <a:xfrm>
            <a:off x="584790" y="4313273"/>
            <a:ext cx="1956391" cy="2329499"/>
            <a:chOff x="3834536" y="1212112"/>
            <a:chExt cx="4618348" cy="5390707"/>
          </a:xfrm>
        </p:grpSpPr>
        <p:pic>
          <p:nvPicPr>
            <p:cNvPr id="10246" name="Picture 6" descr="Tronco de Pirámide Pentagonal | PDF">
              <a:extLst>
                <a:ext uri="{FF2B5EF4-FFF2-40B4-BE49-F238E27FC236}">
                  <a16:creationId xmlns:a16="http://schemas.microsoft.com/office/drawing/2014/main" id="{E68A390C-73BC-4AEE-A1B2-3CC9DADBDDA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3" t="17674" r="4177" b="3721"/>
            <a:stretch/>
          </p:blipFill>
          <p:spPr bwMode="auto">
            <a:xfrm>
              <a:off x="3834536" y="1212112"/>
              <a:ext cx="4618348" cy="5390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26FF1FAF-3F52-4FE2-A43D-92D0DA0F2BB6}"/>
                </a:ext>
              </a:extLst>
            </p:cNvPr>
            <p:cNvSpPr/>
            <p:nvPr/>
          </p:nvSpPr>
          <p:spPr>
            <a:xfrm>
              <a:off x="3834536" y="1212112"/>
              <a:ext cx="1152134" cy="14460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34" name="CuadroTexto 33">
            <a:extLst>
              <a:ext uri="{FF2B5EF4-FFF2-40B4-BE49-F238E27FC236}">
                <a16:creationId xmlns:a16="http://schemas.microsoft.com/office/drawing/2014/main" id="{E18F6786-E6D8-41EA-ABCA-967805A3B5C1}"/>
              </a:ext>
            </a:extLst>
          </p:cNvPr>
          <p:cNvSpPr txBox="1"/>
          <p:nvPr/>
        </p:nvSpPr>
        <p:spPr>
          <a:xfrm>
            <a:off x="3560279" y="2161994"/>
            <a:ext cx="8517075" cy="553998"/>
          </a:xfrm>
          <a:prstGeom prst="rect">
            <a:avLst/>
          </a:prstGeom>
          <a:solidFill>
            <a:srgbClr val="474B81">
              <a:alpha val="20000"/>
            </a:srgbClr>
          </a:solidFill>
        </p:spPr>
        <p:txBody>
          <a:bodyPr wrap="none" rtlCol="0">
            <a:spAutoFit/>
          </a:bodyPr>
          <a:lstStyle/>
          <a:p>
            <a:r>
              <a:rPr lang="es-ES" sz="3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Sup TOTAL= Sup. Lateral +Sup. base</a:t>
            </a:r>
            <a:r>
              <a:rPr lang="es-ES" sz="3000" i="1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s-ES" sz="3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+ Sup. base</a:t>
            </a:r>
            <a:r>
              <a:rPr lang="es-ES" sz="3000" i="1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es-AR" sz="3000" i="1" baseline="30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B77D94-A67D-4B53-B1A3-26AAAF2C7018}"/>
              </a:ext>
            </a:extLst>
          </p:cNvPr>
          <p:cNvSpPr txBox="1"/>
          <p:nvPr/>
        </p:nvSpPr>
        <p:spPr>
          <a:xfrm>
            <a:off x="3476847" y="2776714"/>
            <a:ext cx="23615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solidFill>
                  <a:srgbClr val="474B81"/>
                </a:solidFill>
              </a:rPr>
              <a:t>Cálculo Sup. base</a:t>
            </a:r>
            <a:r>
              <a:rPr lang="es-ES" sz="2000" baseline="30000" dirty="0">
                <a:solidFill>
                  <a:srgbClr val="474B81"/>
                </a:solidFill>
              </a:rPr>
              <a:t>1</a:t>
            </a:r>
            <a:endParaRPr lang="es-AR" sz="2000" baseline="30000" dirty="0">
              <a:solidFill>
                <a:srgbClr val="474B81"/>
              </a:solidFill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567A598D-A899-495D-8BD1-7FCACD2D44F3}"/>
              </a:ext>
            </a:extLst>
          </p:cNvPr>
          <p:cNvGrpSpPr/>
          <p:nvPr/>
        </p:nvGrpSpPr>
        <p:grpSpPr>
          <a:xfrm>
            <a:off x="723013" y="3263419"/>
            <a:ext cx="2360425" cy="3350007"/>
            <a:chOff x="723013" y="3263419"/>
            <a:chExt cx="2360425" cy="3350007"/>
          </a:xfrm>
        </p:grpSpPr>
        <p:sp>
          <p:nvSpPr>
            <p:cNvPr id="5" name="Forma libre: forma 4">
              <a:extLst>
                <a:ext uri="{FF2B5EF4-FFF2-40B4-BE49-F238E27FC236}">
                  <a16:creationId xmlns:a16="http://schemas.microsoft.com/office/drawing/2014/main" id="{98EDE827-7D11-40A5-8592-F6DCD4079C8F}"/>
                </a:ext>
              </a:extLst>
            </p:cNvPr>
            <p:cNvSpPr/>
            <p:nvPr/>
          </p:nvSpPr>
          <p:spPr>
            <a:xfrm>
              <a:off x="723013" y="3263419"/>
              <a:ext cx="2360425" cy="872646"/>
            </a:xfrm>
            <a:custGeom>
              <a:avLst/>
              <a:gdLst>
                <a:gd name="connsiteX0" fmla="*/ 0 w 2286000"/>
                <a:gd name="connsiteY0" fmla="*/ 255958 h 872646"/>
                <a:gd name="connsiteX1" fmla="*/ 0 w 2286000"/>
                <a:gd name="connsiteY1" fmla="*/ 255958 h 872646"/>
                <a:gd name="connsiteX2" fmla="*/ 552893 w 2286000"/>
                <a:gd name="connsiteY2" fmla="*/ 139000 h 872646"/>
                <a:gd name="connsiteX3" fmla="*/ 616688 w 2286000"/>
                <a:gd name="connsiteY3" fmla="*/ 117734 h 872646"/>
                <a:gd name="connsiteX4" fmla="*/ 659219 w 2286000"/>
                <a:gd name="connsiteY4" fmla="*/ 107102 h 872646"/>
                <a:gd name="connsiteX5" fmla="*/ 733646 w 2286000"/>
                <a:gd name="connsiteY5" fmla="*/ 85837 h 872646"/>
                <a:gd name="connsiteX6" fmla="*/ 871870 w 2286000"/>
                <a:gd name="connsiteY6" fmla="*/ 75204 h 872646"/>
                <a:gd name="connsiteX7" fmla="*/ 967563 w 2286000"/>
                <a:gd name="connsiteY7" fmla="*/ 53939 h 872646"/>
                <a:gd name="connsiteX8" fmla="*/ 1052623 w 2286000"/>
                <a:gd name="connsiteY8" fmla="*/ 32674 h 872646"/>
                <a:gd name="connsiteX9" fmla="*/ 1116419 w 2286000"/>
                <a:gd name="connsiteY9" fmla="*/ 776 h 872646"/>
                <a:gd name="connsiteX10" fmla="*/ 1148316 w 2286000"/>
                <a:gd name="connsiteY10" fmla="*/ 776 h 872646"/>
                <a:gd name="connsiteX11" fmla="*/ 2286000 w 2286000"/>
                <a:gd name="connsiteY11" fmla="*/ 255958 h 872646"/>
                <a:gd name="connsiteX12" fmla="*/ 1765005 w 2286000"/>
                <a:gd name="connsiteY12" fmla="*/ 872646 h 872646"/>
                <a:gd name="connsiteX13" fmla="*/ 531628 w 2286000"/>
                <a:gd name="connsiteY13" fmla="*/ 872646 h 872646"/>
                <a:gd name="connsiteX14" fmla="*/ 0 w 2286000"/>
                <a:gd name="connsiteY14" fmla="*/ 255958 h 87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86000" h="872646">
                  <a:moveTo>
                    <a:pt x="0" y="255958"/>
                  </a:moveTo>
                  <a:lnTo>
                    <a:pt x="0" y="255958"/>
                  </a:lnTo>
                  <a:lnTo>
                    <a:pt x="552893" y="139000"/>
                  </a:lnTo>
                  <a:cubicBezTo>
                    <a:pt x="574766" y="134097"/>
                    <a:pt x="594942" y="123170"/>
                    <a:pt x="616688" y="117734"/>
                  </a:cubicBezTo>
                  <a:cubicBezTo>
                    <a:pt x="630865" y="114190"/>
                    <a:pt x="645168" y="111117"/>
                    <a:pt x="659219" y="107102"/>
                  </a:cubicBezTo>
                  <a:cubicBezTo>
                    <a:pt x="685699" y="99536"/>
                    <a:pt x="705382" y="89162"/>
                    <a:pt x="733646" y="85837"/>
                  </a:cubicBezTo>
                  <a:cubicBezTo>
                    <a:pt x="779540" y="80438"/>
                    <a:pt x="825795" y="78748"/>
                    <a:pt x="871870" y="75204"/>
                  </a:cubicBezTo>
                  <a:cubicBezTo>
                    <a:pt x="939785" y="52566"/>
                    <a:pt x="862771" y="76395"/>
                    <a:pt x="967563" y="53939"/>
                  </a:cubicBezTo>
                  <a:cubicBezTo>
                    <a:pt x="996140" y="47815"/>
                    <a:pt x="1052623" y="32674"/>
                    <a:pt x="1052623" y="32674"/>
                  </a:cubicBezTo>
                  <a:cubicBezTo>
                    <a:pt x="1077115" y="16346"/>
                    <a:pt x="1087072" y="5667"/>
                    <a:pt x="1116419" y="776"/>
                  </a:cubicBezTo>
                  <a:cubicBezTo>
                    <a:pt x="1126907" y="-972"/>
                    <a:pt x="1137684" y="776"/>
                    <a:pt x="1148316" y="776"/>
                  </a:cubicBezTo>
                  <a:lnTo>
                    <a:pt x="2286000" y="255958"/>
                  </a:lnTo>
                  <a:lnTo>
                    <a:pt x="1765005" y="872646"/>
                  </a:lnTo>
                  <a:lnTo>
                    <a:pt x="531628" y="872646"/>
                  </a:lnTo>
                  <a:lnTo>
                    <a:pt x="0" y="255958"/>
                  </a:ln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" name="Pentágono 3">
              <a:extLst>
                <a:ext uri="{FF2B5EF4-FFF2-40B4-BE49-F238E27FC236}">
                  <a16:creationId xmlns:a16="http://schemas.microsoft.com/office/drawing/2014/main" id="{8C9245EA-885F-4733-A5EF-3B5099CE4DA0}"/>
                </a:ext>
              </a:extLst>
            </p:cNvPr>
            <p:cNvSpPr/>
            <p:nvPr/>
          </p:nvSpPr>
          <p:spPr>
            <a:xfrm rot="10196992">
              <a:off x="1069541" y="5816003"/>
              <a:ext cx="906119" cy="797423"/>
            </a:xfrm>
            <a:prstGeom prst="pentagon">
              <a:avLst/>
            </a:prstGeom>
            <a:solidFill>
              <a:schemeClr val="accent1"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uadroTexto 38">
                <a:extLst>
                  <a:ext uri="{FF2B5EF4-FFF2-40B4-BE49-F238E27FC236}">
                    <a16:creationId xmlns:a16="http://schemas.microsoft.com/office/drawing/2014/main" id="{FD5891A4-85A6-4D3C-99AC-8FF60D0BB1CD}"/>
                  </a:ext>
                </a:extLst>
              </p:cNvPr>
              <p:cNvSpPr txBox="1"/>
              <p:nvPr/>
            </p:nvSpPr>
            <p:spPr>
              <a:xfrm>
                <a:off x="3121761" y="5090992"/>
                <a:ext cx="2199624" cy="5373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ω</a:t>
                </a:r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360°</m:t>
                        </m:r>
                      </m:num>
                      <m:den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s-AR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=72°</a:t>
                </a:r>
              </a:p>
            </p:txBody>
          </p:sp>
        </mc:Choice>
        <mc:Fallback xmlns="">
          <p:sp>
            <p:nvSpPr>
              <p:cNvPr id="39" name="CuadroTexto 38">
                <a:extLst>
                  <a:ext uri="{FF2B5EF4-FFF2-40B4-BE49-F238E27FC236}">
                    <a16:creationId xmlns:a16="http://schemas.microsoft.com/office/drawing/2014/main" id="{FD5891A4-85A6-4D3C-99AC-8FF60D0BB1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761" y="5090992"/>
                <a:ext cx="2199624" cy="537391"/>
              </a:xfrm>
              <a:prstGeom prst="rect">
                <a:avLst/>
              </a:prstGeom>
              <a:blipFill>
                <a:blip r:embed="rId4"/>
                <a:stretch>
                  <a:fillRect l="-2770" b="-5682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Grupo 39">
            <a:extLst>
              <a:ext uri="{FF2B5EF4-FFF2-40B4-BE49-F238E27FC236}">
                <a16:creationId xmlns:a16="http://schemas.microsoft.com/office/drawing/2014/main" id="{2E635DA5-1149-4283-B6B7-17FEB7032B34}"/>
              </a:ext>
            </a:extLst>
          </p:cNvPr>
          <p:cNvGrpSpPr/>
          <p:nvPr/>
        </p:nvGrpSpPr>
        <p:grpSpPr>
          <a:xfrm>
            <a:off x="3408185" y="3241562"/>
            <a:ext cx="1674688" cy="1509149"/>
            <a:chOff x="3886004" y="3429000"/>
            <a:chExt cx="1674688" cy="1520575"/>
          </a:xfrm>
        </p:grpSpPr>
        <p:sp>
          <p:nvSpPr>
            <p:cNvPr id="41" name="Pentágono 40">
              <a:extLst>
                <a:ext uri="{FF2B5EF4-FFF2-40B4-BE49-F238E27FC236}">
                  <a16:creationId xmlns:a16="http://schemas.microsoft.com/office/drawing/2014/main" id="{AE7B4B45-B3B1-4AC2-9135-5CD36CF07549}"/>
                </a:ext>
              </a:extLst>
            </p:cNvPr>
            <p:cNvSpPr/>
            <p:nvPr/>
          </p:nvSpPr>
          <p:spPr>
            <a:xfrm>
              <a:off x="3886004" y="3429000"/>
              <a:ext cx="1674688" cy="1520575"/>
            </a:xfrm>
            <a:prstGeom prst="pentagon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2" name="Triángulo isósceles 41">
              <a:extLst>
                <a:ext uri="{FF2B5EF4-FFF2-40B4-BE49-F238E27FC236}">
                  <a16:creationId xmlns:a16="http://schemas.microsoft.com/office/drawing/2014/main" id="{D13C33ED-264C-4FD1-82DE-FB78919E74AC}"/>
                </a:ext>
              </a:extLst>
            </p:cNvPr>
            <p:cNvSpPr/>
            <p:nvPr/>
          </p:nvSpPr>
          <p:spPr>
            <a:xfrm>
              <a:off x="4243227" y="4327002"/>
              <a:ext cx="996522" cy="622573"/>
            </a:xfrm>
            <a:prstGeom prst="triangle">
              <a:avLst>
                <a:gd name="adj" fmla="val 47938"/>
              </a:avLst>
            </a:prstGeom>
            <a:solidFill>
              <a:schemeClr val="accent1">
                <a:alpha val="2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2B9CEB09-58AD-4E54-87F0-ACBCBC731A87}"/>
                </a:ext>
              </a:extLst>
            </p:cNvPr>
            <p:cNvSpPr txBox="1"/>
            <p:nvPr/>
          </p:nvSpPr>
          <p:spPr>
            <a:xfrm rot="3027803">
              <a:off x="4785017" y="4357865"/>
              <a:ext cx="5822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3,0m</a:t>
              </a:r>
              <a:endParaRPr lang="es-A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CuadroTexto 43">
                <a:extLst>
                  <a:ext uri="{FF2B5EF4-FFF2-40B4-BE49-F238E27FC236}">
                    <a16:creationId xmlns:a16="http://schemas.microsoft.com/office/drawing/2014/main" id="{80776992-367F-44FD-A1A8-2C605A5524FB}"/>
                  </a:ext>
                </a:extLst>
              </p:cNvPr>
              <p:cNvSpPr txBox="1"/>
              <p:nvPr/>
            </p:nvSpPr>
            <p:spPr>
              <a:xfrm>
                <a:off x="3121761" y="5847577"/>
                <a:ext cx="1616869" cy="5315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α</a:t>
                </a:r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l-GR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num>
                      <m:den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s-AR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=36°</a:t>
                </a:r>
              </a:p>
            </p:txBody>
          </p:sp>
        </mc:Choice>
        <mc:Fallback xmlns="">
          <p:sp>
            <p:nvSpPr>
              <p:cNvPr id="44" name="CuadroTexto 43">
                <a:extLst>
                  <a:ext uri="{FF2B5EF4-FFF2-40B4-BE49-F238E27FC236}">
                    <a16:creationId xmlns:a16="http://schemas.microsoft.com/office/drawing/2014/main" id="{80776992-367F-44FD-A1A8-2C605A5524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761" y="5847577"/>
                <a:ext cx="1616869" cy="531556"/>
              </a:xfrm>
              <a:prstGeom prst="rect">
                <a:avLst/>
              </a:prstGeom>
              <a:blipFill>
                <a:blip r:embed="rId5"/>
                <a:stretch>
                  <a:fillRect l="-3774" b="-574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CuadroTexto 44">
            <a:extLst>
              <a:ext uri="{FF2B5EF4-FFF2-40B4-BE49-F238E27FC236}">
                <a16:creationId xmlns:a16="http://schemas.microsoft.com/office/drawing/2014/main" id="{42DDEC58-8A02-4094-9FBE-62C9F1D06806}"/>
              </a:ext>
            </a:extLst>
          </p:cNvPr>
          <p:cNvSpPr txBox="1"/>
          <p:nvPr/>
        </p:nvSpPr>
        <p:spPr>
          <a:xfrm>
            <a:off x="4068236" y="4196340"/>
            <a:ext cx="354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ω</a:t>
            </a:r>
            <a:endParaRPr lang="es-AR" sz="1800" b="1" dirty="0"/>
          </a:p>
        </p:txBody>
      </p:sp>
      <p:grpSp>
        <p:nvGrpSpPr>
          <p:cNvPr id="46" name="Grupo 45">
            <a:extLst>
              <a:ext uri="{FF2B5EF4-FFF2-40B4-BE49-F238E27FC236}">
                <a16:creationId xmlns:a16="http://schemas.microsoft.com/office/drawing/2014/main" id="{671859ED-00D0-4FCF-B50C-CD9720BF970A}"/>
              </a:ext>
            </a:extLst>
          </p:cNvPr>
          <p:cNvGrpSpPr/>
          <p:nvPr/>
        </p:nvGrpSpPr>
        <p:grpSpPr>
          <a:xfrm>
            <a:off x="5103223" y="3162169"/>
            <a:ext cx="1108331" cy="1520135"/>
            <a:chOff x="5611864" y="3349607"/>
            <a:chExt cx="1108331" cy="1531644"/>
          </a:xfrm>
        </p:grpSpPr>
        <p:sp>
          <p:nvSpPr>
            <p:cNvPr id="47" name="Triángulo rectángulo 46">
              <a:extLst>
                <a:ext uri="{FF2B5EF4-FFF2-40B4-BE49-F238E27FC236}">
                  <a16:creationId xmlns:a16="http://schemas.microsoft.com/office/drawing/2014/main" id="{58D55C1E-7AEE-44CB-81DB-EBCB97B216BD}"/>
                </a:ext>
              </a:extLst>
            </p:cNvPr>
            <p:cNvSpPr/>
            <p:nvPr/>
          </p:nvSpPr>
          <p:spPr>
            <a:xfrm>
              <a:off x="5959980" y="3349607"/>
              <a:ext cx="760215" cy="116214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8" name="CuadroTexto 47">
              <a:extLst>
                <a:ext uri="{FF2B5EF4-FFF2-40B4-BE49-F238E27FC236}">
                  <a16:creationId xmlns:a16="http://schemas.microsoft.com/office/drawing/2014/main" id="{3EA97FD3-4B86-451A-A53E-FD0225013CC6}"/>
                </a:ext>
              </a:extLst>
            </p:cNvPr>
            <p:cNvSpPr txBox="1"/>
            <p:nvPr/>
          </p:nvSpPr>
          <p:spPr>
            <a:xfrm rot="3355868">
              <a:off x="6201347" y="3776791"/>
              <a:ext cx="5822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3,0m</a:t>
              </a:r>
              <a:endParaRPr lang="es-AR" dirty="0"/>
            </a:p>
          </p:txBody>
        </p:sp>
        <p:sp>
          <p:nvSpPr>
            <p:cNvPr id="49" name="CuadroTexto 48">
              <a:extLst>
                <a:ext uri="{FF2B5EF4-FFF2-40B4-BE49-F238E27FC236}">
                  <a16:creationId xmlns:a16="http://schemas.microsoft.com/office/drawing/2014/main" id="{84ECDB7B-2076-47DB-9FE8-039A23F94096}"/>
                </a:ext>
              </a:extLst>
            </p:cNvPr>
            <p:cNvSpPr txBox="1"/>
            <p:nvPr/>
          </p:nvSpPr>
          <p:spPr>
            <a:xfrm>
              <a:off x="6049675" y="4566712"/>
              <a:ext cx="4331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L/2</a:t>
              </a:r>
              <a:endParaRPr lang="es-AR" dirty="0"/>
            </a:p>
          </p:txBody>
        </p:sp>
        <p:sp>
          <p:nvSpPr>
            <p:cNvPr id="50" name="CuadroTexto 49">
              <a:extLst>
                <a:ext uri="{FF2B5EF4-FFF2-40B4-BE49-F238E27FC236}">
                  <a16:creationId xmlns:a16="http://schemas.microsoft.com/office/drawing/2014/main" id="{8850DD54-B330-4ECE-8B70-D8CC1BDE8222}"/>
                </a:ext>
              </a:extLst>
            </p:cNvPr>
            <p:cNvSpPr txBox="1"/>
            <p:nvPr/>
          </p:nvSpPr>
          <p:spPr>
            <a:xfrm>
              <a:off x="5611864" y="3776790"/>
              <a:ext cx="4539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Ap.</a:t>
              </a:r>
              <a:endParaRPr lang="es-AR" dirty="0"/>
            </a:p>
          </p:txBody>
        </p:sp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676F489E-FD8B-4D22-A796-C70E5EFF3872}"/>
                </a:ext>
              </a:extLst>
            </p:cNvPr>
            <p:cNvSpPr txBox="1"/>
            <p:nvPr/>
          </p:nvSpPr>
          <p:spPr>
            <a:xfrm>
              <a:off x="6049675" y="4573474"/>
              <a:ext cx="4331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L/2</a:t>
              </a:r>
              <a:endParaRPr lang="es-AR" dirty="0"/>
            </a:p>
          </p:txBody>
        </p:sp>
        <p:sp>
          <p:nvSpPr>
            <p:cNvPr id="53" name="CuadroTexto 52">
              <a:extLst>
                <a:ext uri="{FF2B5EF4-FFF2-40B4-BE49-F238E27FC236}">
                  <a16:creationId xmlns:a16="http://schemas.microsoft.com/office/drawing/2014/main" id="{9D28589E-9875-44CA-B524-97243A153CD5}"/>
                </a:ext>
              </a:extLst>
            </p:cNvPr>
            <p:cNvSpPr txBox="1"/>
            <p:nvPr/>
          </p:nvSpPr>
          <p:spPr>
            <a:xfrm>
              <a:off x="5938907" y="3675410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800" b="1" dirty="0">
                  <a:solidFill>
                    <a:schemeClr val="bg1"/>
                  </a:solidFill>
                </a:rPr>
                <a:t>α</a:t>
              </a:r>
              <a:endParaRPr lang="es-AR" sz="1800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CuadroTexto 53">
                <a:extLst>
                  <a:ext uri="{FF2B5EF4-FFF2-40B4-BE49-F238E27FC236}">
                    <a16:creationId xmlns:a16="http://schemas.microsoft.com/office/drawing/2014/main" id="{735FE5BC-A147-4148-AF9D-5D89AC4B682B}"/>
                  </a:ext>
                </a:extLst>
              </p:cNvPr>
              <p:cNvSpPr txBox="1"/>
              <p:nvPr/>
            </p:nvSpPr>
            <p:spPr>
              <a:xfrm>
                <a:off x="6580020" y="2880208"/>
                <a:ext cx="1874359" cy="6092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cos</a:t>
                </a:r>
                <a:r>
                  <a:rPr lang="el-GR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α</a:t>
                </a:r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Ap</m:t>
                        </m:r>
                      </m:num>
                      <m:den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3,0</m:t>
                        </m:r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es-AR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4" name="CuadroTexto 53">
                <a:extLst>
                  <a:ext uri="{FF2B5EF4-FFF2-40B4-BE49-F238E27FC236}">
                    <a16:creationId xmlns:a16="http://schemas.microsoft.com/office/drawing/2014/main" id="{735FE5BC-A147-4148-AF9D-5D89AC4B68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0020" y="2880208"/>
                <a:ext cx="1874359" cy="609206"/>
              </a:xfrm>
              <a:prstGeom prst="rect">
                <a:avLst/>
              </a:prstGeom>
              <a:blipFill>
                <a:blip r:embed="rId6"/>
                <a:stretch>
                  <a:fillRect l="-3247" b="-10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CuadroTexto 56">
            <a:extLst>
              <a:ext uri="{FF2B5EF4-FFF2-40B4-BE49-F238E27FC236}">
                <a16:creationId xmlns:a16="http://schemas.microsoft.com/office/drawing/2014/main" id="{B386FE9A-F396-4695-B94B-5058F972619B}"/>
              </a:ext>
            </a:extLst>
          </p:cNvPr>
          <p:cNvSpPr txBox="1"/>
          <p:nvPr/>
        </p:nvSpPr>
        <p:spPr>
          <a:xfrm>
            <a:off x="8454379" y="2962114"/>
            <a:ext cx="2743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Cos36° .3,0m=Ap</a:t>
            </a:r>
            <a:endParaRPr lang="es-AR" sz="20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1416CC8D-0E54-4367-8621-38E86E9FDB10}"/>
              </a:ext>
            </a:extLst>
          </p:cNvPr>
          <p:cNvSpPr txBox="1"/>
          <p:nvPr/>
        </p:nvSpPr>
        <p:spPr>
          <a:xfrm>
            <a:off x="8454378" y="3341995"/>
            <a:ext cx="2743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2,4270m=Ap</a:t>
            </a:r>
            <a:endParaRPr lang="es-AR" sz="20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CuadroTexto 58">
                <a:extLst>
                  <a:ext uri="{FF2B5EF4-FFF2-40B4-BE49-F238E27FC236}">
                    <a16:creationId xmlns:a16="http://schemas.microsoft.com/office/drawing/2014/main" id="{2F903075-3C04-43FB-8BCA-E003F8E0992B}"/>
                  </a:ext>
                </a:extLst>
              </p:cNvPr>
              <p:cNvSpPr txBox="1"/>
              <p:nvPr/>
            </p:nvSpPr>
            <p:spPr>
              <a:xfrm>
                <a:off x="6669715" y="3899505"/>
                <a:ext cx="1874359" cy="6154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sen</a:t>
                </a:r>
                <a:r>
                  <a:rPr lang="el-GR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α</a:t>
                </a:r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/2</m:t>
                        </m:r>
                      </m:num>
                      <m:den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3,0</m:t>
                        </m:r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es-AR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9" name="CuadroTexto 58">
                <a:extLst>
                  <a:ext uri="{FF2B5EF4-FFF2-40B4-BE49-F238E27FC236}">
                    <a16:creationId xmlns:a16="http://schemas.microsoft.com/office/drawing/2014/main" id="{2F903075-3C04-43FB-8BCA-E003F8E099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9715" y="3899505"/>
                <a:ext cx="1874359" cy="615490"/>
              </a:xfrm>
              <a:prstGeom prst="rect">
                <a:avLst/>
              </a:prstGeom>
              <a:blipFill>
                <a:blip r:embed="rId7"/>
                <a:stretch>
                  <a:fillRect l="-3247" b="-99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CuadroTexto 62">
            <a:extLst>
              <a:ext uri="{FF2B5EF4-FFF2-40B4-BE49-F238E27FC236}">
                <a16:creationId xmlns:a16="http://schemas.microsoft.com/office/drawing/2014/main" id="{97099639-9491-496E-8C0A-FADD7F8515A5}"/>
              </a:ext>
            </a:extLst>
          </p:cNvPr>
          <p:cNvSpPr txBox="1"/>
          <p:nvPr/>
        </p:nvSpPr>
        <p:spPr>
          <a:xfrm>
            <a:off x="8299130" y="4061230"/>
            <a:ext cx="2743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sen36° .3,0m=L/2</a:t>
            </a:r>
            <a:endParaRPr lang="es-AR" sz="20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E7922168-571F-48AD-8A5B-253A2DB4E053}"/>
              </a:ext>
            </a:extLst>
          </p:cNvPr>
          <p:cNvSpPr txBox="1"/>
          <p:nvPr/>
        </p:nvSpPr>
        <p:spPr>
          <a:xfrm>
            <a:off x="8299129" y="4603298"/>
            <a:ext cx="2743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1,7633m=L/2</a:t>
            </a:r>
            <a:endParaRPr lang="es-AR" sz="20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E32541BD-3380-4596-92D7-506E5721DB9F}"/>
              </a:ext>
            </a:extLst>
          </p:cNvPr>
          <p:cNvSpPr txBox="1"/>
          <p:nvPr/>
        </p:nvSpPr>
        <p:spPr>
          <a:xfrm>
            <a:off x="10235496" y="4593738"/>
            <a:ext cx="2743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1,7633m .2=L</a:t>
            </a:r>
            <a:endParaRPr lang="es-AR" sz="20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35E67073-3F27-4A5D-901A-5BAEFFB7FF09}"/>
              </a:ext>
            </a:extLst>
          </p:cNvPr>
          <p:cNvSpPr txBox="1"/>
          <p:nvPr/>
        </p:nvSpPr>
        <p:spPr>
          <a:xfrm>
            <a:off x="10235496" y="4959577"/>
            <a:ext cx="1874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3,5267m=L</a:t>
            </a:r>
            <a:endParaRPr lang="es-AR" sz="20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CuadroTexto 68">
                <a:extLst>
                  <a:ext uri="{FF2B5EF4-FFF2-40B4-BE49-F238E27FC236}">
                    <a16:creationId xmlns:a16="http://schemas.microsoft.com/office/drawing/2014/main" id="{B7AE7FB2-EF48-44E0-A565-140456DB2A2F}"/>
                  </a:ext>
                </a:extLst>
              </p:cNvPr>
              <p:cNvSpPr txBox="1"/>
              <p:nvPr/>
            </p:nvSpPr>
            <p:spPr>
              <a:xfrm>
                <a:off x="5168283" y="5556849"/>
                <a:ext cx="2721409" cy="5902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Sup. base</a:t>
                </a:r>
                <a:r>
                  <a:rPr lang="es-ES" sz="2000" i="1" baseline="30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 5.</m:t>
                        </m:r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Ap</m:t>
                        </m:r>
                      </m:num>
                      <m:den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s-AR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9" name="CuadroTexto 68">
                <a:extLst>
                  <a:ext uri="{FF2B5EF4-FFF2-40B4-BE49-F238E27FC236}">
                    <a16:creationId xmlns:a16="http://schemas.microsoft.com/office/drawing/2014/main" id="{B7AE7FB2-EF48-44E0-A565-140456DB2A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8283" y="5556849"/>
                <a:ext cx="2721409" cy="590290"/>
              </a:xfrm>
              <a:prstGeom prst="rect">
                <a:avLst/>
              </a:prstGeom>
              <a:blipFill>
                <a:blip r:embed="rId8"/>
                <a:stretch>
                  <a:fillRect l="-2466" b="-625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CuadroTexto 71">
                <a:extLst>
                  <a:ext uri="{FF2B5EF4-FFF2-40B4-BE49-F238E27FC236}">
                    <a16:creationId xmlns:a16="http://schemas.microsoft.com/office/drawing/2014/main" id="{CD433C39-C8AD-4E78-8ACB-8920AA9197B2}"/>
                  </a:ext>
                </a:extLst>
              </p:cNvPr>
              <p:cNvSpPr txBox="1"/>
              <p:nvPr/>
            </p:nvSpPr>
            <p:spPr>
              <a:xfrm>
                <a:off x="7937232" y="5556849"/>
                <a:ext cx="4015609" cy="5884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Sup. base </a:t>
                </a:r>
                <a:r>
                  <a:rPr lang="es-ES" sz="2000" i="1" baseline="30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3,5367</m:t>
                        </m:r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. 5. 2,4270</m:t>
                        </m:r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</m:num>
                      <m:den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s-AR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2" name="CuadroTexto 71">
                <a:extLst>
                  <a:ext uri="{FF2B5EF4-FFF2-40B4-BE49-F238E27FC236}">
                    <a16:creationId xmlns:a16="http://schemas.microsoft.com/office/drawing/2014/main" id="{CD433C39-C8AD-4E78-8ACB-8920AA9197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7232" y="5556849"/>
                <a:ext cx="4015609" cy="588431"/>
              </a:xfrm>
              <a:prstGeom prst="rect">
                <a:avLst/>
              </a:prstGeom>
              <a:blipFill>
                <a:blip r:embed="rId9"/>
                <a:stretch>
                  <a:fillRect l="-1517" b="-625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CuadroTexto 74">
                <a:extLst>
                  <a:ext uri="{FF2B5EF4-FFF2-40B4-BE49-F238E27FC236}">
                    <a16:creationId xmlns:a16="http://schemas.microsoft.com/office/drawing/2014/main" id="{5D131579-DAC1-47C7-814E-390F26D5BF68}"/>
                  </a:ext>
                </a:extLst>
              </p:cNvPr>
              <p:cNvSpPr txBox="1"/>
              <p:nvPr/>
            </p:nvSpPr>
            <p:spPr>
              <a:xfrm>
                <a:off x="8264797" y="6233402"/>
                <a:ext cx="368804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0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 panose="02040503050406030204" pitchFamily="18" charset="0"/>
                    <a:ea typeface="Cambria Math" panose="02040503050406030204" pitchFamily="18" charset="0"/>
                  </a:rPr>
                  <a:t>Sup. Base</a:t>
                </a:r>
                <a:r>
                  <a:rPr lang="es-ES" sz="2000" b="1" i="1" baseline="30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s-ES" sz="20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s-ES" sz="2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𝟐𝟏</m:t>
                    </m:r>
                    <m:r>
                      <a:rPr lang="es-ES" sz="2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s-ES" sz="2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𝟑𝟗𝟖𝟕</m:t>
                    </m:r>
                    <m:r>
                      <a:rPr lang="es-ES" sz="2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ES" sz="2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r>
                      <a:rPr lang="es-ES" sz="2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²</m:t>
                    </m:r>
                  </m:oMath>
                </a14:m>
                <a:endParaRPr lang="es-AR" sz="20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5" name="CuadroTexto 74">
                <a:extLst>
                  <a:ext uri="{FF2B5EF4-FFF2-40B4-BE49-F238E27FC236}">
                    <a16:creationId xmlns:a16="http://schemas.microsoft.com/office/drawing/2014/main" id="{5D131579-DAC1-47C7-814E-390F26D5BF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4797" y="6233402"/>
                <a:ext cx="3688044" cy="400110"/>
              </a:xfrm>
              <a:prstGeom prst="rect">
                <a:avLst/>
              </a:prstGeom>
              <a:blipFill>
                <a:blip r:embed="rId10"/>
                <a:stretch>
                  <a:fillRect l="-1983" t="-10769" b="-3384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259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9" grpId="0"/>
      <p:bldP spid="44" grpId="0"/>
      <p:bldP spid="45" grpId="0"/>
      <p:bldP spid="54" grpId="0"/>
      <p:bldP spid="57" grpId="0"/>
      <p:bldP spid="58" grpId="0"/>
      <p:bldP spid="59" grpId="0"/>
      <p:bldP spid="63" grpId="0"/>
      <p:bldP spid="64" grpId="0"/>
      <p:bldP spid="65" grpId="0"/>
      <p:bldP spid="66" grpId="0"/>
      <p:bldP spid="69" grpId="0"/>
      <p:bldP spid="72" grpId="0"/>
      <p:bldP spid="75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574279" y="169280"/>
            <a:ext cx="11612483" cy="16286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N°9:</a:t>
            </a:r>
          </a:p>
          <a:p>
            <a:pPr algn="ct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Calcular la superficie total de una pirámide recta trunca de base pentagonal, de la que se conocen los siguientes datos: altura (h)=4,0m; radio de la base mayor ®=3,0m; radio de la base menor (R´)=2,0m.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AR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FB0DC50-7485-451E-A08E-CC246ECF502B}"/>
              </a:ext>
            </a:extLst>
          </p:cNvPr>
          <p:cNvGrpSpPr/>
          <p:nvPr/>
        </p:nvGrpSpPr>
        <p:grpSpPr>
          <a:xfrm>
            <a:off x="584790" y="2053530"/>
            <a:ext cx="2664069" cy="2262562"/>
            <a:chOff x="584790" y="2053530"/>
            <a:chExt cx="2664069" cy="2262562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CF88E49C-3974-4F1F-B7EB-67145C15D3D7}"/>
                </a:ext>
              </a:extLst>
            </p:cNvPr>
            <p:cNvSpPr txBox="1"/>
            <p:nvPr/>
          </p:nvSpPr>
          <p:spPr>
            <a:xfrm rot="16200000">
              <a:off x="849459" y="2964561"/>
              <a:ext cx="8274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chemeClr val="bg1"/>
                  </a:solidFill>
                </a:rPr>
                <a:t>h=5,0m</a:t>
              </a:r>
              <a:endParaRPr lang="es-AR" b="1" dirty="0">
                <a:solidFill>
                  <a:schemeClr val="bg1"/>
                </a:solidFill>
              </a:endParaRPr>
            </a:p>
          </p:txBody>
        </p:sp>
        <p:pic>
          <p:nvPicPr>
            <p:cNvPr id="10244" name="Picture 4" descr="Vea los detalles de la imagen relacionada. Vetores de Ilustração Do Tronco Da Pirâmide De Pentagonal e mais ...">
              <a:extLst>
                <a:ext uri="{FF2B5EF4-FFF2-40B4-BE49-F238E27FC236}">
                  <a16:creationId xmlns:a16="http://schemas.microsoft.com/office/drawing/2014/main" id="{732C60FE-643E-4EE9-BD46-2FD4738C5E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77" r="8422"/>
            <a:stretch/>
          </p:blipFill>
          <p:spPr bwMode="auto">
            <a:xfrm>
              <a:off x="584790" y="2053530"/>
              <a:ext cx="2664069" cy="22625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0" name="CuadroTexto 59">
              <a:extLst>
                <a:ext uri="{FF2B5EF4-FFF2-40B4-BE49-F238E27FC236}">
                  <a16:creationId xmlns:a16="http://schemas.microsoft.com/office/drawing/2014/main" id="{AEDF47B6-763B-4B62-8D0F-9F566A33AE39}"/>
                </a:ext>
              </a:extLst>
            </p:cNvPr>
            <p:cNvSpPr txBox="1"/>
            <p:nvPr/>
          </p:nvSpPr>
          <p:spPr>
            <a:xfrm>
              <a:off x="727130" y="3805497"/>
              <a:ext cx="35779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200" b="1" dirty="0"/>
                <a:t>L</a:t>
              </a:r>
              <a:endParaRPr lang="es-AR" sz="2200" b="1" dirty="0"/>
            </a:p>
          </p:txBody>
        </p:sp>
        <p:sp>
          <p:nvSpPr>
            <p:cNvPr id="61" name="CuadroTexto 60">
              <a:extLst>
                <a:ext uri="{FF2B5EF4-FFF2-40B4-BE49-F238E27FC236}">
                  <a16:creationId xmlns:a16="http://schemas.microsoft.com/office/drawing/2014/main" id="{A105285A-78FE-4C64-8E8B-5F89AF457D72}"/>
                </a:ext>
              </a:extLst>
            </p:cNvPr>
            <p:cNvSpPr txBox="1"/>
            <p:nvPr/>
          </p:nvSpPr>
          <p:spPr>
            <a:xfrm>
              <a:off x="1130969" y="2587854"/>
              <a:ext cx="45236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200" b="1" dirty="0"/>
                <a:t>L´</a:t>
              </a:r>
              <a:endParaRPr lang="es-AR" sz="2200" b="1" dirty="0"/>
            </a:p>
          </p:txBody>
        </p: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04FC4033-DAED-46FB-989A-8D7C02E17C55}"/>
                </a:ext>
              </a:extLst>
            </p:cNvPr>
            <p:cNvCxnSpPr>
              <a:cxnSpLocks/>
            </p:cNvCxnSpPr>
            <p:nvPr/>
          </p:nvCxnSpPr>
          <p:spPr>
            <a:xfrm>
              <a:off x="1894757" y="2587854"/>
              <a:ext cx="0" cy="1048481"/>
            </a:xfrm>
            <a:prstGeom prst="line">
              <a:avLst/>
            </a:pr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CuadroTexto 61">
              <a:extLst>
                <a:ext uri="{FF2B5EF4-FFF2-40B4-BE49-F238E27FC236}">
                  <a16:creationId xmlns:a16="http://schemas.microsoft.com/office/drawing/2014/main" id="{0A9FF61C-1F81-437E-843E-1994F34FA2ED}"/>
                </a:ext>
              </a:extLst>
            </p:cNvPr>
            <p:cNvSpPr txBox="1"/>
            <p:nvPr/>
          </p:nvSpPr>
          <p:spPr>
            <a:xfrm rot="16200000">
              <a:off x="1201534" y="3038886"/>
              <a:ext cx="9861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800" b="1" dirty="0">
                  <a:solidFill>
                    <a:schemeClr val="bg1"/>
                  </a:solidFill>
                </a:rPr>
                <a:t>h=4,0m</a:t>
              </a:r>
              <a:endParaRPr lang="es-AR" sz="1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D5A75441-EC79-4384-A368-D74AF579BAFB}"/>
              </a:ext>
            </a:extLst>
          </p:cNvPr>
          <p:cNvGrpSpPr/>
          <p:nvPr/>
        </p:nvGrpSpPr>
        <p:grpSpPr>
          <a:xfrm>
            <a:off x="584790" y="4313273"/>
            <a:ext cx="1956391" cy="2329499"/>
            <a:chOff x="3834536" y="1212112"/>
            <a:chExt cx="4618348" cy="5390707"/>
          </a:xfrm>
        </p:grpSpPr>
        <p:pic>
          <p:nvPicPr>
            <p:cNvPr id="10246" name="Picture 6" descr="Tronco de Pirámide Pentagonal | PDF">
              <a:extLst>
                <a:ext uri="{FF2B5EF4-FFF2-40B4-BE49-F238E27FC236}">
                  <a16:creationId xmlns:a16="http://schemas.microsoft.com/office/drawing/2014/main" id="{E68A390C-73BC-4AEE-A1B2-3CC9DADBDDA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3" t="17674" r="4177" b="3721"/>
            <a:stretch/>
          </p:blipFill>
          <p:spPr bwMode="auto">
            <a:xfrm>
              <a:off x="3834536" y="1212112"/>
              <a:ext cx="4618348" cy="5390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26FF1FAF-3F52-4FE2-A43D-92D0DA0F2BB6}"/>
                </a:ext>
              </a:extLst>
            </p:cNvPr>
            <p:cNvSpPr/>
            <p:nvPr/>
          </p:nvSpPr>
          <p:spPr>
            <a:xfrm>
              <a:off x="3834536" y="1212112"/>
              <a:ext cx="1152134" cy="14460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34" name="CuadroTexto 33">
            <a:extLst>
              <a:ext uri="{FF2B5EF4-FFF2-40B4-BE49-F238E27FC236}">
                <a16:creationId xmlns:a16="http://schemas.microsoft.com/office/drawing/2014/main" id="{E18F6786-E6D8-41EA-ABCA-967805A3B5C1}"/>
              </a:ext>
            </a:extLst>
          </p:cNvPr>
          <p:cNvSpPr txBox="1"/>
          <p:nvPr/>
        </p:nvSpPr>
        <p:spPr>
          <a:xfrm>
            <a:off x="3560279" y="2161994"/>
            <a:ext cx="8517075" cy="553998"/>
          </a:xfrm>
          <a:prstGeom prst="rect">
            <a:avLst/>
          </a:prstGeom>
          <a:solidFill>
            <a:srgbClr val="474B81">
              <a:alpha val="20000"/>
            </a:srgbClr>
          </a:solidFill>
        </p:spPr>
        <p:txBody>
          <a:bodyPr wrap="none" rtlCol="0">
            <a:spAutoFit/>
          </a:bodyPr>
          <a:lstStyle/>
          <a:p>
            <a:r>
              <a:rPr lang="es-ES" sz="3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Sup TOTAL= Sup. Lateral +Sup. base</a:t>
            </a:r>
            <a:r>
              <a:rPr lang="es-ES" sz="3000" i="1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s-ES" sz="3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+ Sup. base</a:t>
            </a:r>
            <a:r>
              <a:rPr lang="es-ES" sz="3000" i="1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es-AR" sz="3000" i="1" baseline="30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B77D94-A67D-4B53-B1A3-26AAAF2C7018}"/>
              </a:ext>
            </a:extLst>
          </p:cNvPr>
          <p:cNvSpPr txBox="1"/>
          <p:nvPr/>
        </p:nvSpPr>
        <p:spPr>
          <a:xfrm>
            <a:off x="3476847" y="2776714"/>
            <a:ext cx="23615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solidFill>
                  <a:srgbClr val="474B81"/>
                </a:solidFill>
              </a:rPr>
              <a:t>Cálculo Sup. base</a:t>
            </a:r>
            <a:r>
              <a:rPr lang="es-ES" sz="2000" baseline="30000" dirty="0">
                <a:solidFill>
                  <a:srgbClr val="474B81"/>
                </a:solidFill>
              </a:rPr>
              <a:t>2</a:t>
            </a:r>
            <a:endParaRPr lang="es-AR" sz="2000" baseline="30000" dirty="0">
              <a:solidFill>
                <a:srgbClr val="474B81"/>
              </a:solidFill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567A598D-A899-495D-8BD1-7FCACD2D44F3}"/>
              </a:ext>
            </a:extLst>
          </p:cNvPr>
          <p:cNvGrpSpPr/>
          <p:nvPr/>
        </p:nvGrpSpPr>
        <p:grpSpPr>
          <a:xfrm>
            <a:off x="1275907" y="2223409"/>
            <a:ext cx="1265263" cy="2826916"/>
            <a:chOff x="1275907" y="2223409"/>
            <a:chExt cx="1265263" cy="2826916"/>
          </a:xfrm>
        </p:grpSpPr>
        <p:sp>
          <p:nvSpPr>
            <p:cNvPr id="5" name="Forma libre: forma 4">
              <a:extLst>
                <a:ext uri="{FF2B5EF4-FFF2-40B4-BE49-F238E27FC236}">
                  <a16:creationId xmlns:a16="http://schemas.microsoft.com/office/drawing/2014/main" id="{98EDE827-7D11-40A5-8592-F6DCD4079C8F}"/>
                </a:ext>
              </a:extLst>
            </p:cNvPr>
            <p:cNvSpPr/>
            <p:nvPr/>
          </p:nvSpPr>
          <p:spPr>
            <a:xfrm>
              <a:off x="1275907" y="2223409"/>
              <a:ext cx="1265263" cy="613425"/>
            </a:xfrm>
            <a:custGeom>
              <a:avLst/>
              <a:gdLst>
                <a:gd name="connsiteX0" fmla="*/ 0 w 2286000"/>
                <a:gd name="connsiteY0" fmla="*/ 255958 h 872646"/>
                <a:gd name="connsiteX1" fmla="*/ 0 w 2286000"/>
                <a:gd name="connsiteY1" fmla="*/ 255958 h 872646"/>
                <a:gd name="connsiteX2" fmla="*/ 552893 w 2286000"/>
                <a:gd name="connsiteY2" fmla="*/ 139000 h 872646"/>
                <a:gd name="connsiteX3" fmla="*/ 616688 w 2286000"/>
                <a:gd name="connsiteY3" fmla="*/ 117734 h 872646"/>
                <a:gd name="connsiteX4" fmla="*/ 659219 w 2286000"/>
                <a:gd name="connsiteY4" fmla="*/ 107102 h 872646"/>
                <a:gd name="connsiteX5" fmla="*/ 733646 w 2286000"/>
                <a:gd name="connsiteY5" fmla="*/ 85837 h 872646"/>
                <a:gd name="connsiteX6" fmla="*/ 871870 w 2286000"/>
                <a:gd name="connsiteY6" fmla="*/ 75204 h 872646"/>
                <a:gd name="connsiteX7" fmla="*/ 967563 w 2286000"/>
                <a:gd name="connsiteY7" fmla="*/ 53939 h 872646"/>
                <a:gd name="connsiteX8" fmla="*/ 1052623 w 2286000"/>
                <a:gd name="connsiteY8" fmla="*/ 32674 h 872646"/>
                <a:gd name="connsiteX9" fmla="*/ 1116419 w 2286000"/>
                <a:gd name="connsiteY9" fmla="*/ 776 h 872646"/>
                <a:gd name="connsiteX10" fmla="*/ 1148316 w 2286000"/>
                <a:gd name="connsiteY10" fmla="*/ 776 h 872646"/>
                <a:gd name="connsiteX11" fmla="*/ 2286000 w 2286000"/>
                <a:gd name="connsiteY11" fmla="*/ 255958 h 872646"/>
                <a:gd name="connsiteX12" fmla="*/ 1765005 w 2286000"/>
                <a:gd name="connsiteY12" fmla="*/ 872646 h 872646"/>
                <a:gd name="connsiteX13" fmla="*/ 531628 w 2286000"/>
                <a:gd name="connsiteY13" fmla="*/ 872646 h 872646"/>
                <a:gd name="connsiteX14" fmla="*/ 0 w 2286000"/>
                <a:gd name="connsiteY14" fmla="*/ 255958 h 87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86000" h="872646">
                  <a:moveTo>
                    <a:pt x="0" y="255958"/>
                  </a:moveTo>
                  <a:lnTo>
                    <a:pt x="0" y="255958"/>
                  </a:lnTo>
                  <a:lnTo>
                    <a:pt x="552893" y="139000"/>
                  </a:lnTo>
                  <a:cubicBezTo>
                    <a:pt x="574766" y="134097"/>
                    <a:pt x="594942" y="123170"/>
                    <a:pt x="616688" y="117734"/>
                  </a:cubicBezTo>
                  <a:cubicBezTo>
                    <a:pt x="630865" y="114190"/>
                    <a:pt x="645168" y="111117"/>
                    <a:pt x="659219" y="107102"/>
                  </a:cubicBezTo>
                  <a:cubicBezTo>
                    <a:pt x="685699" y="99536"/>
                    <a:pt x="705382" y="89162"/>
                    <a:pt x="733646" y="85837"/>
                  </a:cubicBezTo>
                  <a:cubicBezTo>
                    <a:pt x="779540" y="80438"/>
                    <a:pt x="825795" y="78748"/>
                    <a:pt x="871870" y="75204"/>
                  </a:cubicBezTo>
                  <a:cubicBezTo>
                    <a:pt x="939785" y="52566"/>
                    <a:pt x="862771" y="76395"/>
                    <a:pt x="967563" y="53939"/>
                  </a:cubicBezTo>
                  <a:cubicBezTo>
                    <a:pt x="996140" y="47815"/>
                    <a:pt x="1052623" y="32674"/>
                    <a:pt x="1052623" y="32674"/>
                  </a:cubicBezTo>
                  <a:cubicBezTo>
                    <a:pt x="1077115" y="16346"/>
                    <a:pt x="1087072" y="5667"/>
                    <a:pt x="1116419" y="776"/>
                  </a:cubicBezTo>
                  <a:cubicBezTo>
                    <a:pt x="1126907" y="-972"/>
                    <a:pt x="1137684" y="776"/>
                    <a:pt x="1148316" y="776"/>
                  </a:cubicBezTo>
                  <a:lnTo>
                    <a:pt x="2286000" y="255958"/>
                  </a:lnTo>
                  <a:lnTo>
                    <a:pt x="1765005" y="872646"/>
                  </a:lnTo>
                  <a:lnTo>
                    <a:pt x="531628" y="872646"/>
                  </a:lnTo>
                  <a:lnTo>
                    <a:pt x="0" y="255958"/>
                  </a:ln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" name="Pentágono 3">
              <a:extLst>
                <a:ext uri="{FF2B5EF4-FFF2-40B4-BE49-F238E27FC236}">
                  <a16:creationId xmlns:a16="http://schemas.microsoft.com/office/drawing/2014/main" id="{8C9245EA-885F-4733-A5EF-3B5099CE4DA0}"/>
                </a:ext>
              </a:extLst>
            </p:cNvPr>
            <p:cNvSpPr/>
            <p:nvPr/>
          </p:nvSpPr>
          <p:spPr>
            <a:xfrm rot="17663922">
              <a:off x="1345230" y="4642353"/>
              <a:ext cx="428720" cy="387224"/>
            </a:xfrm>
            <a:prstGeom prst="pentagon">
              <a:avLst/>
            </a:prstGeom>
            <a:solidFill>
              <a:schemeClr val="accent1"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uadroTexto 38">
                <a:extLst>
                  <a:ext uri="{FF2B5EF4-FFF2-40B4-BE49-F238E27FC236}">
                    <a16:creationId xmlns:a16="http://schemas.microsoft.com/office/drawing/2014/main" id="{FD5891A4-85A6-4D3C-99AC-8FF60D0BB1CD}"/>
                  </a:ext>
                </a:extLst>
              </p:cNvPr>
              <p:cNvSpPr txBox="1"/>
              <p:nvPr/>
            </p:nvSpPr>
            <p:spPr>
              <a:xfrm>
                <a:off x="3121761" y="5090992"/>
                <a:ext cx="2199624" cy="5373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ω</a:t>
                </a:r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360°</m:t>
                        </m:r>
                      </m:num>
                      <m:den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s-AR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=72°</a:t>
                </a:r>
              </a:p>
            </p:txBody>
          </p:sp>
        </mc:Choice>
        <mc:Fallback xmlns="">
          <p:sp>
            <p:nvSpPr>
              <p:cNvPr id="39" name="CuadroTexto 38">
                <a:extLst>
                  <a:ext uri="{FF2B5EF4-FFF2-40B4-BE49-F238E27FC236}">
                    <a16:creationId xmlns:a16="http://schemas.microsoft.com/office/drawing/2014/main" id="{FD5891A4-85A6-4D3C-99AC-8FF60D0BB1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761" y="5090992"/>
                <a:ext cx="2199624" cy="537391"/>
              </a:xfrm>
              <a:prstGeom prst="rect">
                <a:avLst/>
              </a:prstGeom>
              <a:blipFill>
                <a:blip r:embed="rId4"/>
                <a:stretch>
                  <a:fillRect l="-2770" b="-5682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Grupo 39">
            <a:extLst>
              <a:ext uri="{FF2B5EF4-FFF2-40B4-BE49-F238E27FC236}">
                <a16:creationId xmlns:a16="http://schemas.microsoft.com/office/drawing/2014/main" id="{2E635DA5-1149-4283-B6B7-17FEB7032B34}"/>
              </a:ext>
            </a:extLst>
          </p:cNvPr>
          <p:cNvGrpSpPr/>
          <p:nvPr/>
        </p:nvGrpSpPr>
        <p:grpSpPr>
          <a:xfrm>
            <a:off x="3408185" y="3241562"/>
            <a:ext cx="1674688" cy="1509149"/>
            <a:chOff x="3886004" y="3429000"/>
            <a:chExt cx="1674688" cy="1520575"/>
          </a:xfrm>
        </p:grpSpPr>
        <p:sp>
          <p:nvSpPr>
            <p:cNvPr id="41" name="Pentágono 40">
              <a:extLst>
                <a:ext uri="{FF2B5EF4-FFF2-40B4-BE49-F238E27FC236}">
                  <a16:creationId xmlns:a16="http://schemas.microsoft.com/office/drawing/2014/main" id="{AE7B4B45-B3B1-4AC2-9135-5CD36CF07549}"/>
                </a:ext>
              </a:extLst>
            </p:cNvPr>
            <p:cNvSpPr/>
            <p:nvPr/>
          </p:nvSpPr>
          <p:spPr>
            <a:xfrm>
              <a:off x="3886004" y="3429000"/>
              <a:ext cx="1674688" cy="1520575"/>
            </a:xfrm>
            <a:prstGeom prst="pentagon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2" name="Triángulo isósceles 41">
              <a:extLst>
                <a:ext uri="{FF2B5EF4-FFF2-40B4-BE49-F238E27FC236}">
                  <a16:creationId xmlns:a16="http://schemas.microsoft.com/office/drawing/2014/main" id="{D13C33ED-264C-4FD1-82DE-FB78919E74AC}"/>
                </a:ext>
              </a:extLst>
            </p:cNvPr>
            <p:cNvSpPr/>
            <p:nvPr/>
          </p:nvSpPr>
          <p:spPr>
            <a:xfrm>
              <a:off x="4243227" y="4327002"/>
              <a:ext cx="996522" cy="622573"/>
            </a:xfrm>
            <a:prstGeom prst="triangle">
              <a:avLst>
                <a:gd name="adj" fmla="val 47938"/>
              </a:avLst>
            </a:prstGeom>
            <a:solidFill>
              <a:schemeClr val="accent1">
                <a:alpha val="2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2B9CEB09-58AD-4E54-87F0-ACBCBC731A87}"/>
                </a:ext>
              </a:extLst>
            </p:cNvPr>
            <p:cNvSpPr txBox="1"/>
            <p:nvPr/>
          </p:nvSpPr>
          <p:spPr>
            <a:xfrm rot="3027803">
              <a:off x="4785017" y="4357865"/>
              <a:ext cx="5822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2,0m</a:t>
              </a:r>
              <a:endParaRPr lang="es-A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CuadroTexto 43">
                <a:extLst>
                  <a:ext uri="{FF2B5EF4-FFF2-40B4-BE49-F238E27FC236}">
                    <a16:creationId xmlns:a16="http://schemas.microsoft.com/office/drawing/2014/main" id="{80776992-367F-44FD-A1A8-2C605A5524FB}"/>
                  </a:ext>
                </a:extLst>
              </p:cNvPr>
              <p:cNvSpPr txBox="1"/>
              <p:nvPr/>
            </p:nvSpPr>
            <p:spPr>
              <a:xfrm>
                <a:off x="3121761" y="5847577"/>
                <a:ext cx="1616869" cy="5315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α</a:t>
                </a:r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l-GR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num>
                      <m:den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s-AR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=36°</a:t>
                </a:r>
              </a:p>
            </p:txBody>
          </p:sp>
        </mc:Choice>
        <mc:Fallback xmlns="">
          <p:sp>
            <p:nvSpPr>
              <p:cNvPr id="44" name="CuadroTexto 43">
                <a:extLst>
                  <a:ext uri="{FF2B5EF4-FFF2-40B4-BE49-F238E27FC236}">
                    <a16:creationId xmlns:a16="http://schemas.microsoft.com/office/drawing/2014/main" id="{80776992-367F-44FD-A1A8-2C605A5524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761" y="5847577"/>
                <a:ext cx="1616869" cy="531556"/>
              </a:xfrm>
              <a:prstGeom prst="rect">
                <a:avLst/>
              </a:prstGeom>
              <a:blipFill>
                <a:blip r:embed="rId5"/>
                <a:stretch>
                  <a:fillRect l="-3774" b="-574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CuadroTexto 44">
            <a:extLst>
              <a:ext uri="{FF2B5EF4-FFF2-40B4-BE49-F238E27FC236}">
                <a16:creationId xmlns:a16="http://schemas.microsoft.com/office/drawing/2014/main" id="{42DDEC58-8A02-4094-9FBE-62C9F1D06806}"/>
              </a:ext>
            </a:extLst>
          </p:cNvPr>
          <p:cNvSpPr txBox="1"/>
          <p:nvPr/>
        </p:nvSpPr>
        <p:spPr>
          <a:xfrm>
            <a:off x="4068236" y="4196340"/>
            <a:ext cx="354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ω</a:t>
            </a:r>
            <a:endParaRPr lang="es-AR" sz="1800" b="1" dirty="0"/>
          </a:p>
        </p:txBody>
      </p:sp>
      <p:grpSp>
        <p:nvGrpSpPr>
          <p:cNvPr id="46" name="Grupo 45">
            <a:extLst>
              <a:ext uri="{FF2B5EF4-FFF2-40B4-BE49-F238E27FC236}">
                <a16:creationId xmlns:a16="http://schemas.microsoft.com/office/drawing/2014/main" id="{671859ED-00D0-4FCF-B50C-CD9720BF970A}"/>
              </a:ext>
            </a:extLst>
          </p:cNvPr>
          <p:cNvGrpSpPr/>
          <p:nvPr/>
        </p:nvGrpSpPr>
        <p:grpSpPr>
          <a:xfrm>
            <a:off x="5103223" y="3162169"/>
            <a:ext cx="1108331" cy="1520135"/>
            <a:chOff x="5611864" y="3349607"/>
            <a:chExt cx="1108331" cy="1531644"/>
          </a:xfrm>
        </p:grpSpPr>
        <p:sp>
          <p:nvSpPr>
            <p:cNvPr id="47" name="Triángulo rectángulo 46">
              <a:extLst>
                <a:ext uri="{FF2B5EF4-FFF2-40B4-BE49-F238E27FC236}">
                  <a16:creationId xmlns:a16="http://schemas.microsoft.com/office/drawing/2014/main" id="{58D55C1E-7AEE-44CB-81DB-EBCB97B216BD}"/>
                </a:ext>
              </a:extLst>
            </p:cNvPr>
            <p:cNvSpPr/>
            <p:nvPr/>
          </p:nvSpPr>
          <p:spPr>
            <a:xfrm>
              <a:off x="5959980" y="3349607"/>
              <a:ext cx="760215" cy="116214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8" name="CuadroTexto 47">
              <a:extLst>
                <a:ext uri="{FF2B5EF4-FFF2-40B4-BE49-F238E27FC236}">
                  <a16:creationId xmlns:a16="http://schemas.microsoft.com/office/drawing/2014/main" id="{3EA97FD3-4B86-451A-A53E-FD0225013CC6}"/>
                </a:ext>
              </a:extLst>
            </p:cNvPr>
            <p:cNvSpPr txBox="1"/>
            <p:nvPr/>
          </p:nvSpPr>
          <p:spPr>
            <a:xfrm rot="3355868">
              <a:off x="6201347" y="3776791"/>
              <a:ext cx="5822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2,0m</a:t>
              </a:r>
              <a:endParaRPr lang="es-AR" dirty="0"/>
            </a:p>
          </p:txBody>
        </p:sp>
        <p:sp>
          <p:nvSpPr>
            <p:cNvPr id="49" name="CuadroTexto 48">
              <a:extLst>
                <a:ext uri="{FF2B5EF4-FFF2-40B4-BE49-F238E27FC236}">
                  <a16:creationId xmlns:a16="http://schemas.microsoft.com/office/drawing/2014/main" id="{84ECDB7B-2076-47DB-9FE8-039A23F94096}"/>
                </a:ext>
              </a:extLst>
            </p:cNvPr>
            <p:cNvSpPr txBox="1"/>
            <p:nvPr/>
          </p:nvSpPr>
          <p:spPr>
            <a:xfrm>
              <a:off x="6049675" y="4566712"/>
              <a:ext cx="4331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L/2</a:t>
              </a:r>
              <a:endParaRPr lang="es-AR" dirty="0"/>
            </a:p>
          </p:txBody>
        </p:sp>
        <p:sp>
          <p:nvSpPr>
            <p:cNvPr id="50" name="CuadroTexto 49">
              <a:extLst>
                <a:ext uri="{FF2B5EF4-FFF2-40B4-BE49-F238E27FC236}">
                  <a16:creationId xmlns:a16="http://schemas.microsoft.com/office/drawing/2014/main" id="{8850DD54-B330-4ECE-8B70-D8CC1BDE8222}"/>
                </a:ext>
              </a:extLst>
            </p:cNvPr>
            <p:cNvSpPr txBox="1"/>
            <p:nvPr/>
          </p:nvSpPr>
          <p:spPr>
            <a:xfrm>
              <a:off x="5611864" y="3776790"/>
              <a:ext cx="4539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Ap.</a:t>
              </a:r>
              <a:endParaRPr lang="es-AR" dirty="0"/>
            </a:p>
          </p:txBody>
        </p:sp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676F489E-FD8B-4D22-A796-C70E5EFF3872}"/>
                </a:ext>
              </a:extLst>
            </p:cNvPr>
            <p:cNvSpPr txBox="1"/>
            <p:nvPr/>
          </p:nvSpPr>
          <p:spPr>
            <a:xfrm>
              <a:off x="6049675" y="4573474"/>
              <a:ext cx="4331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L/2</a:t>
              </a:r>
              <a:endParaRPr lang="es-AR" dirty="0"/>
            </a:p>
          </p:txBody>
        </p:sp>
        <p:sp>
          <p:nvSpPr>
            <p:cNvPr id="53" name="CuadroTexto 52">
              <a:extLst>
                <a:ext uri="{FF2B5EF4-FFF2-40B4-BE49-F238E27FC236}">
                  <a16:creationId xmlns:a16="http://schemas.microsoft.com/office/drawing/2014/main" id="{9D28589E-9875-44CA-B524-97243A153CD5}"/>
                </a:ext>
              </a:extLst>
            </p:cNvPr>
            <p:cNvSpPr txBox="1"/>
            <p:nvPr/>
          </p:nvSpPr>
          <p:spPr>
            <a:xfrm>
              <a:off x="5938907" y="3675410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800" b="1" dirty="0">
                  <a:solidFill>
                    <a:schemeClr val="bg1"/>
                  </a:solidFill>
                </a:rPr>
                <a:t>α</a:t>
              </a:r>
              <a:endParaRPr lang="es-AR" sz="1800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CuadroTexto 53">
                <a:extLst>
                  <a:ext uri="{FF2B5EF4-FFF2-40B4-BE49-F238E27FC236}">
                    <a16:creationId xmlns:a16="http://schemas.microsoft.com/office/drawing/2014/main" id="{735FE5BC-A147-4148-AF9D-5D89AC4B682B}"/>
                  </a:ext>
                </a:extLst>
              </p:cNvPr>
              <p:cNvSpPr txBox="1"/>
              <p:nvPr/>
            </p:nvSpPr>
            <p:spPr>
              <a:xfrm>
                <a:off x="6580020" y="2880208"/>
                <a:ext cx="1874359" cy="6092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cos</a:t>
                </a:r>
                <a:r>
                  <a:rPr lang="el-GR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α</a:t>
                </a:r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Ap</m:t>
                        </m:r>
                      </m:num>
                      <m:den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3,0</m:t>
                        </m:r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es-AR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4" name="CuadroTexto 53">
                <a:extLst>
                  <a:ext uri="{FF2B5EF4-FFF2-40B4-BE49-F238E27FC236}">
                    <a16:creationId xmlns:a16="http://schemas.microsoft.com/office/drawing/2014/main" id="{735FE5BC-A147-4148-AF9D-5D89AC4B68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0020" y="2880208"/>
                <a:ext cx="1874359" cy="609206"/>
              </a:xfrm>
              <a:prstGeom prst="rect">
                <a:avLst/>
              </a:prstGeom>
              <a:blipFill>
                <a:blip r:embed="rId6"/>
                <a:stretch>
                  <a:fillRect l="-3247" b="-10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CuadroTexto 56">
            <a:extLst>
              <a:ext uri="{FF2B5EF4-FFF2-40B4-BE49-F238E27FC236}">
                <a16:creationId xmlns:a16="http://schemas.microsoft.com/office/drawing/2014/main" id="{B386FE9A-F396-4695-B94B-5058F972619B}"/>
              </a:ext>
            </a:extLst>
          </p:cNvPr>
          <p:cNvSpPr txBox="1"/>
          <p:nvPr/>
        </p:nvSpPr>
        <p:spPr>
          <a:xfrm>
            <a:off x="8454379" y="2962114"/>
            <a:ext cx="2743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Cos36° .2,0m=Ap</a:t>
            </a:r>
            <a:endParaRPr lang="es-AR" sz="20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1416CC8D-0E54-4367-8621-38E86E9FDB10}"/>
              </a:ext>
            </a:extLst>
          </p:cNvPr>
          <p:cNvSpPr txBox="1"/>
          <p:nvPr/>
        </p:nvSpPr>
        <p:spPr>
          <a:xfrm>
            <a:off x="8454378" y="3341995"/>
            <a:ext cx="2743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1,6180m=Ap</a:t>
            </a:r>
            <a:endParaRPr lang="es-AR" sz="20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CuadroTexto 58">
                <a:extLst>
                  <a:ext uri="{FF2B5EF4-FFF2-40B4-BE49-F238E27FC236}">
                    <a16:creationId xmlns:a16="http://schemas.microsoft.com/office/drawing/2014/main" id="{2F903075-3C04-43FB-8BCA-E003F8E0992B}"/>
                  </a:ext>
                </a:extLst>
              </p:cNvPr>
              <p:cNvSpPr txBox="1"/>
              <p:nvPr/>
            </p:nvSpPr>
            <p:spPr>
              <a:xfrm>
                <a:off x="6669715" y="3899505"/>
                <a:ext cx="1874359" cy="6154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sen</a:t>
                </a:r>
                <a:r>
                  <a:rPr lang="el-GR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α</a:t>
                </a:r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/2</m:t>
                        </m:r>
                      </m:num>
                      <m:den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2,0</m:t>
                        </m:r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es-AR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9" name="CuadroTexto 58">
                <a:extLst>
                  <a:ext uri="{FF2B5EF4-FFF2-40B4-BE49-F238E27FC236}">
                    <a16:creationId xmlns:a16="http://schemas.microsoft.com/office/drawing/2014/main" id="{2F903075-3C04-43FB-8BCA-E003F8E099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9715" y="3899505"/>
                <a:ext cx="1874359" cy="615490"/>
              </a:xfrm>
              <a:prstGeom prst="rect">
                <a:avLst/>
              </a:prstGeom>
              <a:blipFill>
                <a:blip r:embed="rId7"/>
                <a:stretch>
                  <a:fillRect l="-3247" b="-99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CuadroTexto 62">
            <a:extLst>
              <a:ext uri="{FF2B5EF4-FFF2-40B4-BE49-F238E27FC236}">
                <a16:creationId xmlns:a16="http://schemas.microsoft.com/office/drawing/2014/main" id="{97099639-9491-496E-8C0A-FADD7F8515A5}"/>
              </a:ext>
            </a:extLst>
          </p:cNvPr>
          <p:cNvSpPr txBox="1"/>
          <p:nvPr/>
        </p:nvSpPr>
        <p:spPr>
          <a:xfrm>
            <a:off x="8299130" y="4061230"/>
            <a:ext cx="2743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sen36° .2,0m=L/2</a:t>
            </a:r>
            <a:endParaRPr lang="es-AR" sz="20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E7922168-571F-48AD-8A5B-253A2DB4E053}"/>
              </a:ext>
            </a:extLst>
          </p:cNvPr>
          <p:cNvSpPr txBox="1"/>
          <p:nvPr/>
        </p:nvSpPr>
        <p:spPr>
          <a:xfrm>
            <a:off x="8299129" y="4603298"/>
            <a:ext cx="2743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1,1756m=L/2</a:t>
            </a:r>
            <a:endParaRPr lang="es-AR" sz="20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E32541BD-3380-4596-92D7-506E5721DB9F}"/>
              </a:ext>
            </a:extLst>
          </p:cNvPr>
          <p:cNvSpPr txBox="1"/>
          <p:nvPr/>
        </p:nvSpPr>
        <p:spPr>
          <a:xfrm>
            <a:off x="10235496" y="4593738"/>
            <a:ext cx="2743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1, 1756m .2=L</a:t>
            </a:r>
            <a:endParaRPr lang="es-AR" sz="20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35E67073-3F27-4A5D-901A-5BAEFFB7FF09}"/>
              </a:ext>
            </a:extLst>
          </p:cNvPr>
          <p:cNvSpPr txBox="1"/>
          <p:nvPr/>
        </p:nvSpPr>
        <p:spPr>
          <a:xfrm>
            <a:off x="10235496" y="4970313"/>
            <a:ext cx="1874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2,3512 m=L</a:t>
            </a:r>
            <a:endParaRPr lang="es-AR" sz="20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CuadroTexto 68">
                <a:extLst>
                  <a:ext uri="{FF2B5EF4-FFF2-40B4-BE49-F238E27FC236}">
                    <a16:creationId xmlns:a16="http://schemas.microsoft.com/office/drawing/2014/main" id="{B7AE7FB2-EF48-44E0-A565-140456DB2A2F}"/>
                  </a:ext>
                </a:extLst>
              </p:cNvPr>
              <p:cNvSpPr txBox="1"/>
              <p:nvPr/>
            </p:nvSpPr>
            <p:spPr>
              <a:xfrm>
                <a:off x="5168283" y="5556849"/>
                <a:ext cx="2721409" cy="5902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Sup. base</a:t>
                </a:r>
                <a:r>
                  <a:rPr lang="es-ES" sz="2000" i="1" baseline="30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 5.</m:t>
                        </m:r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Ap</m:t>
                        </m:r>
                      </m:num>
                      <m:den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s-AR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9" name="CuadroTexto 68">
                <a:extLst>
                  <a:ext uri="{FF2B5EF4-FFF2-40B4-BE49-F238E27FC236}">
                    <a16:creationId xmlns:a16="http://schemas.microsoft.com/office/drawing/2014/main" id="{B7AE7FB2-EF48-44E0-A565-140456DB2A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8283" y="5556849"/>
                <a:ext cx="2721409" cy="590290"/>
              </a:xfrm>
              <a:prstGeom prst="rect">
                <a:avLst/>
              </a:prstGeom>
              <a:blipFill>
                <a:blip r:embed="rId8"/>
                <a:stretch>
                  <a:fillRect l="-2466" b="-625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CuadroTexto 71">
                <a:extLst>
                  <a:ext uri="{FF2B5EF4-FFF2-40B4-BE49-F238E27FC236}">
                    <a16:creationId xmlns:a16="http://schemas.microsoft.com/office/drawing/2014/main" id="{CD433C39-C8AD-4E78-8ACB-8920AA9197B2}"/>
                  </a:ext>
                </a:extLst>
              </p:cNvPr>
              <p:cNvSpPr txBox="1"/>
              <p:nvPr/>
            </p:nvSpPr>
            <p:spPr>
              <a:xfrm>
                <a:off x="7937232" y="5556849"/>
                <a:ext cx="4015609" cy="5884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Sup. base </a:t>
                </a:r>
                <a:r>
                  <a:rPr lang="es-ES" sz="2000" i="1" baseline="30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2,3512</m:t>
                        </m:r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. 5. 1,6180</m:t>
                        </m:r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</m:num>
                      <m:den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s-AR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2" name="CuadroTexto 71">
                <a:extLst>
                  <a:ext uri="{FF2B5EF4-FFF2-40B4-BE49-F238E27FC236}">
                    <a16:creationId xmlns:a16="http://schemas.microsoft.com/office/drawing/2014/main" id="{CD433C39-C8AD-4E78-8ACB-8920AA9197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7232" y="5556849"/>
                <a:ext cx="4015609" cy="588431"/>
              </a:xfrm>
              <a:prstGeom prst="rect">
                <a:avLst/>
              </a:prstGeom>
              <a:blipFill>
                <a:blip r:embed="rId9"/>
                <a:stretch>
                  <a:fillRect l="-1517" b="-625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CuadroTexto 74">
                <a:extLst>
                  <a:ext uri="{FF2B5EF4-FFF2-40B4-BE49-F238E27FC236}">
                    <a16:creationId xmlns:a16="http://schemas.microsoft.com/office/drawing/2014/main" id="{5D131579-DAC1-47C7-814E-390F26D5BF68}"/>
                  </a:ext>
                </a:extLst>
              </p:cNvPr>
              <p:cNvSpPr txBox="1"/>
              <p:nvPr/>
            </p:nvSpPr>
            <p:spPr>
              <a:xfrm>
                <a:off x="8264797" y="6233402"/>
                <a:ext cx="368804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0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 panose="02040503050406030204" pitchFamily="18" charset="0"/>
                    <a:ea typeface="Cambria Math" panose="02040503050406030204" pitchFamily="18" charset="0"/>
                  </a:rPr>
                  <a:t>Sup. Base</a:t>
                </a:r>
                <a:r>
                  <a:rPr lang="es-ES" sz="2000" b="1" i="1" baseline="30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s-ES" sz="20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s-ES" sz="2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</m:t>
                    </m:r>
                    <m:r>
                      <a:rPr lang="es-ES" sz="2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s-ES" sz="2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𝟓𝟏𝟎𝟔</m:t>
                    </m:r>
                    <m:r>
                      <a:rPr lang="es-ES" sz="2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ES" sz="2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r>
                      <a:rPr lang="es-ES" sz="2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²</m:t>
                    </m:r>
                  </m:oMath>
                </a14:m>
                <a:endParaRPr lang="es-AR" sz="20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5" name="CuadroTexto 74">
                <a:extLst>
                  <a:ext uri="{FF2B5EF4-FFF2-40B4-BE49-F238E27FC236}">
                    <a16:creationId xmlns:a16="http://schemas.microsoft.com/office/drawing/2014/main" id="{5D131579-DAC1-47C7-814E-390F26D5BF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4797" y="6233402"/>
                <a:ext cx="3688044" cy="400110"/>
              </a:xfrm>
              <a:prstGeom prst="rect">
                <a:avLst/>
              </a:prstGeom>
              <a:blipFill>
                <a:blip r:embed="rId10"/>
                <a:stretch>
                  <a:fillRect l="-1983" t="-10769" b="-3384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CuadroTexto 51">
                <a:extLst>
                  <a:ext uri="{FF2B5EF4-FFF2-40B4-BE49-F238E27FC236}">
                    <a16:creationId xmlns:a16="http://schemas.microsoft.com/office/drawing/2014/main" id="{81AA2310-29AA-4CAF-8CFD-63602425CEB1}"/>
                  </a:ext>
                </a:extLst>
              </p:cNvPr>
              <p:cNvSpPr txBox="1"/>
              <p:nvPr/>
            </p:nvSpPr>
            <p:spPr>
              <a:xfrm>
                <a:off x="537250" y="6082527"/>
                <a:ext cx="1956391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1500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𝟐𝟏</m:t>
                      </m:r>
                      <m:r>
                        <a:rPr lang="es-ES" sz="1500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s-ES" sz="1500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𝟑𝟗𝟖𝟕</m:t>
                      </m:r>
                      <m:r>
                        <a:rPr lang="es-ES" sz="1500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ES" sz="1500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es-ES" sz="1500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es-AR" sz="1500" b="1" i="1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2" name="CuadroTexto 51">
                <a:extLst>
                  <a:ext uri="{FF2B5EF4-FFF2-40B4-BE49-F238E27FC236}">
                    <a16:creationId xmlns:a16="http://schemas.microsoft.com/office/drawing/2014/main" id="{81AA2310-29AA-4CAF-8CFD-63602425CE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250" y="6082527"/>
                <a:ext cx="1956391" cy="3231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264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9" grpId="0"/>
      <p:bldP spid="44" grpId="0"/>
      <p:bldP spid="45" grpId="0"/>
      <p:bldP spid="54" grpId="0"/>
      <p:bldP spid="57" grpId="0"/>
      <p:bldP spid="58" grpId="0"/>
      <p:bldP spid="59" grpId="0"/>
      <p:bldP spid="63" grpId="0"/>
      <p:bldP spid="64" grpId="0"/>
      <p:bldP spid="65" grpId="0"/>
      <p:bldP spid="66" grpId="0"/>
      <p:bldP spid="69" grpId="0"/>
      <p:bldP spid="72" grpId="0"/>
      <p:bldP spid="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1CC7DCD1-8120-48DA-BA66-FE48AF31AF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207" y="1367782"/>
            <a:ext cx="4771696" cy="5433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Diagrama 11">
            <a:extLst>
              <a:ext uri="{FF2B5EF4-FFF2-40B4-BE49-F238E27FC236}">
                <a16:creationId xmlns:a16="http://schemas.microsoft.com/office/drawing/2014/main" id="{B4E4B773-BC52-43ED-A2B9-51B4E06CAA18}"/>
              </a:ext>
            </a:extLst>
          </p:cNvPr>
          <p:cNvGraphicFramePr/>
          <p:nvPr/>
        </p:nvGraphicFramePr>
        <p:xfrm>
          <a:off x="0" y="903538"/>
          <a:ext cx="11918023" cy="5619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65B1724E-7EF2-4B58-8D71-743808AEFB2D}"/>
              </a:ext>
            </a:extLst>
          </p:cNvPr>
          <p:cNvSpPr txBox="1"/>
          <p:nvPr/>
        </p:nvSpPr>
        <p:spPr>
          <a:xfrm>
            <a:off x="20047" y="3069"/>
            <a:ext cx="7473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E88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Clasificación de los CUERPOS GEOMÉTRICOS</a:t>
            </a:r>
            <a:endParaRPr lang="es-AR" sz="2400" b="1" dirty="0">
              <a:solidFill>
                <a:srgbClr val="E889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750009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537250" y="169280"/>
            <a:ext cx="11654750" cy="16286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N°9:</a:t>
            </a:r>
          </a:p>
          <a:p>
            <a:pPr algn="ct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Calcular la superficie total de una pirámide recta trunca de base pentagonal, de la que se conocen los siguientes datos: altura (h)=4,0m; radio de la base mayor ®=3,0m; radio de la base menor (R´)=2,0m.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AR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FB0DC50-7485-451E-A08E-CC246ECF502B}"/>
              </a:ext>
            </a:extLst>
          </p:cNvPr>
          <p:cNvGrpSpPr/>
          <p:nvPr/>
        </p:nvGrpSpPr>
        <p:grpSpPr>
          <a:xfrm>
            <a:off x="584790" y="2053530"/>
            <a:ext cx="2664069" cy="2262562"/>
            <a:chOff x="584790" y="2053530"/>
            <a:chExt cx="2664069" cy="2262562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CF88E49C-3974-4F1F-B7EB-67145C15D3D7}"/>
                </a:ext>
              </a:extLst>
            </p:cNvPr>
            <p:cNvSpPr txBox="1"/>
            <p:nvPr/>
          </p:nvSpPr>
          <p:spPr>
            <a:xfrm rot="16200000">
              <a:off x="849459" y="2964561"/>
              <a:ext cx="8274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chemeClr val="bg1"/>
                  </a:solidFill>
                </a:rPr>
                <a:t>h=5,0m</a:t>
              </a:r>
              <a:endParaRPr lang="es-AR" b="1" dirty="0">
                <a:solidFill>
                  <a:schemeClr val="bg1"/>
                </a:solidFill>
              </a:endParaRPr>
            </a:p>
          </p:txBody>
        </p:sp>
        <p:pic>
          <p:nvPicPr>
            <p:cNvPr id="10244" name="Picture 4" descr="Vea los detalles de la imagen relacionada. Vetores de Ilustração Do Tronco Da Pirâmide De Pentagonal e mais ...">
              <a:extLst>
                <a:ext uri="{FF2B5EF4-FFF2-40B4-BE49-F238E27FC236}">
                  <a16:creationId xmlns:a16="http://schemas.microsoft.com/office/drawing/2014/main" id="{732C60FE-643E-4EE9-BD46-2FD4738C5E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77" r="8422"/>
            <a:stretch/>
          </p:blipFill>
          <p:spPr bwMode="auto">
            <a:xfrm>
              <a:off x="584790" y="2053530"/>
              <a:ext cx="2664069" cy="22625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0" name="CuadroTexto 59">
              <a:extLst>
                <a:ext uri="{FF2B5EF4-FFF2-40B4-BE49-F238E27FC236}">
                  <a16:creationId xmlns:a16="http://schemas.microsoft.com/office/drawing/2014/main" id="{AEDF47B6-763B-4B62-8D0F-9F566A33AE39}"/>
                </a:ext>
              </a:extLst>
            </p:cNvPr>
            <p:cNvSpPr txBox="1"/>
            <p:nvPr/>
          </p:nvSpPr>
          <p:spPr>
            <a:xfrm>
              <a:off x="727130" y="3805497"/>
              <a:ext cx="35779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200" b="1" dirty="0"/>
                <a:t>L</a:t>
              </a:r>
              <a:endParaRPr lang="es-AR" sz="2200" b="1" dirty="0"/>
            </a:p>
          </p:txBody>
        </p:sp>
        <p:sp>
          <p:nvSpPr>
            <p:cNvPr id="61" name="CuadroTexto 60">
              <a:extLst>
                <a:ext uri="{FF2B5EF4-FFF2-40B4-BE49-F238E27FC236}">
                  <a16:creationId xmlns:a16="http://schemas.microsoft.com/office/drawing/2014/main" id="{A105285A-78FE-4C64-8E8B-5F89AF457D72}"/>
                </a:ext>
              </a:extLst>
            </p:cNvPr>
            <p:cNvSpPr txBox="1"/>
            <p:nvPr/>
          </p:nvSpPr>
          <p:spPr>
            <a:xfrm>
              <a:off x="1130969" y="2587854"/>
              <a:ext cx="45236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200" b="1" dirty="0"/>
                <a:t>L´</a:t>
              </a:r>
              <a:endParaRPr lang="es-AR" sz="2200" b="1" dirty="0"/>
            </a:p>
          </p:txBody>
        </p:sp>
        <p:sp>
          <p:nvSpPr>
            <p:cNvPr id="62" name="CuadroTexto 61">
              <a:extLst>
                <a:ext uri="{FF2B5EF4-FFF2-40B4-BE49-F238E27FC236}">
                  <a16:creationId xmlns:a16="http://schemas.microsoft.com/office/drawing/2014/main" id="{0A9FF61C-1F81-437E-843E-1994F34FA2ED}"/>
                </a:ext>
              </a:extLst>
            </p:cNvPr>
            <p:cNvSpPr txBox="1"/>
            <p:nvPr/>
          </p:nvSpPr>
          <p:spPr>
            <a:xfrm rot="16200000">
              <a:off x="1201534" y="3038886"/>
              <a:ext cx="9861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800" b="1" dirty="0">
                  <a:solidFill>
                    <a:schemeClr val="bg1"/>
                  </a:solidFill>
                </a:rPr>
                <a:t>h=4,0m</a:t>
              </a:r>
              <a:endParaRPr lang="es-AR" sz="1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D5A75441-EC79-4384-A368-D74AF579BAFB}"/>
              </a:ext>
            </a:extLst>
          </p:cNvPr>
          <p:cNvGrpSpPr/>
          <p:nvPr/>
        </p:nvGrpSpPr>
        <p:grpSpPr>
          <a:xfrm>
            <a:off x="584790" y="4313273"/>
            <a:ext cx="1956391" cy="2329499"/>
            <a:chOff x="3834536" y="1212112"/>
            <a:chExt cx="4618348" cy="5390707"/>
          </a:xfrm>
        </p:grpSpPr>
        <p:pic>
          <p:nvPicPr>
            <p:cNvPr id="10246" name="Picture 6" descr="Tronco de Pirámide Pentagonal | PDF">
              <a:extLst>
                <a:ext uri="{FF2B5EF4-FFF2-40B4-BE49-F238E27FC236}">
                  <a16:creationId xmlns:a16="http://schemas.microsoft.com/office/drawing/2014/main" id="{E68A390C-73BC-4AEE-A1B2-3CC9DADBDDA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3" t="17674" r="4177" b="3721"/>
            <a:stretch/>
          </p:blipFill>
          <p:spPr bwMode="auto">
            <a:xfrm>
              <a:off x="3834536" y="1212112"/>
              <a:ext cx="4618348" cy="5390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26FF1FAF-3F52-4FE2-A43D-92D0DA0F2BB6}"/>
                </a:ext>
              </a:extLst>
            </p:cNvPr>
            <p:cNvSpPr/>
            <p:nvPr/>
          </p:nvSpPr>
          <p:spPr>
            <a:xfrm>
              <a:off x="3834536" y="1212112"/>
              <a:ext cx="1152134" cy="14460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34" name="CuadroTexto 33">
            <a:extLst>
              <a:ext uri="{FF2B5EF4-FFF2-40B4-BE49-F238E27FC236}">
                <a16:creationId xmlns:a16="http://schemas.microsoft.com/office/drawing/2014/main" id="{E18F6786-E6D8-41EA-ABCA-967805A3B5C1}"/>
              </a:ext>
            </a:extLst>
          </p:cNvPr>
          <p:cNvSpPr txBox="1"/>
          <p:nvPr/>
        </p:nvSpPr>
        <p:spPr>
          <a:xfrm>
            <a:off x="3560279" y="2161994"/>
            <a:ext cx="8517075" cy="553998"/>
          </a:xfrm>
          <a:prstGeom prst="rect">
            <a:avLst/>
          </a:prstGeom>
          <a:solidFill>
            <a:srgbClr val="474B81">
              <a:alpha val="20000"/>
            </a:srgbClr>
          </a:solidFill>
        </p:spPr>
        <p:txBody>
          <a:bodyPr wrap="none" rtlCol="0">
            <a:spAutoFit/>
          </a:bodyPr>
          <a:lstStyle/>
          <a:p>
            <a:r>
              <a:rPr lang="es-ES" sz="3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Sup TOTAL= Sup. Lateral +Sup. base</a:t>
            </a:r>
            <a:r>
              <a:rPr lang="es-ES" sz="3000" i="1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s-ES" sz="3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+ Sup. base</a:t>
            </a:r>
            <a:r>
              <a:rPr lang="es-ES" sz="3000" i="1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es-AR" sz="3000" i="1" baseline="30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B77D94-A67D-4B53-B1A3-26AAAF2C7018}"/>
              </a:ext>
            </a:extLst>
          </p:cNvPr>
          <p:cNvSpPr txBox="1"/>
          <p:nvPr/>
        </p:nvSpPr>
        <p:spPr>
          <a:xfrm>
            <a:off x="3476847" y="2776714"/>
            <a:ext cx="46570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solidFill>
                  <a:srgbClr val="474B81"/>
                </a:solidFill>
              </a:rPr>
              <a:t>Cálculo Sup. Lateral (Sup.  5 trapecios)</a:t>
            </a:r>
            <a:endParaRPr lang="es-AR" sz="2000" baseline="30000" dirty="0">
              <a:solidFill>
                <a:srgbClr val="474B81"/>
              </a:solidFill>
            </a:endParaRP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1416CC8D-0E54-4367-8621-38E86E9FDB10}"/>
              </a:ext>
            </a:extLst>
          </p:cNvPr>
          <p:cNvSpPr txBox="1"/>
          <p:nvPr/>
        </p:nvSpPr>
        <p:spPr>
          <a:xfrm>
            <a:off x="537250" y="4304817"/>
            <a:ext cx="12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1,6180m=Ap</a:t>
            </a:r>
            <a:r>
              <a:rPr lang="es-ES" i="1" baseline="30000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es-AR" i="1" baseline="30000" dirty="0">
              <a:solidFill>
                <a:srgbClr val="474B8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CuadroTexto 51">
                <a:extLst>
                  <a:ext uri="{FF2B5EF4-FFF2-40B4-BE49-F238E27FC236}">
                    <a16:creationId xmlns:a16="http://schemas.microsoft.com/office/drawing/2014/main" id="{81AA2310-29AA-4CAF-8CFD-63602425CEB1}"/>
                  </a:ext>
                </a:extLst>
              </p:cNvPr>
              <p:cNvSpPr txBox="1"/>
              <p:nvPr/>
            </p:nvSpPr>
            <p:spPr>
              <a:xfrm>
                <a:off x="537250" y="6082527"/>
                <a:ext cx="195639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𝟐𝟏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𝟑𝟗𝟖𝟕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es-AR" b="1" i="1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2" name="CuadroTexto 51">
                <a:extLst>
                  <a:ext uri="{FF2B5EF4-FFF2-40B4-BE49-F238E27FC236}">
                    <a16:creationId xmlns:a16="http://schemas.microsoft.com/office/drawing/2014/main" id="{81AA2310-29AA-4CAF-8CFD-63602425CE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250" y="6082527"/>
                <a:ext cx="1956391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CuadroTexto 54">
                <a:extLst>
                  <a:ext uri="{FF2B5EF4-FFF2-40B4-BE49-F238E27FC236}">
                    <a16:creationId xmlns:a16="http://schemas.microsoft.com/office/drawing/2014/main" id="{E8A148C5-B827-465D-8F35-E6C84CA7B83D}"/>
                  </a:ext>
                </a:extLst>
              </p:cNvPr>
              <p:cNvSpPr txBox="1"/>
              <p:nvPr/>
            </p:nvSpPr>
            <p:spPr>
              <a:xfrm>
                <a:off x="355521" y="4437740"/>
                <a:ext cx="154268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𝟓𝟏𝟎𝟔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es-AR" b="1" i="1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5" name="CuadroTexto 54">
                <a:extLst>
                  <a:ext uri="{FF2B5EF4-FFF2-40B4-BE49-F238E27FC236}">
                    <a16:creationId xmlns:a16="http://schemas.microsoft.com/office/drawing/2014/main" id="{E8A148C5-B827-465D-8F35-E6C84CA7B8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521" y="4437740"/>
                <a:ext cx="1542687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CuadroTexto 55">
            <a:extLst>
              <a:ext uri="{FF2B5EF4-FFF2-40B4-BE49-F238E27FC236}">
                <a16:creationId xmlns:a16="http://schemas.microsoft.com/office/drawing/2014/main" id="{A12DA58A-8CBE-498A-B66A-0AB26ED725F0}"/>
              </a:ext>
            </a:extLst>
          </p:cNvPr>
          <p:cNvSpPr txBox="1"/>
          <p:nvPr/>
        </p:nvSpPr>
        <p:spPr>
          <a:xfrm>
            <a:off x="1025691" y="6244109"/>
            <a:ext cx="121452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i="1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2,4270m=Ap</a:t>
            </a:r>
            <a:r>
              <a:rPr lang="es-ES" sz="1300" i="1" baseline="30000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es-AR" sz="1300" i="1" baseline="30000" dirty="0">
              <a:solidFill>
                <a:srgbClr val="474B8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C0CA8933-8195-47B5-BF6E-9405366EEBB7}"/>
              </a:ext>
            </a:extLst>
          </p:cNvPr>
          <p:cNvGrpSpPr/>
          <p:nvPr/>
        </p:nvGrpSpPr>
        <p:grpSpPr>
          <a:xfrm>
            <a:off x="1630877" y="2280076"/>
            <a:ext cx="1389416" cy="1779533"/>
            <a:chOff x="1630877" y="2280076"/>
            <a:chExt cx="1389416" cy="1779533"/>
          </a:xfrm>
        </p:grpSpPr>
        <p:sp>
          <p:nvSpPr>
            <p:cNvPr id="8" name="Triángulo rectángulo 7">
              <a:extLst>
                <a:ext uri="{FF2B5EF4-FFF2-40B4-BE49-F238E27FC236}">
                  <a16:creationId xmlns:a16="http://schemas.microsoft.com/office/drawing/2014/main" id="{DB373CFA-381F-4485-B099-FAF2413B0FE6}"/>
                </a:ext>
              </a:extLst>
            </p:cNvPr>
            <p:cNvSpPr/>
            <p:nvPr/>
          </p:nvSpPr>
          <p:spPr>
            <a:xfrm>
              <a:off x="2446655" y="2597392"/>
              <a:ext cx="369332" cy="1208105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67" name="Conector recto 66">
              <a:extLst>
                <a:ext uri="{FF2B5EF4-FFF2-40B4-BE49-F238E27FC236}">
                  <a16:creationId xmlns:a16="http://schemas.microsoft.com/office/drawing/2014/main" id="{4E3E5B50-7AF9-4357-B0CD-C10D42D4FB1D}"/>
                </a:ext>
              </a:extLst>
            </p:cNvPr>
            <p:cNvCxnSpPr>
              <a:cxnSpLocks/>
              <a:endCxn id="8" idx="2"/>
            </p:cNvCxnSpPr>
            <p:nvPr/>
          </p:nvCxnSpPr>
          <p:spPr>
            <a:xfrm>
              <a:off x="2446655" y="2587854"/>
              <a:ext cx="0" cy="1217643"/>
            </a:xfrm>
            <a:prstGeom prst="line">
              <a:avLst/>
            </a:pr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recto 67">
              <a:extLst>
                <a:ext uri="{FF2B5EF4-FFF2-40B4-BE49-F238E27FC236}">
                  <a16:creationId xmlns:a16="http://schemas.microsoft.com/office/drawing/2014/main" id="{DB1FD442-FD1D-4E33-810D-51C4DCB431D0}"/>
                </a:ext>
              </a:extLst>
            </p:cNvPr>
            <p:cNvCxnSpPr>
              <a:cxnSpLocks/>
            </p:cNvCxnSpPr>
            <p:nvPr/>
          </p:nvCxnSpPr>
          <p:spPr>
            <a:xfrm>
              <a:off x="1925066" y="2597392"/>
              <a:ext cx="0" cy="1217643"/>
            </a:xfrm>
            <a:prstGeom prst="line">
              <a:avLst/>
            </a:pr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43C3ED15-3CCC-4AA4-A285-0532657B2455}"/>
                </a:ext>
              </a:extLst>
            </p:cNvPr>
            <p:cNvCxnSpPr>
              <a:cxnSpLocks/>
              <a:endCxn id="8" idx="4"/>
            </p:cNvCxnSpPr>
            <p:nvPr/>
          </p:nvCxnSpPr>
          <p:spPr>
            <a:xfrm>
              <a:off x="1904824" y="3805497"/>
              <a:ext cx="911163" cy="0"/>
            </a:xfrm>
            <a:prstGeom prst="line">
              <a:avLst/>
            </a:prstGeom>
            <a:ln w="38100">
              <a:solidFill>
                <a:srgbClr val="E889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ector recto 69">
              <a:extLst>
                <a:ext uri="{FF2B5EF4-FFF2-40B4-BE49-F238E27FC236}">
                  <a16:creationId xmlns:a16="http://schemas.microsoft.com/office/drawing/2014/main" id="{59973847-1CCE-422F-86A2-F04FD3990908}"/>
                </a:ext>
              </a:extLst>
            </p:cNvPr>
            <p:cNvCxnSpPr>
              <a:cxnSpLocks/>
              <a:endCxn id="8" idx="0"/>
            </p:cNvCxnSpPr>
            <p:nvPr/>
          </p:nvCxnSpPr>
          <p:spPr>
            <a:xfrm>
              <a:off x="1925066" y="2597392"/>
              <a:ext cx="521589" cy="0"/>
            </a:xfrm>
            <a:prstGeom prst="line">
              <a:avLst/>
            </a:prstGeom>
            <a:ln w="38100">
              <a:solidFill>
                <a:srgbClr val="E889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FC1F16C4-BC95-4370-8D45-27C6723FE3CB}"/>
                </a:ext>
              </a:extLst>
            </p:cNvPr>
            <p:cNvSpPr txBox="1"/>
            <p:nvPr/>
          </p:nvSpPr>
          <p:spPr>
            <a:xfrm>
              <a:off x="1630877" y="2280076"/>
              <a:ext cx="12697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i="1" dirty="0">
                  <a:solidFill>
                    <a:srgbClr val="474B8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1,6180m=Ap</a:t>
              </a:r>
              <a:r>
                <a:rPr lang="es-ES" i="1" baseline="30000" dirty="0">
                  <a:solidFill>
                    <a:srgbClr val="474B8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2</a:t>
              </a:r>
              <a:endParaRPr lang="es-AR" i="1" baseline="30000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73" name="CuadroTexto 72">
              <a:extLst>
                <a:ext uri="{FF2B5EF4-FFF2-40B4-BE49-F238E27FC236}">
                  <a16:creationId xmlns:a16="http://schemas.microsoft.com/office/drawing/2014/main" id="{0240CB71-FC9C-40A3-A316-54E6D7EF6A81}"/>
                </a:ext>
              </a:extLst>
            </p:cNvPr>
            <p:cNvSpPr txBox="1"/>
            <p:nvPr/>
          </p:nvSpPr>
          <p:spPr>
            <a:xfrm>
              <a:off x="1805767" y="3767221"/>
              <a:ext cx="1214526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300" i="1" dirty="0">
                  <a:solidFill>
                    <a:srgbClr val="474B8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2,4270m=Ap</a:t>
              </a:r>
              <a:r>
                <a:rPr lang="es-ES" sz="1300" i="1" baseline="30000" dirty="0">
                  <a:solidFill>
                    <a:srgbClr val="474B8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1</a:t>
              </a:r>
              <a:endParaRPr lang="es-AR" sz="1300" i="1" baseline="30000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6C354060-9A45-4CA8-B72B-DCBF2AB5A9CF}"/>
              </a:ext>
            </a:extLst>
          </p:cNvPr>
          <p:cNvGrpSpPr/>
          <p:nvPr/>
        </p:nvGrpSpPr>
        <p:grpSpPr>
          <a:xfrm>
            <a:off x="3481293" y="3118449"/>
            <a:ext cx="1140376" cy="2194959"/>
            <a:chOff x="3481293" y="3118449"/>
            <a:chExt cx="1140376" cy="2194959"/>
          </a:xfrm>
        </p:grpSpPr>
        <p:grpSp>
          <p:nvGrpSpPr>
            <p:cNvPr id="74" name="Grupo 73">
              <a:extLst>
                <a:ext uri="{FF2B5EF4-FFF2-40B4-BE49-F238E27FC236}">
                  <a16:creationId xmlns:a16="http://schemas.microsoft.com/office/drawing/2014/main" id="{6350F867-B164-4304-B5B0-E0229ADE18B5}"/>
                </a:ext>
              </a:extLst>
            </p:cNvPr>
            <p:cNvGrpSpPr/>
            <p:nvPr/>
          </p:nvGrpSpPr>
          <p:grpSpPr>
            <a:xfrm>
              <a:off x="3808691" y="3118449"/>
              <a:ext cx="620626" cy="1840345"/>
              <a:chOff x="2446655" y="2587854"/>
              <a:chExt cx="369332" cy="1217643"/>
            </a:xfrm>
          </p:grpSpPr>
          <p:sp>
            <p:nvSpPr>
              <p:cNvPr id="76" name="Triángulo rectángulo 75">
                <a:extLst>
                  <a:ext uri="{FF2B5EF4-FFF2-40B4-BE49-F238E27FC236}">
                    <a16:creationId xmlns:a16="http://schemas.microsoft.com/office/drawing/2014/main" id="{E15EE4F7-F8B6-404C-9E1E-A9AEE9B164F1}"/>
                  </a:ext>
                </a:extLst>
              </p:cNvPr>
              <p:cNvSpPr/>
              <p:nvPr/>
            </p:nvSpPr>
            <p:spPr>
              <a:xfrm>
                <a:off x="2446655" y="2597392"/>
                <a:ext cx="369332" cy="1208105"/>
              </a:xfrm>
              <a:prstGeom prst="rt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77" name="Conector recto 76">
                <a:extLst>
                  <a:ext uri="{FF2B5EF4-FFF2-40B4-BE49-F238E27FC236}">
                    <a16:creationId xmlns:a16="http://schemas.microsoft.com/office/drawing/2014/main" id="{F19DAA7E-FF9D-4CCA-B224-F0C025201952}"/>
                  </a:ext>
                </a:extLst>
              </p:cNvPr>
              <p:cNvCxnSpPr>
                <a:cxnSpLocks/>
                <a:endCxn id="76" idx="2"/>
              </p:cNvCxnSpPr>
              <p:nvPr/>
            </p:nvCxnSpPr>
            <p:spPr>
              <a:xfrm>
                <a:off x="2446655" y="2587854"/>
                <a:ext cx="0" cy="1217643"/>
              </a:xfrm>
              <a:prstGeom prst="line">
                <a:avLst/>
              </a:prstGeom>
              <a:ln w="2857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D01E5365-A55C-4CCF-BEAE-B4C3470BD70C}"/>
                </a:ext>
              </a:extLst>
            </p:cNvPr>
            <p:cNvCxnSpPr>
              <a:cxnSpLocks/>
              <a:stCxn id="76" idx="2"/>
              <a:endCxn id="76" idx="4"/>
            </p:cNvCxnSpPr>
            <p:nvPr/>
          </p:nvCxnSpPr>
          <p:spPr>
            <a:xfrm>
              <a:off x="3808691" y="4958794"/>
              <a:ext cx="620626" cy="0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CuadroTexto 82">
              <a:extLst>
                <a:ext uri="{FF2B5EF4-FFF2-40B4-BE49-F238E27FC236}">
                  <a16:creationId xmlns:a16="http://schemas.microsoft.com/office/drawing/2014/main" id="{7874DBD8-7F42-4203-8B0C-E7349E74705E}"/>
                </a:ext>
              </a:extLst>
            </p:cNvPr>
            <p:cNvSpPr txBox="1"/>
            <p:nvPr/>
          </p:nvSpPr>
          <p:spPr>
            <a:xfrm rot="4289831">
              <a:off x="3547602" y="3911040"/>
              <a:ext cx="15664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solidFill>
                    <a:srgbClr val="474B81"/>
                  </a:solidFill>
                </a:rPr>
                <a:t>H de la cara</a:t>
              </a:r>
              <a:endParaRPr lang="es-AR" sz="2000" baseline="30000" dirty="0">
                <a:solidFill>
                  <a:srgbClr val="474B81"/>
                </a:solidFill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078D1D56-B2ED-49C1-86D6-C488BC9F8A1B}"/>
                </a:ext>
              </a:extLst>
            </p:cNvPr>
            <p:cNvSpPr txBox="1"/>
            <p:nvPr/>
          </p:nvSpPr>
          <p:spPr>
            <a:xfrm rot="16200000">
              <a:off x="3172875" y="3926430"/>
              <a:ext cx="9861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800" b="1" dirty="0">
                  <a:solidFill>
                    <a:srgbClr val="474B81"/>
                  </a:solidFill>
                </a:rPr>
                <a:t>h=4,0m</a:t>
              </a:r>
              <a:endParaRPr lang="es-AR" sz="1800" b="1" dirty="0">
                <a:solidFill>
                  <a:srgbClr val="474B81"/>
                </a:solidFill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0DA2828F-BADF-4B97-8951-E98B76A43FAB}"/>
                </a:ext>
              </a:extLst>
            </p:cNvPr>
            <p:cNvSpPr txBox="1"/>
            <p:nvPr/>
          </p:nvSpPr>
          <p:spPr>
            <a:xfrm>
              <a:off x="3665958" y="5005631"/>
              <a:ext cx="9557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chemeClr val="accent6">
                      <a:lumMod val="75000"/>
                    </a:schemeClr>
                  </a:solidFill>
                </a:rPr>
                <a:t>Ap</a:t>
              </a:r>
              <a:r>
                <a:rPr lang="es-ES" b="1" baseline="30000" dirty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r>
                <a:rPr lang="es-ES" b="1" dirty="0">
                  <a:solidFill>
                    <a:schemeClr val="accent6">
                      <a:lumMod val="75000"/>
                    </a:schemeClr>
                  </a:solidFill>
                </a:rPr>
                <a:t> - Ap</a:t>
              </a:r>
              <a:r>
                <a:rPr lang="es-ES" b="1" baseline="30000" dirty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s-AR" b="1" baseline="300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CuadroTexto 85">
                <a:extLst>
                  <a:ext uri="{FF2B5EF4-FFF2-40B4-BE49-F238E27FC236}">
                    <a16:creationId xmlns:a16="http://schemas.microsoft.com/office/drawing/2014/main" id="{3BEBABB5-DCBE-471A-A6FC-16FBEC44D2F5}"/>
                  </a:ext>
                </a:extLst>
              </p:cNvPr>
              <p:cNvSpPr txBox="1"/>
              <p:nvPr/>
            </p:nvSpPr>
            <p:spPr>
              <a:xfrm>
                <a:off x="4859760" y="3225450"/>
                <a:ext cx="382886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2000" b="0" i="1" smtClean="0">
                              <a:latin typeface="Cambria Math" panose="02040503050406030204" pitchFamily="18" charset="0"/>
                            </a:rPr>
                            <m:t>(0,809</m:t>
                          </m:r>
                          <m:r>
                            <a:rPr lang="es-E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s-ES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pt-BR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pt-BR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2000" b="0" i="1" smtClean="0">
                              <a:latin typeface="Cambria Math" panose="02040503050406030204" pitchFamily="18" charset="0"/>
                            </a:rPr>
                            <m:t>(4,0</m:t>
                          </m:r>
                          <m:r>
                            <a:rPr lang="es-E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s-ES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pt-BR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s-ES" sz="2000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es-ES" sz="2000" b="0" i="1" smtClean="0">
                              <a:latin typeface="Cambria Math" panose="02040503050406030204" pitchFamily="18" charset="0"/>
                            </a:rPr>
                            <m:t>𝑐𝑎𝑟𝑎</m:t>
                          </m:r>
                        </m:e>
                        <m:sup>
                          <m:r>
                            <a:rPr lang="pt-BR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s-AR" sz="2000" dirty="0"/>
              </a:p>
            </p:txBody>
          </p:sp>
        </mc:Choice>
        <mc:Fallback xmlns="">
          <p:sp>
            <p:nvSpPr>
              <p:cNvPr id="86" name="CuadroTexto 85">
                <a:extLst>
                  <a:ext uri="{FF2B5EF4-FFF2-40B4-BE49-F238E27FC236}">
                    <a16:creationId xmlns:a16="http://schemas.microsoft.com/office/drawing/2014/main" id="{3BEBABB5-DCBE-471A-A6FC-16FBEC44D2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9760" y="3225450"/>
                <a:ext cx="3828869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CuadroTexto 86">
            <a:extLst>
              <a:ext uri="{FF2B5EF4-FFF2-40B4-BE49-F238E27FC236}">
                <a16:creationId xmlns:a16="http://schemas.microsoft.com/office/drawing/2014/main" id="{999858DC-3E85-4DD0-BD9D-FB7419BDE8F3}"/>
              </a:ext>
            </a:extLst>
          </p:cNvPr>
          <p:cNvSpPr txBox="1"/>
          <p:nvPr/>
        </p:nvSpPr>
        <p:spPr>
          <a:xfrm>
            <a:off x="2638355" y="5341571"/>
            <a:ext cx="25944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2,4270m-1,6180m= Ap</a:t>
            </a:r>
            <a:r>
              <a:rPr lang="es-ES" b="1" baseline="30000" dirty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 - Ap</a:t>
            </a:r>
            <a:r>
              <a:rPr lang="es-ES" b="1" baseline="30000" dirty="0">
                <a:solidFill>
                  <a:schemeClr val="accent6">
                    <a:lumMod val="75000"/>
                  </a:schemeClr>
                </a:solidFill>
              </a:rPr>
              <a:t>2  </a:t>
            </a:r>
            <a:endParaRPr lang="es-AR" b="1" baseline="30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8" name="CuadroTexto 87">
            <a:extLst>
              <a:ext uri="{FF2B5EF4-FFF2-40B4-BE49-F238E27FC236}">
                <a16:creationId xmlns:a16="http://schemas.microsoft.com/office/drawing/2014/main" id="{ED6D8C43-921A-4FDB-AC82-4E8E4C5CC8D5}"/>
              </a:ext>
            </a:extLst>
          </p:cNvPr>
          <p:cNvSpPr txBox="1"/>
          <p:nvPr/>
        </p:nvSpPr>
        <p:spPr>
          <a:xfrm>
            <a:off x="2638355" y="5696185"/>
            <a:ext cx="1790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0,809m= Ap</a:t>
            </a:r>
            <a:r>
              <a:rPr lang="es-ES" b="1" baseline="30000" dirty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 - Ap</a:t>
            </a:r>
            <a:r>
              <a:rPr lang="es-ES" b="1" baseline="30000" dirty="0">
                <a:solidFill>
                  <a:schemeClr val="accent6">
                    <a:lumMod val="75000"/>
                  </a:schemeClr>
                </a:solidFill>
              </a:rPr>
              <a:t>2  </a:t>
            </a:r>
            <a:endParaRPr lang="es-AR" b="1" baseline="300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CuadroTexto 89">
                <a:extLst>
                  <a:ext uri="{FF2B5EF4-FFF2-40B4-BE49-F238E27FC236}">
                    <a16:creationId xmlns:a16="http://schemas.microsoft.com/office/drawing/2014/main" id="{773562A9-8165-4986-A890-4E5BC35C03DC}"/>
                  </a:ext>
                </a:extLst>
              </p:cNvPr>
              <p:cNvSpPr txBox="1"/>
              <p:nvPr/>
            </p:nvSpPr>
            <p:spPr>
              <a:xfrm>
                <a:off x="4835057" y="3653723"/>
                <a:ext cx="3856697" cy="4650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𝑐𝑎𝑟𝑎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s-AR" sz="20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pt-B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2000" i="1">
                                  <a:latin typeface="Cambria Math" panose="02040503050406030204" pitchFamily="18" charset="0"/>
                                </a:rPr>
                                <m:t>(0,809</m:t>
                              </m:r>
                              <m:r>
                                <a:rPr lang="es-ES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s-ES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pt-B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BR" sz="20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pt-B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2000" i="1">
                                  <a:latin typeface="Cambria Math" panose="02040503050406030204" pitchFamily="18" charset="0"/>
                                </a:rPr>
                                <m:t>(4,0</m:t>
                              </m:r>
                              <m:r>
                                <a:rPr lang="es-ES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s-ES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pt-B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s-AR" sz="2000" dirty="0"/>
              </a:p>
            </p:txBody>
          </p:sp>
        </mc:Choice>
        <mc:Fallback xmlns="">
          <p:sp>
            <p:nvSpPr>
              <p:cNvPr id="90" name="CuadroTexto 89">
                <a:extLst>
                  <a:ext uri="{FF2B5EF4-FFF2-40B4-BE49-F238E27FC236}">
                    <a16:creationId xmlns:a16="http://schemas.microsoft.com/office/drawing/2014/main" id="{773562A9-8165-4986-A890-4E5BC35C03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5057" y="3653723"/>
                <a:ext cx="3856697" cy="4650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CuadroTexto 90">
                <a:extLst>
                  <a:ext uri="{FF2B5EF4-FFF2-40B4-BE49-F238E27FC236}">
                    <a16:creationId xmlns:a16="http://schemas.microsoft.com/office/drawing/2014/main" id="{8C38D5FB-840C-4EAE-B317-93BC65FE40D1}"/>
                  </a:ext>
                </a:extLst>
              </p:cNvPr>
              <p:cNvSpPr txBox="1"/>
              <p:nvPr/>
            </p:nvSpPr>
            <p:spPr>
              <a:xfrm>
                <a:off x="9088867" y="3686200"/>
                <a:ext cx="239661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𝑐𝑎𝑟𝑎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=4,0809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s-AR" sz="2000" dirty="0"/>
              </a:p>
            </p:txBody>
          </p:sp>
        </mc:Choice>
        <mc:Fallback xmlns="">
          <p:sp>
            <p:nvSpPr>
              <p:cNvPr id="91" name="CuadroTexto 90">
                <a:extLst>
                  <a:ext uri="{FF2B5EF4-FFF2-40B4-BE49-F238E27FC236}">
                    <a16:creationId xmlns:a16="http://schemas.microsoft.com/office/drawing/2014/main" id="{8C38D5FB-840C-4EAE-B317-93BC65FE40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8867" y="3686200"/>
                <a:ext cx="2396618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upo 28">
            <a:extLst>
              <a:ext uri="{FF2B5EF4-FFF2-40B4-BE49-F238E27FC236}">
                <a16:creationId xmlns:a16="http://schemas.microsoft.com/office/drawing/2014/main" id="{D7AEF0DD-BF2A-46BA-8E85-89F5B9DF057F}"/>
              </a:ext>
            </a:extLst>
          </p:cNvPr>
          <p:cNvGrpSpPr/>
          <p:nvPr/>
        </p:nvGrpSpPr>
        <p:grpSpPr>
          <a:xfrm>
            <a:off x="5180374" y="4089212"/>
            <a:ext cx="1267941" cy="2212320"/>
            <a:chOff x="5180374" y="4089212"/>
            <a:chExt cx="1267941" cy="2212320"/>
          </a:xfrm>
        </p:grpSpPr>
        <p:sp>
          <p:nvSpPr>
            <p:cNvPr id="24" name="Trapecio 23">
              <a:extLst>
                <a:ext uri="{FF2B5EF4-FFF2-40B4-BE49-F238E27FC236}">
                  <a16:creationId xmlns:a16="http://schemas.microsoft.com/office/drawing/2014/main" id="{1DEAB85D-50FE-461F-BE1D-6B868FF9B1D2}"/>
                </a:ext>
              </a:extLst>
            </p:cNvPr>
            <p:cNvSpPr/>
            <p:nvPr/>
          </p:nvSpPr>
          <p:spPr>
            <a:xfrm>
              <a:off x="5296341" y="4376407"/>
              <a:ext cx="1061205" cy="1612415"/>
            </a:xfrm>
            <a:prstGeom prst="trapezoid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2" name="CuadroTexto 91">
              <a:extLst>
                <a:ext uri="{FF2B5EF4-FFF2-40B4-BE49-F238E27FC236}">
                  <a16:creationId xmlns:a16="http://schemas.microsoft.com/office/drawing/2014/main" id="{62453F2D-C49D-4C4E-B847-82D1FA53E283}"/>
                </a:ext>
              </a:extLst>
            </p:cNvPr>
            <p:cNvSpPr txBox="1"/>
            <p:nvPr/>
          </p:nvSpPr>
          <p:spPr>
            <a:xfrm>
              <a:off x="5296341" y="5985847"/>
              <a:ext cx="1151974" cy="3156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i="1" dirty="0">
                  <a:solidFill>
                    <a:srgbClr val="474B8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3,5267m=L</a:t>
              </a:r>
              <a:endParaRPr lang="es-AR" i="1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93" name="CuadroTexto 92">
              <a:extLst>
                <a:ext uri="{FF2B5EF4-FFF2-40B4-BE49-F238E27FC236}">
                  <a16:creationId xmlns:a16="http://schemas.microsoft.com/office/drawing/2014/main" id="{7935EC78-C94A-49C2-AE29-C54B3CE51D3D}"/>
                </a:ext>
              </a:extLst>
            </p:cNvPr>
            <p:cNvSpPr txBox="1"/>
            <p:nvPr/>
          </p:nvSpPr>
          <p:spPr>
            <a:xfrm>
              <a:off x="5180374" y="4089212"/>
              <a:ext cx="12499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i="1" dirty="0">
                  <a:solidFill>
                    <a:srgbClr val="474B8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2,3512 m=L´</a:t>
              </a:r>
              <a:endParaRPr lang="es-AR" i="1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cxnSp>
          <p:nvCxnSpPr>
            <p:cNvPr id="26" name="Conector recto 25">
              <a:extLst>
                <a:ext uri="{FF2B5EF4-FFF2-40B4-BE49-F238E27FC236}">
                  <a16:creationId xmlns:a16="http://schemas.microsoft.com/office/drawing/2014/main" id="{C86E29F3-68AB-42BA-8D84-C3B76E5A2F75}"/>
                </a:ext>
              </a:extLst>
            </p:cNvPr>
            <p:cNvCxnSpPr>
              <a:cxnSpLocks/>
              <a:stCxn id="24" idx="2"/>
              <a:endCxn id="24" idx="0"/>
            </p:cNvCxnSpPr>
            <p:nvPr/>
          </p:nvCxnSpPr>
          <p:spPr>
            <a:xfrm flipV="1">
              <a:off x="5826944" y="4376407"/>
              <a:ext cx="0" cy="1612415"/>
            </a:xfrm>
            <a:prstGeom prst="line">
              <a:avLst/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CuadroTexto 93">
                  <a:extLst>
                    <a:ext uri="{FF2B5EF4-FFF2-40B4-BE49-F238E27FC236}">
                      <a16:creationId xmlns:a16="http://schemas.microsoft.com/office/drawing/2014/main" id="{6F149CC8-D729-4930-BCEB-A729BCC415DC}"/>
                    </a:ext>
                  </a:extLst>
                </p:cNvPr>
                <p:cNvSpPr txBox="1"/>
                <p:nvPr/>
              </p:nvSpPr>
              <p:spPr>
                <a:xfrm rot="16200000">
                  <a:off x="5112144" y="5017539"/>
                  <a:ext cx="1186607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b="0" dirty="0">
                      <a:solidFill>
                        <a:srgbClr val="474B81"/>
                      </a:solidFill>
                    </a:rPr>
                    <a:t>H</a:t>
                  </a:r>
                  <a14:m>
                    <m:oMath xmlns:m="http://schemas.openxmlformats.org/officeDocument/2006/math">
                      <m:r>
                        <a:rPr lang="es-ES" b="0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</a:rPr>
                        <m:t>=4,0809</m:t>
                      </m:r>
                      <m:r>
                        <a:rPr lang="es-ES" b="0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a14:m>
                  <a:endParaRPr lang="es-AR" dirty="0">
                    <a:solidFill>
                      <a:srgbClr val="474B81"/>
                    </a:solidFill>
                  </a:endParaRPr>
                </a:p>
              </p:txBody>
            </p:sp>
          </mc:Choice>
          <mc:Fallback xmlns="">
            <p:sp>
              <p:nvSpPr>
                <p:cNvPr id="94" name="CuadroTexto 93">
                  <a:extLst>
                    <a:ext uri="{FF2B5EF4-FFF2-40B4-BE49-F238E27FC236}">
                      <a16:creationId xmlns:a16="http://schemas.microsoft.com/office/drawing/2014/main" id="{6F149CC8-D729-4930-BCEB-A729BCC415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5112144" y="5017539"/>
                  <a:ext cx="1186607" cy="307777"/>
                </a:xfrm>
                <a:prstGeom prst="rect">
                  <a:avLst/>
                </a:prstGeom>
                <a:blipFill>
                  <a:blip r:embed="rId9"/>
                  <a:stretch>
                    <a:fillRect l="-4000" r="-20000" b="-1538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CuadroTexto 94">
                <a:extLst>
                  <a:ext uri="{FF2B5EF4-FFF2-40B4-BE49-F238E27FC236}">
                    <a16:creationId xmlns:a16="http://schemas.microsoft.com/office/drawing/2014/main" id="{7667330C-8179-43CC-9EE0-9A9EFFBBB773}"/>
                  </a:ext>
                </a:extLst>
              </p:cNvPr>
              <p:cNvSpPr txBox="1"/>
              <p:nvPr/>
            </p:nvSpPr>
            <p:spPr>
              <a:xfrm>
                <a:off x="6587081" y="4322659"/>
                <a:ext cx="4279393" cy="588431"/>
              </a:xfrm>
              <a:prstGeom prst="rect">
                <a:avLst/>
              </a:prstGeom>
              <a:solidFill>
                <a:srgbClr val="474B81">
                  <a:alpha val="10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Sup Lateral = 5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base</m:t>
                        </m:r>
                        <m:r>
                          <m:rPr>
                            <m:nor/>
                          </m:rPr>
                          <a:rPr lang="es-ES" sz="2000" b="0" i="1" baseline="300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+ </m:t>
                        </m:r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base</m:t>
                        </m:r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2</m:t>
                        </m:r>
                      </m:num>
                      <m:den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s-AR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. H</a:t>
                </a:r>
              </a:p>
            </p:txBody>
          </p:sp>
        </mc:Choice>
        <mc:Fallback xmlns="">
          <p:sp>
            <p:nvSpPr>
              <p:cNvPr id="95" name="CuadroTexto 94">
                <a:extLst>
                  <a:ext uri="{FF2B5EF4-FFF2-40B4-BE49-F238E27FC236}">
                    <a16:creationId xmlns:a16="http://schemas.microsoft.com/office/drawing/2014/main" id="{7667330C-8179-43CC-9EE0-9A9EFFBBB7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7081" y="4322659"/>
                <a:ext cx="4279393" cy="588431"/>
              </a:xfrm>
              <a:prstGeom prst="rect">
                <a:avLst/>
              </a:prstGeom>
              <a:blipFill>
                <a:blip r:embed="rId10"/>
                <a:stretch>
                  <a:fillRect l="-1567" b="-5155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CuadroTexto 95">
                <a:extLst>
                  <a:ext uri="{FF2B5EF4-FFF2-40B4-BE49-F238E27FC236}">
                    <a16:creationId xmlns:a16="http://schemas.microsoft.com/office/drawing/2014/main" id="{9B64E900-929D-4AA3-84B6-C72ECC5B9863}"/>
                  </a:ext>
                </a:extLst>
              </p:cNvPr>
              <p:cNvSpPr txBox="1"/>
              <p:nvPr/>
            </p:nvSpPr>
            <p:spPr>
              <a:xfrm>
                <a:off x="6612764" y="5019193"/>
                <a:ext cx="5340077" cy="562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Sup Lateral = 5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3,5267</m:t>
                        </m:r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m:rPr>
                            <m:nor/>
                          </m:rP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 </m:t>
                        </m:r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2,3512</m:t>
                        </m:r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s-AR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. 4,0809m</a:t>
                </a:r>
              </a:p>
            </p:txBody>
          </p:sp>
        </mc:Choice>
        <mc:Fallback xmlns="">
          <p:sp>
            <p:nvSpPr>
              <p:cNvPr id="96" name="CuadroTexto 95">
                <a:extLst>
                  <a:ext uri="{FF2B5EF4-FFF2-40B4-BE49-F238E27FC236}">
                    <a16:creationId xmlns:a16="http://schemas.microsoft.com/office/drawing/2014/main" id="{9B64E900-929D-4AA3-84B6-C72ECC5B98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2764" y="5019193"/>
                <a:ext cx="5340077" cy="562975"/>
              </a:xfrm>
              <a:prstGeom prst="rect">
                <a:avLst/>
              </a:prstGeom>
              <a:blipFill>
                <a:blip r:embed="rId11"/>
                <a:stretch>
                  <a:fillRect l="-1256" b="-537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" name="CuadroTexto 96">
            <a:extLst>
              <a:ext uri="{FF2B5EF4-FFF2-40B4-BE49-F238E27FC236}">
                <a16:creationId xmlns:a16="http://schemas.microsoft.com/office/drawing/2014/main" id="{DE1A1319-533B-4E86-81FE-9CBAA6540BF8}"/>
              </a:ext>
            </a:extLst>
          </p:cNvPr>
          <p:cNvSpPr txBox="1"/>
          <p:nvPr/>
        </p:nvSpPr>
        <p:spPr>
          <a:xfrm>
            <a:off x="6587081" y="5801039"/>
            <a:ext cx="2525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Sup Lateral = 60 m²</a:t>
            </a:r>
            <a:endParaRPr lang="es-AR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86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6" grpId="0"/>
      <p:bldP spid="87" grpId="0"/>
      <p:bldP spid="88" grpId="0"/>
      <p:bldP spid="90" grpId="0"/>
      <p:bldP spid="91" grpId="0"/>
      <p:bldP spid="95" grpId="0" animBg="1"/>
      <p:bldP spid="96" grpId="0"/>
      <p:bldP spid="97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537250" y="169280"/>
            <a:ext cx="11654750" cy="16286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N°9:</a:t>
            </a:r>
          </a:p>
          <a:p>
            <a:pPr algn="ct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Calcular la superficie total de una pirámide recta trunca de base pentagonal, de la que se conocen los siguientes datos: altura (h)=4,0m; radio de la base mayor ®=3,0m; radio de la base menor (R´)=2,0m.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AR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FB0DC50-7485-451E-A08E-CC246ECF502B}"/>
              </a:ext>
            </a:extLst>
          </p:cNvPr>
          <p:cNvGrpSpPr/>
          <p:nvPr/>
        </p:nvGrpSpPr>
        <p:grpSpPr>
          <a:xfrm>
            <a:off x="584790" y="2053530"/>
            <a:ext cx="2664069" cy="2262562"/>
            <a:chOff x="584790" y="2053530"/>
            <a:chExt cx="2664069" cy="2262562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CF88E49C-3974-4F1F-B7EB-67145C15D3D7}"/>
                </a:ext>
              </a:extLst>
            </p:cNvPr>
            <p:cNvSpPr txBox="1"/>
            <p:nvPr/>
          </p:nvSpPr>
          <p:spPr>
            <a:xfrm rot="16200000">
              <a:off x="849459" y="2964561"/>
              <a:ext cx="8274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chemeClr val="bg1"/>
                  </a:solidFill>
                </a:rPr>
                <a:t>h=5,0m</a:t>
              </a:r>
              <a:endParaRPr lang="es-AR" b="1" dirty="0">
                <a:solidFill>
                  <a:schemeClr val="bg1"/>
                </a:solidFill>
              </a:endParaRPr>
            </a:p>
          </p:txBody>
        </p:sp>
        <p:pic>
          <p:nvPicPr>
            <p:cNvPr id="10244" name="Picture 4" descr="Vea los detalles de la imagen relacionada. Vetores de Ilustração Do Tronco Da Pirâmide De Pentagonal e mais ...">
              <a:extLst>
                <a:ext uri="{FF2B5EF4-FFF2-40B4-BE49-F238E27FC236}">
                  <a16:creationId xmlns:a16="http://schemas.microsoft.com/office/drawing/2014/main" id="{732C60FE-643E-4EE9-BD46-2FD4738C5E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77" r="8422"/>
            <a:stretch/>
          </p:blipFill>
          <p:spPr bwMode="auto">
            <a:xfrm>
              <a:off x="584790" y="2053530"/>
              <a:ext cx="2664069" cy="22625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0" name="CuadroTexto 59">
              <a:extLst>
                <a:ext uri="{FF2B5EF4-FFF2-40B4-BE49-F238E27FC236}">
                  <a16:creationId xmlns:a16="http://schemas.microsoft.com/office/drawing/2014/main" id="{AEDF47B6-763B-4B62-8D0F-9F566A33AE39}"/>
                </a:ext>
              </a:extLst>
            </p:cNvPr>
            <p:cNvSpPr txBox="1"/>
            <p:nvPr/>
          </p:nvSpPr>
          <p:spPr>
            <a:xfrm>
              <a:off x="727130" y="3805497"/>
              <a:ext cx="35779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200" b="1" dirty="0"/>
                <a:t>L</a:t>
              </a:r>
              <a:endParaRPr lang="es-AR" sz="2200" b="1" dirty="0"/>
            </a:p>
          </p:txBody>
        </p:sp>
        <p:sp>
          <p:nvSpPr>
            <p:cNvPr id="61" name="CuadroTexto 60">
              <a:extLst>
                <a:ext uri="{FF2B5EF4-FFF2-40B4-BE49-F238E27FC236}">
                  <a16:creationId xmlns:a16="http://schemas.microsoft.com/office/drawing/2014/main" id="{A105285A-78FE-4C64-8E8B-5F89AF457D72}"/>
                </a:ext>
              </a:extLst>
            </p:cNvPr>
            <p:cNvSpPr txBox="1"/>
            <p:nvPr/>
          </p:nvSpPr>
          <p:spPr>
            <a:xfrm>
              <a:off x="1130969" y="2587854"/>
              <a:ext cx="45236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200" b="1" dirty="0"/>
                <a:t>L´</a:t>
              </a:r>
              <a:endParaRPr lang="es-AR" sz="2200" b="1" dirty="0"/>
            </a:p>
          </p:txBody>
        </p:sp>
        <p:sp>
          <p:nvSpPr>
            <p:cNvPr id="62" name="CuadroTexto 61">
              <a:extLst>
                <a:ext uri="{FF2B5EF4-FFF2-40B4-BE49-F238E27FC236}">
                  <a16:creationId xmlns:a16="http://schemas.microsoft.com/office/drawing/2014/main" id="{0A9FF61C-1F81-437E-843E-1994F34FA2ED}"/>
                </a:ext>
              </a:extLst>
            </p:cNvPr>
            <p:cNvSpPr txBox="1"/>
            <p:nvPr/>
          </p:nvSpPr>
          <p:spPr>
            <a:xfrm rot="16200000">
              <a:off x="1201534" y="3038886"/>
              <a:ext cx="9861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800" b="1" dirty="0">
                  <a:solidFill>
                    <a:schemeClr val="bg1"/>
                  </a:solidFill>
                </a:rPr>
                <a:t>h=4,0m</a:t>
              </a:r>
              <a:endParaRPr lang="es-AR" sz="1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D5A75441-EC79-4384-A368-D74AF579BAFB}"/>
              </a:ext>
            </a:extLst>
          </p:cNvPr>
          <p:cNvGrpSpPr/>
          <p:nvPr/>
        </p:nvGrpSpPr>
        <p:grpSpPr>
          <a:xfrm>
            <a:off x="584790" y="4313273"/>
            <a:ext cx="1956391" cy="2329499"/>
            <a:chOff x="3834536" y="1212112"/>
            <a:chExt cx="4618348" cy="5390707"/>
          </a:xfrm>
        </p:grpSpPr>
        <p:pic>
          <p:nvPicPr>
            <p:cNvPr id="10246" name="Picture 6" descr="Tronco de Pirámide Pentagonal | PDF">
              <a:extLst>
                <a:ext uri="{FF2B5EF4-FFF2-40B4-BE49-F238E27FC236}">
                  <a16:creationId xmlns:a16="http://schemas.microsoft.com/office/drawing/2014/main" id="{E68A390C-73BC-4AEE-A1B2-3CC9DADBDDA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3" t="17674" r="4177" b="3721"/>
            <a:stretch/>
          </p:blipFill>
          <p:spPr bwMode="auto">
            <a:xfrm>
              <a:off x="3834536" y="1212112"/>
              <a:ext cx="4618348" cy="5390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26FF1FAF-3F52-4FE2-A43D-92D0DA0F2BB6}"/>
                </a:ext>
              </a:extLst>
            </p:cNvPr>
            <p:cNvSpPr/>
            <p:nvPr/>
          </p:nvSpPr>
          <p:spPr>
            <a:xfrm>
              <a:off x="3834536" y="1212112"/>
              <a:ext cx="1152134" cy="14460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34" name="CuadroTexto 33">
            <a:extLst>
              <a:ext uri="{FF2B5EF4-FFF2-40B4-BE49-F238E27FC236}">
                <a16:creationId xmlns:a16="http://schemas.microsoft.com/office/drawing/2014/main" id="{E18F6786-E6D8-41EA-ABCA-967805A3B5C1}"/>
              </a:ext>
            </a:extLst>
          </p:cNvPr>
          <p:cNvSpPr txBox="1"/>
          <p:nvPr/>
        </p:nvSpPr>
        <p:spPr>
          <a:xfrm>
            <a:off x="3560279" y="2161994"/>
            <a:ext cx="8517075" cy="553998"/>
          </a:xfrm>
          <a:prstGeom prst="rect">
            <a:avLst/>
          </a:prstGeom>
          <a:solidFill>
            <a:srgbClr val="474B81">
              <a:alpha val="20000"/>
            </a:srgbClr>
          </a:solidFill>
        </p:spPr>
        <p:txBody>
          <a:bodyPr wrap="none" rtlCol="0">
            <a:spAutoFit/>
          </a:bodyPr>
          <a:lstStyle/>
          <a:p>
            <a:r>
              <a:rPr lang="es-ES" sz="3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Sup TOTAL= Sup. Lateral +Sup. base</a:t>
            </a:r>
            <a:r>
              <a:rPr lang="es-ES" sz="3000" i="1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s-ES" sz="3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+ Sup. base</a:t>
            </a:r>
            <a:r>
              <a:rPr lang="es-ES" sz="3000" i="1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es-AR" sz="3000" i="1" baseline="30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1416CC8D-0E54-4367-8621-38E86E9FDB10}"/>
              </a:ext>
            </a:extLst>
          </p:cNvPr>
          <p:cNvSpPr txBox="1"/>
          <p:nvPr/>
        </p:nvSpPr>
        <p:spPr>
          <a:xfrm>
            <a:off x="537250" y="4304817"/>
            <a:ext cx="12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1,6180m=Ap</a:t>
            </a:r>
            <a:r>
              <a:rPr lang="es-ES" i="1" baseline="30000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es-AR" i="1" baseline="30000" dirty="0">
              <a:solidFill>
                <a:srgbClr val="474B8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CuadroTexto 51">
                <a:extLst>
                  <a:ext uri="{FF2B5EF4-FFF2-40B4-BE49-F238E27FC236}">
                    <a16:creationId xmlns:a16="http://schemas.microsoft.com/office/drawing/2014/main" id="{81AA2310-29AA-4CAF-8CFD-63602425CEB1}"/>
                  </a:ext>
                </a:extLst>
              </p:cNvPr>
              <p:cNvSpPr txBox="1"/>
              <p:nvPr/>
            </p:nvSpPr>
            <p:spPr>
              <a:xfrm>
                <a:off x="537250" y="6082527"/>
                <a:ext cx="195639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𝟐𝟏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𝟑𝟗𝟖𝟕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es-AR" b="1" i="1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2" name="CuadroTexto 51">
                <a:extLst>
                  <a:ext uri="{FF2B5EF4-FFF2-40B4-BE49-F238E27FC236}">
                    <a16:creationId xmlns:a16="http://schemas.microsoft.com/office/drawing/2014/main" id="{81AA2310-29AA-4CAF-8CFD-63602425CE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250" y="6082527"/>
                <a:ext cx="1956391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CuadroTexto 54">
                <a:extLst>
                  <a:ext uri="{FF2B5EF4-FFF2-40B4-BE49-F238E27FC236}">
                    <a16:creationId xmlns:a16="http://schemas.microsoft.com/office/drawing/2014/main" id="{E8A148C5-B827-465D-8F35-E6C84CA7B83D}"/>
                  </a:ext>
                </a:extLst>
              </p:cNvPr>
              <p:cNvSpPr txBox="1"/>
              <p:nvPr/>
            </p:nvSpPr>
            <p:spPr>
              <a:xfrm>
                <a:off x="355521" y="4437740"/>
                <a:ext cx="154268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𝟓𝟏𝟎𝟔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es-AR" b="1" i="1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5" name="CuadroTexto 54">
                <a:extLst>
                  <a:ext uri="{FF2B5EF4-FFF2-40B4-BE49-F238E27FC236}">
                    <a16:creationId xmlns:a16="http://schemas.microsoft.com/office/drawing/2014/main" id="{E8A148C5-B827-465D-8F35-E6C84CA7B8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521" y="4437740"/>
                <a:ext cx="1542687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CuadroTexto 55">
            <a:extLst>
              <a:ext uri="{FF2B5EF4-FFF2-40B4-BE49-F238E27FC236}">
                <a16:creationId xmlns:a16="http://schemas.microsoft.com/office/drawing/2014/main" id="{A12DA58A-8CBE-498A-B66A-0AB26ED725F0}"/>
              </a:ext>
            </a:extLst>
          </p:cNvPr>
          <p:cNvSpPr txBox="1"/>
          <p:nvPr/>
        </p:nvSpPr>
        <p:spPr>
          <a:xfrm>
            <a:off x="1025691" y="6244109"/>
            <a:ext cx="121452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i="1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2,4270m=Ap</a:t>
            </a:r>
            <a:r>
              <a:rPr lang="es-ES" sz="1300" i="1" baseline="30000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es-AR" sz="1300" i="1" baseline="30000" dirty="0">
              <a:solidFill>
                <a:srgbClr val="474B8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97" name="CuadroTexto 96">
            <a:extLst>
              <a:ext uri="{FF2B5EF4-FFF2-40B4-BE49-F238E27FC236}">
                <a16:creationId xmlns:a16="http://schemas.microsoft.com/office/drawing/2014/main" id="{DE1A1319-533B-4E86-81FE-9CBAA6540BF8}"/>
              </a:ext>
            </a:extLst>
          </p:cNvPr>
          <p:cNvSpPr txBox="1"/>
          <p:nvPr/>
        </p:nvSpPr>
        <p:spPr>
          <a:xfrm rot="20048992">
            <a:off x="741794" y="5144731"/>
            <a:ext cx="18034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latin typeface="Cambria Math" panose="02040503050406030204" pitchFamily="18" charset="0"/>
                <a:ea typeface="Cambria Math" panose="02040503050406030204" pitchFamily="18" charset="0"/>
              </a:rPr>
              <a:t>Sup Lateral = 60 m²</a:t>
            </a:r>
            <a:endParaRPr lang="es-AR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152855D8-DDC6-4D05-B03A-8E7F04BB7866}"/>
              </a:ext>
            </a:extLst>
          </p:cNvPr>
          <p:cNvSpPr txBox="1"/>
          <p:nvPr/>
        </p:nvSpPr>
        <p:spPr>
          <a:xfrm>
            <a:off x="3590588" y="2978187"/>
            <a:ext cx="76883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Sup TOTAL= 60m²+21,3987 m²+ 9,5106 m² </a:t>
            </a:r>
            <a:endParaRPr lang="es-AR" sz="3000" i="1" baseline="30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540089EB-DF3D-4DF2-A717-467E033EA3FA}"/>
              </a:ext>
            </a:extLst>
          </p:cNvPr>
          <p:cNvSpPr txBox="1"/>
          <p:nvPr/>
        </p:nvSpPr>
        <p:spPr>
          <a:xfrm>
            <a:off x="3590587" y="3913415"/>
            <a:ext cx="4333238" cy="553998"/>
          </a:xfrm>
          <a:prstGeom prst="rect">
            <a:avLst/>
          </a:prstGeom>
          <a:noFill/>
          <a:ln w="38100">
            <a:solidFill>
              <a:srgbClr val="474B81"/>
            </a:solidFill>
          </a:ln>
        </p:spPr>
        <p:txBody>
          <a:bodyPr wrap="none" rtlCol="0">
            <a:spAutoFit/>
          </a:bodyPr>
          <a:lstStyle/>
          <a:p>
            <a:r>
              <a:rPr lang="es-ES" sz="3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Sup TOTAL= 90,9093m² </a:t>
            </a:r>
            <a:endParaRPr lang="es-AR" sz="3000" i="1" baseline="30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25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48" grpId="0"/>
      <p:bldP spid="49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714703" y="169280"/>
            <a:ext cx="11477297" cy="15431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N°10:</a:t>
            </a:r>
          </a:p>
          <a:p>
            <a:pPr algn="ctr"/>
            <a:r>
              <a:rPr lang="es-ES" sz="2200" dirty="0">
                <a:solidFill>
                  <a:schemeClr val="tx1"/>
                </a:solidFill>
                <a:latin typeface="+mn-lt"/>
              </a:rPr>
              <a:t>Calcular el volumen del cono recto circular que tiene 5,0m de altura y un radio es de 2,0m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E88920"/>
          </a:solidFill>
          <a:ln>
            <a:solidFill>
              <a:srgbClr val="E8892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AR" sz="3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Picture 16">
            <a:extLst>
              <a:ext uri="{FF2B5EF4-FFF2-40B4-BE49-F238E27FC236}">
                <a16:creationId xmlns:a16="http://schemas.microsoft.com/office/drawing/2014/main" id="{618AE5E8-0592-4651-A899-D50ED0744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14" y="2427123"/>
            <a:ext cx="4154813" cy="2140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A24A65D9-2AD0-47D4-A35A-B9256CFFA1A4}"/>
              </a:ext>
            </a:extLst>
          </p:cNvPr>
          <p:cNvGrpSpPr/>
          <p:nvPr/>
        </p:nvGrpSpPr>
        <p:grpSpPr>
          <a:xfrm>
            <a:off x="866910" y="2721935"/>
            <a:ext cx="1046950" cy="1644548"/>
            <a:chOff x="866910" y="2721935"/>
            <a:chExt cx="1046950" cy="1644548"/>
          </a:xfrm>
        </p:grpSpPr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E95CDA75-FCB6-4C7C-A422-519EABF8C41A}"/>
                </a:ext>
              </a:extLst>
            </p:cNvPr>
            <p:cNvSpPr txBox="1"/>
            <p:nvPr/>
          </p:nvSpPr>
          <p:spPr>
            <a:xfrm rot="16200000">
              <a:off x="607064" y="3427283"/>
              <a:ext cx="8274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rgbClr val="E88920"/>
                  </a:solidFill>
                </a:rPr>
                <a:t>h=7,0m</a:t>
              </a:r>
              <a:endParaRPr lang="es-AR" b="1" dirty="0">
                <a:solidFill>
                  <a:srgbClr val="E88920"/>
                </a:solidFill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B907E86D-9110-44B5-A199-A7DE6A2A7CFC}"/>
                </a:ext>
              </a:extLst>
            </p:cNvPr>
            <p:cNvSpPr txBox="1"/>
            <p:nvPr/>
          </p:nvSpPr>
          <p:spPr>
            <a:xfrm>
              <a:off x="866910" y="4058706"/>
              <a:ext cx="81785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rgbClr val="E88920"/>
                  </a:solidFill>
                </a:rPr>
                <a:t>r= 2,0m</a:t>
              </a:r>
              <a:endParaRPr lang="es-AR" b="1" dirty="0">
                <a:solidFill>
                  <a:srgbClr val="E88920"/>
                </a:solidFill>
              </a:endParaRPr>
            </a:p>
          </p:txBody>
        </p:sp>
        <p:sp>
          <p:nvSpPr>
            <p:cNvPr id="19" name="Triángulo rectángulo 18">
              <a:extLst>
                <a:ext uri="{FF2B5EF4-FFF2-40B4-BE49-F238E27FC236}">
                  <a16:creationId xmlns:a16="http://schemas.microsoft.com/office/drawing/2014/main" id="{4474191C-C67E-4204-98F9-771B1DF9D69B}"/>
                </a:ext>
              </a:extLst>
            </p:cNvPr>
            <p:cNvSpPr/>
            <p:nvPr/>
          </p:nvSpPr>
          <p:spPr>
            <a:xfrm>
              <a:off x="1174688" y="2721935"/>
              <a:ext cx="739172" cy="1424763"/>
            </a:xfrm>
            <a:prstGeom prst="rtTriangle">
              <a:avLst/>
            </a:prstGeom>
            <a:solidFill>
              <a:srgbClr val="E88920">
                <a:alpha val="20000"/>
              </a:srgbClr>
            </a:solidFill>
            <a:ln>
              <a:solidFill>
                <a:srgbClr val="E889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40813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714703" y="169280"/>
            <a:ext cx="11477297" cy="15431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N°10:</a:t>
            </a:r>
          </a:p>
          <a:p>
            <a:pPr algn="ctr"/>
            <a:r>
              <a:rPr lang="es-ES" sz="2200" dirty="0">
                <a:solidFill>
                  <a:schemeClr val="tx1"/>
                </a:solidFill>
                <a:latin typeface="+mn-lt"/>
              </a:rPr>
              <a:t>Calcular el volumen del cono recto circular que tiene 5,0m de altura y un radio es de 2,0m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E88920"/>
          </a:solidFill>
          <a:ln>
            <a:solidFill>
              <a:srgbClr val="E8892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AR" sz="3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Picture 16">
            <a:extLst>
              <a:ext uri="{FF2B5EF4-FFF2-40B4-BE49-F238E27FC236}">
                <a16:creationId xmlns:a16="http://schemas.microsoft.com/office/drawing/2014/main" id="{618AE5E8-0592-4651-A899-D50ED0744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14" y="2427123"/>
            <a:ext cx="4154813" cy="2140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A24A65D9-2AD0-47D4-A35A-B9256CFFA1A4}"/>
              </a:ext>
            </a:extLst>
          </p:cNvPr>
          <p:cNvGrpSpPr/>
          <p:nvPr/>
        </p:nvGrpSpPr>
        <p:grpSpPr>
          <a:xfrm>
            <a:off x="866910" y="2721935"/>
            <a:ext cx="1046950" cy="1644548"/>
            <a:chOff x="866910" y="2721935"/>
            <a:chExt cx="1046950" cy="1644548"/>
          </a:xfrm>
        </p:grpSpPr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E95CDA75-FCB6-4C7C-A422-519EABF8C41A}"/>
                </a:ext>
              </a:extLst>
            </p:cNvPr>
            <p:cNvSpPr txBox="1"/>
            <p:nvPr/>
          </p:nvSpPr>
          <p:spPr>
            <a:xfrm rot="16200000">
              <a:off x="607064" y="3427283"/>
              <a:ext cx="8274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rgbClr val="E88920"/>
                  </a:solidFill>
                </a:rPr>
                <a:t>h=7,0m</a:t>
              </a:r>
              <a:endParaRPr lang="es-AR" b="1" dirty="0">
                <a:solidFill>
                  <a:srgbClr val="E88920"/>
                </a:solidFill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B907E86D-9110-44B5-A199-A7DE6A2A7CFC}"/>
                </a:ext>
              </a:extLst>
            </p:cNvPr>
            <p:cNvSpPr txBox="1"/>
            <p:nvPr/>
          </p:nvSpPr>
          <p:spPr>
            <a:xfrm>
              <a:off x="866910" y="4058706"/>
              <a:ext cx="81785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rgbClr val="E88920"/>
                  </a:solidFill>
                </a:rPr>
                <a:t>r= 2,0m</a:t>
              </a:r>
              <a:endParaRPr lang="es-AR" b="1" dirty="0">
                <a:solidFill>
                  <a:srgbClr val="E88920"/>
                </a:solidFill>
              </a:endParaRPr>
            </a:p>
          </p:txBody>
        </p:sp>
        <p:sp>
          <p:nvSpPr>
            <p:cNvPr id="19" name="Triángulo rectángulo 18">
              <a:extLst>
                <a:ext uri="{FF2B5EF4-FFF2-40B4-BE49-F238E27FC236}">
                  <a16:creationId xmlns:a16="http://schemas.microsoft.com/office/drawing/2014/main" id="{4474191C-C67E-4204-98F9-771B1DF9D69B}"/>
                </a:ext>
              </a:extLst>
            </p:cNvPr>
            <p:cNvSpPr/>
            <p:nvPr/>
          </p:nvSpPr>
          <p:spPr>
            <a:xfrm>
              <a:off x="1174688" y="2721935"/>
              <a:ext cx="739172" cy="1424763"/>
            </a:xfrm>
            <a:prstGeom prst="rtTriangle">
              <a:avLst/>
            </a:prstGeom>
            <a:solidFill>
              <a:srgbClr val="E88920">
                <a:alpha val="20000"/>
              </a:srgbClr>
            </a:solidFill>
            <a:ln>
              <a:solidFill>
                <a:srgbClr val="E889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6E80F31A-74AB-47C8-8CE9-AB7B38AE4411}"/>
                  </a:ext>
                </a:extLst>
              </p:cNvPr>
              <p:cNvSpPr txBox="1"/>
              <p:nvPr/>
            </p:nvSpPr>
            <p:spPr>
              <a:xfrm>
                <a:off x="379340" y="4567720"/>
                <a:ext cx="192161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000" b="1" i="1" smtClean="0">
                          <a:solidFill>
                            <a:srgbClr val="E88920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s-ES" sz="2000" b="1" i="1" smtClean="0">
                          <a:solidFill>
                            <a:srgbClr val="E8892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2000" b="1" i="1" smtClean="0">
                          <a:solidFill>
                            <a:srgbClr val="E8892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s-ES" sz="2000" b="1" i="1" smtClean="0">
                          <a:solidFill>
                            <a:srgbClr val="E8892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s-ES" sz="2000" b="1" i="1" smtClean="0">
                          <a:solidFill>
                            <a:srgbClr val="E88920"/>
                          </a:solidFill>
                          <a:latin typeface="Cambria Math" panose="02040503050406030204" pitchFamily="18" charset="0"/>
                        </a:rPr>
                        <m:t>𝟑𝟖𝟓𝟐</m:t>
                      </m:r>
                      <m:r>
                        <a:rPr lang="es-ES" sz="2000" b="1" i="1" smtClean="0">
                          <a:solidFill>
                            <a:srgbClr val="E8892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S" sz="2000" b="1" i="1" smtClean="0">
                          <a:solidFill>
                            <a:srgbClr val="E8892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es-AR" sz="2000" b="1" dirty="0">
                  <a:solidFill>
                    <a:srgbClr val="E88920"/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6E80F31A-74AB-47C8-8CE9-AB7B38AE44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340" y="4567720"/>
                <a:ext cx="1921616" cy="400110"/>
              </a:xfrm>
              <a:prstGeom prst="rect">
                <a:avLst/>
              </a:prstGeom>
              <a:blipFill>
                <a:blip r:embed="rId3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E6E04302-5217-4012-A2BD-9026AA809285}"/>
                  </a:ext>
                </a:extLst>
              </p:cNvPr>
              <p:cNvSpPr txBox="1"/>
              <p:nvPr/>
            </p:nvSpPr>
            <p:spPr>
              <a:xfrm>
                <a:off x="5329501" y="2047499"/>
                <a:ext cx="2866075" cy="759247"/>
              </a:xfrm>
              <a:prstGeom prst="rect">
                <a:avLst/>
              </a:prstGeom>
              <a:solidFill>
                <a:srgbClr val="E88920">
                  <a:alpha val="10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3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Vol=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s-ES" sz="3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l-GR" sz="3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π</a:t>
                </a:r>
                <a:r>
                  <a:rPr lang="es-ES" sz="3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. r²).h</a:t>
                </a:r>
                <a:endParaRPr lang="es-AR" sz="30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E6E04302-5217-4012-A2BD-9026AA8092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9501" y="2047499"/>
                <a:ext cx="2866075" cy="759247"/>
              </a:xfrm>
              <a:prstGeom prst="rect">
                <a:avLst/>
              </a:prstGeom>
              <a:blipFill>
                <a:blip r:embed="rId4"/>
                <a:stretch>
                  <a:fillRect b="-10484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4EB9B997-B19D-433E-A43D-B756D7EFE520}"/>
                  </a:ext>
                </a:extLst>
              </p:cNvPr>
              <p:cNvSpPr txBox="1"/>
              <p:nvPr/>
            </p:nvSpPr>
            <p:spPr>
              <a:xfrm>
                <a:off x="5329500" y="3117797"/>
                <a:ext cx="4335495" cy="759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3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Vol=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s-ES" sz="3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l-GR" sz="3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π</a:t>
                </a:r>
                <a:r>
                  <a:rPr lang="es-ES" sz="3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. 2,0m²).5,0m</a:t>
                </a:r>
                <a:endParaRPr lang="es-AR" sz="30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4EB9B997-B19D-433E-A43D-B756D7EFE5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9500" y="3117797"/>
                <a:ext cx="4335495" cy="759247"/>
              </a:xfrm>
              <a:prstGeom prst="rect">
                <a:avLst/>
              </a:prstGeom>
              <a:blipFill>
                <a:blip r:embed="rId5"/>
                <a:stretch>
                  <a:fillRect b="-96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BD1C7956-294B-4EA1-BE99-F3AAF18C0C4F}"/>
                  </a:ext>
                </a:extLst>
              </p:cNvPr>
              <p:cNvSpPr txBox="1"/>
              <p:nvPr/>
            </p:nvSpPr>
            <p:spPr>
              <a:xfrm>
                <a:off x="5688420" y="3981344"/>
                <a:ext cx="3359888" cy="553998"/>
              </a:xfrm>
              <a:prstGeom prst="rect">
                <a:avLst/>
              </a:prstGeom>
              <a:noFill/>
              <a:ln w="38100">
                <a:solidFill>
                  <a:srgbClr val="E8892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3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 panose="02040503050406030204" pitchFamily="18" charset="0"/>
                    <a:ea typeface="Cambria Math" panose="02040503050406030204" pitchFamily="18" charset="0"/>
                  </a:rPr>
                  <a:t>Vol= </a:t>
                </a:r>
                <a14:m>
                  <m:oMath xmlns:m="http://schemas.openxmlformats.org/officeDocument/2006/math">
                    <m:r>
                      <a:rPr lang="es-ES" sz="3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𝟐𝟎</m:t>
                    </m:r>
                    <m:r>
                      <a:rPr lang="es-ES" sz="3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s-ES" sz="3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𝟗𝟒𝟒𝟎</m:t>
                    </m:r>
                    <m:r>
                      <a:rPr lang="es-ES" sz="3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ES" sz="3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r>
                      <a:rPr lang="es-ES" sz="3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³</m:t>
                    </m:r>
                  </m:oMath>
                </a14:m>
                <a:endParaRPr lang="es-AR" sz="3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BD1C7956-294B-4EA1-BE99-F3AAF18C0C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8420" y="3981344"/>
                <a:ext cx="3359888" cy="553998"/>
              </a:xfrm>
              <a:prstGeom prst="rect">
                <a:avLst/>
              </a:prstGeom>
              <a:blipFill>
                <a:blip r:embed="rId6"/>
                <a:stretch>
                  <a:fillRect l="-1257" t="-11340" b="-34021"/>
                </a:stretch>
              </a:blipFill>
              <a:ln w="38100">
                <a:solidFill>
                  <a:srgbClr val="E88920"/>
                </a:solidFill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902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23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" name="Google Shape;686;p10"/>
          <p:cNvPicPr preferRelativeResize="0"/>
          <p:nvPr/>
        </p:nvPicPr>
        <p:blipFill rotWithShape="1">
          <a:blip r:embed="rId3">
            <a:alphaModFix/>
          </a:blip>
          <a:srcRect t="7812" b="7813"/>
          <a:stretch/>
        </p:blipFill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687" name="Google Shape;687;p10"/>
          <p:cNvSpPr txBox="1">
            <a:spLocks noGrp="1"/>
          </p:cNvSpPr>
          <p:nvPr>
            <p:ph type="title"/>
          </p:nvPr>
        </p:nvSpPr>
        <p:spPr>
          <a:xfrm>
            <a:off x="746234" y="505917"/>
            <a:ext cx="9443178" cy="2724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wentieth Century"/>
              <a:buNone/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CRONOGRAMA</a:t>
            </a:r>
            <a:b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Hoy 21-04 vence la entrega del</a:t>
            </a:r>
            <a:b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T. Práctico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N°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3: POLÍGONOS</a:t>
            </a:r>
            <a:endParaRPr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0" name="Google Shape;690;p10"/>
          <p:cNvSpPr/>
          <p:nvPr/>
        </p:nvSpPr>
        <p:spPr>
          <a:xfrm>
            <a:off x="0" y="0"/>
            <a:ext cx="8329286" cy="457200"/>
          </a:xfrm>
          <a:custGeom>
            <a:avLst/>
            <a:gdLst/>
            <a:ahLst/>
            <a:cxnLst/>
            <a:rect l="l" t="t" r="r" b="b"/>
            <a:pathLst>
              <a:path w="8329286" h="457200" extrusionOk="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691" name="Google Shape;691;p10" descr="Lista de comprobación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018967" y="4955189"/>
            <a:ext cx="1288157" cy="128815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D746230D-CD77-4647-BA23-2192AFA197BE}"/>
              </a:ext>
            </a:extLst>
          </p:cNvPr>
          <p:cNvSpPr/>
          <p:nvPr/>
        </p:nvSpPr>
        <p:spPr>
          <a:xfrm>
            <a:off x="2490952" y="3762703"/>
            <a:ext cx="5693280" cy="2049518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Marcador de texto 33">
            <a:extLst>
              <a:ext uri="{FF2B5EF4-FFF2-40B4-BE49-F238E27FC236}">
                <a16:creationId xmlns:a16="http://schemas.microsoft.com/office/drawing/2014/main" id="{751F4707-8D79-46EF-A6D3-2F07397D9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567608" y="3886201"/>
            <a:ext cx="5616624" cy="2971799"/>
          </a:xfrm>
          <a:prstGeom prst="rect">
            <a:avLst/>
          </a:prstGeom>
        </p:spPr>
        <p:txBody>
          <a:bodyPr rtlCol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sz="2400" dirty="0"/>
          </a:p>
          <a:p>
            <a:pPr lvl="1"/>
            <a:r>
              <a:rPr lang="es-ES" sz="2400" dirty="0">
                <a:hlinkClick r:id="rId6" tooltip="https://faud.aulavirtual.unc.edu.ar/"/>
              </a:rPr>
              <a:t>https://faud.aulavirtual.unc.edu.ar/</a:t>
            </a:r>
            <a:endParaRPr lang="es-ES" sz="2400" dirty="0"/>
          </a:p>
          <a:p>
            <a:endParaRPr lang="es-ES" dirty="0">
              <a:hlinkClick r:id="rId7" action="ppaction://hlinkfile"/>
            </a:endParaRPr>
          </a:p>
          <a:p>
            <a:endParaRPr lang="es-ES" dirty="0">
              <a:hlinkClick r:id="rId7" action="ppaction://hlinkfile"/>
            </a:endParaRPr>
          </a:p>
        </p:txBody>
      </p:sp>
      <p:sp>
        <p:nvSpPr>
          <p:cNvPr id="25" name="Marcador de contenido 12">
            <a:extLst>
              <a:ext uri="{FF2B5EF4-FFF2-40B4-BE49-F238E27FC236}">
                <a16:creationId xmlns:a16="http://schemas.microsoft.com/office/drawing/2014/main" id="{1C293B10-3C06-49B6-BA55-30DD2057AF30}"/>
              </a:ext>
            </a:extLst>
          </p:cNvPr>
          <p:cNvSpPr txBox="1">
            <a:spLocks/>
          </p:cNvSpPr>
          <p:nvPr/>
        </p:nvSpPr>
        <p:spPr>
          <a:xfrm>
            <a:off x="2567608" y="3924255"/>
            <a:ext cx="5472608" cy="724871"/>
          </a:xfrm>
          <a:prstGeom prst="rect">
            <a:avLst/>
          </a:prstGeom>
        </p:spPr>
        <p:txBody>
          <a:bodyPr rtlCol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2800" dirty="0">
                <a:solidFill>
                  <a:srgbClr val="F8AD3E"/>
                </a:solidFill>
              </a:rPr>
              <a:t>Encontraras el cronograma aquí:</a:t>
            </a:r>
          </a:p>
        </p:txBody>
      </p:sp>
      <p:pic>
        <p:nvPicPr>
          <p:cNvPr id="9" name="Picture 2" descr="Atencion Sticker for iOS &amp; Android | GIPHY">
            <a:extLst>
              <a:ext uri="{FF2B5EF4-FFF2-40B4-BE49-F238E27FC236}">
                <a16:creationId xmlns:a16="http://schemas.microsoft.com/office/drawing/2014/main" id="{E9F50445-B417-4630-BDA8-787533DC2B0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037" y="-24546"/>
            <a:ext cx="4412224" cy="220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71"/>
          <p:cNvSpPr/>
          <p:nvPr/>
        </p:nvSpPr>
        <p:spPr>
          <a:xfrm>
            <a:off x="0" y="6"/>
            <a:ext cx="12192000" cy="899410"/>
          </a:xfrm>
          <a:prstGeom prst="rect">
            <a:avLst/>
          </a:prstGeom>
          <a:solidFill>
            <a:srgbClr val="43467B"/>
          </a:solidFill>
          <a:ln w="15875" cap="flat" cmpd="sng">
            <a:solidFill>
              <a:srgbClr val="3033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428" name="Google Shape;1428;p71"/>
          <p:cNvSpPr txBox="1"/>
          <p:nvPr/>
        </p:nvSpPr>
        <p:spPr>
          <a:xfrm>
            <a:off x="0" y="188101"/>
            <a:ext cx="121920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ACTIVIDAD COLABORATIVA</a:t>
            </a:r>
            <a:endParaRPr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3AEF73F-668A-46D6-8704-ED1B29DF351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465" y="2639746"/>
            <a:ext cx="4855535" cy="430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Personaje de dibujos animados con pieza de rompecabezas | Foto Premium">
            <a:hlinkClick r:id="rId4" tooltip="POLIGONOS"/>
            <a:extLst>
              <a:ext uri="{FF2B5EF4-FFF2-40B4-BE49-F238E27FC236}">
                <a16:creationId xmlns:a16="http://schemas.microsoft.com/office/drawing/2014/main" id="{910DC37F-2E79-44A3-8F3E-0202ADACE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313" y="3374942"/>
            <a:ext cx="2838893" cy="283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05E8FD1-238C-46D4-8CDE-2A1023E6C618}"/>
              </a:ext>
            </a:extLst>
          </p:cNvPr>
          <p:cNvSpPr/>
          <p:nvPr/>
        </p:nvSpPr>
        <p:spPr>
          <a:xfrm>
            <a:off x="0" y="18035"/>
            <a:ext cx="12192000" cy="68399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Triángulo rectángulo 10">
            <a:extLst>
              <a:ext uri="{FF2B5EF4-FFF2-40B4-BE49-F238E27FC236}">
                <a16:creationId xmlns:a16="http://schemas.microsoft.com/office/drawing/2014/main" id="{24EE9281-81E5-4568-9991-F075BBE21178}"/>
              </a:ext>
            </a:extLst>
          </p:cNvPr>
          <p:cNvSpPr/>
          <p:nvPr/>
        </p:nvSpPr>
        <p:spPr>
          <a:xfrm flipH="1">
            <a:off x="8434111" y="4868237"/>
            <a:ext cx="1006867" cy="1684962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2AF0C40-0A61-4A9E-BD6E-9DFF2F3FA31D}"/>
              </a:ext>
            </a:extLst>
          </p:cNvPr>
          <p:cNvSpPr/>
          <p:nvPr/>
        </p:nvSpPr>
        <p:spPr>
          <a:xfrm>
            <a:off x="1389367" y="606175"/>
            <a:ext cx="7826552" cy="5642224"/>
          </a:xfrm>
          <a:prstGeom prst="rect">
            <a:avLst/>
          </a:prstGeom>
          <a:solidFill>
            <a:srgbClr val="E88920"/>
          </a:solidFill>
          <a:ln>
            <a:solidFill>
              <a:srgbClr val="E8892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A3E45E30-6EEF-493B-9C56-20C8BF0A7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2426" y="1905000"/>
            <a:ext cx="5864382" cy="1053957"/>
          </a:xfrm>
        </p:spPr>
        <p:txBody>
          <a:bodyPr>
            <a:normAutofit/>
          </a:bodyPr>
          <a:lstStyle/>
          <a:p>
            <a:r>
              <a:rPr lang="es-E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OTROS Ejercicios </a:t>
            </a:r>
            <a:br>
              <a:rPr lang="es-E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E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CUERPOS GEOMETRICOS</a:t>
            </a:r>
            <a:endParaRPr lang="es-AR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9" name="Triángulo rectángulo 8">
            <a:extLst>
              <a:ext uri="{FF2B5EF4-FFF2-40B4-BE49-F238E27FC236}">
                <a16:creationId xmlns:a16="http://schemas.microsoft.com/office/drawing/2014/main" id="{7BD23D21-1245-447F-A405-51CA175CA365}"/>
              </a:ext>
            </a:extLst>
          </p:cNvPr>
          <p:cNvSpPr/>
          <p:nvPr/>
        </p:nvSpPr>
        <p:spPr>
          <a:xfrm rot="10800000" flipH="1">
            <a:off x="1164309" y="419098"/>
            <a:ext cx="1006867" cy="1684962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7678835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765544" y="169280"/>
            <a:ext cx="11426456" cy="15431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N°15:</a:t>
            </a:r>
          </a:p>
          <a:p>
            <a:pPr algn="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Calcular el volumen del cono truncado recto circular del ejercicio anterior que tiene 5,0m de altura y un R</a:t>
            </a:r>
            <a:r>
              <a:rPr lang="es-ES" sz="2200" baseline="-25000" dirty="0">
                <a:solidFill>
                  <a:schemeClr val="tx1"/>
                </a:solidFill>
                <a:latin typeface="+mn-lt"/>
              </a:rPr>
              <a:t>=</a:t>
            </a:r>
            <a:r>
              <a:rPr lang="es-ES" sz="2200" dirty="0">
                <a:solidFill>
                  <a:schemeClr val="tx1"/>
                </a:solidFill>
                <a:latin typeface="+mn-lt"/>
              </a:rPr>
              <a:t> 4,0m y r</a:t>
            </a:r>
            <a:r>
              <a:rPr lang="es-ES" sz="2200" baseline="-25000" dirty="0">
                <a:solidFill>
                  <a:schemeClr val="tx1"/>
                </a:solidFill>
                <a:latin typeface="+mn-lt"/>
              </a:rPr>
              <a:t>=</a:t>
            </a:r>
            <a:r>
              <a:rPr lang="es-ES" sz="2200" dirty="0">
                <a:solidFill>
                  <a:schemeClr val="tx1"/>
                </a:solidFill>
                <a:latin typeface="+mn-lt"/>
              </a:rPr>
              <a:t> 2,0m 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E88920"/>
          </a:solidFill>
          <a:ln>
            <a:solidFill>
              <a:srgbClr val="E8892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endParaRPr lang="es-AR" sz="3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2" descr="ÁREA Y VOLUMEN DE UN TRONCO DE CONO O CONO TRUNCADO - YouTube">
            <a:extLst>
              <a:ext uri="{FF2B5EF4-FFF2-40B4-BE49-F238E27FC236}">
                <a16:creationId xmlns:a16="http://schemas.microsoft.com/office/drawing/2014/main" id="{CDE86E87-A9D8-437C-A636-DCF25BAC5B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5" t="9888" r="28961" b="14307"/>
          <a:stretch/>
        </p:blipFill>
        <p:spPr bwMode="auto">
          <a:xfrm>
            <a:off x="264388" y="2033711"/>
            <a:ext cx="3493945" cy="314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79E02E23-7ABD-4F66-A086-424F5ABAC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333" y="2033711"/>
            <a:ext cx="2225450" cy="314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0A2A13A2-7AD0-450B-A6AD-1F05637C8686}"/>
                  </a:ext>
                </a:extLst>
              </p:cNvPr>
              <p:cNvSpPr txBox="1"/>
              <p:nvPr/>
            </p:nvSpPr>
            <p:spPr>
              <a:xfrm>
                <a:off x="4002615" y="5173917"/>
                <a:ext cx="186551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000" b="1" i="1" smtClean="0">
                          <a:solidFill>
                            <a:srgbClr val="E88920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s-ES" sz="2000" b="1" i="1" smtClean="0">
                          <a:solidFill>
                            <a:srgbClr val="E8892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2000" b="1" i="1" smtClean="0">
                          <a:solidFill>
                            <a:srgbClr val="E8892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s-ES" sz="2000" b="1" i="1" smtClean="0">
                          <a:solidFill>
                            <a:srgbClr val="E8892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s-ES" sz="2000" b="1" i="1" smtClean="0">
                          <a:solidFill>
                            <a:srgbClr val="E88920"/>
                          </a:solidFill>
                          <a:latin typeface="Cambria Math" panose="02040503050406030204" pitchFamily="18" charset="0"/>
                        </a:rPr>
                        <m:t>𝟑𝟖𝟓𝟏</m:t>
                      </m:r>
                      <m:r>
                        <a:rPr lang="es-ES" sz="2000" b="1" i="1" smtClean="0">
                          <a:solidFill>
                            <a:srgbClr val="E8892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es-AR" sz="2000" b="1" dirty="0">
                  <a:solidFill>
                    <a:srgbClr val="E88920"/>
                  </a:solidFill>
                </a:endParaRPr>
              </a:p>
            </p:txBody>
          </p:sp>
        </mc:Choice>
        <mc:Fallback xmlns="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0A2A13A2-7AD0-450B-A6AD-1F05637C86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615" y="5173917"/>
                <a:ext cx="1865511" cy="400110"/>
              </a:xfrm>
              <a:prstGeom prst="rect">
                <a:avLst/>
              </a:prstGeom>
              <a:blipFill>
                <a:blip r:embed="rId4"/>
                <a:stretch>
                  <a:fillRect b="-1230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6EA0B731-18BB-4031-997F-A027DDC1491F}"/>
                  </a:ext>
                </a:extLst>
              </p:cNvPr>
              <p:cNvSpPr txBox="1"/>
              <p:nvPr/>
            </p:nvSpPr>
            <p:spPr>
              <a:xfrm>
                <a:off x="6303162" y="2033711"/>
                <a:ext cx="3914726" cy="766235"/>
              </a:xfrm>
              <a:prstGeom prst="rect">
                <a:avLst/>
              </a:prstGeom>
              <a:solidFill>
                <a:srgbClr val="E88920">
                  <a:alpha val="10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3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Vol=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𝒉</m:t>
                        </m:r>
                        <m: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l-GR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π</m:t>
                        </m:r>
                      </m:num>
                      <m:den>
                        <m: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s-ES" sz="3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(R²+r²+R. r)</a:t>
                </a:r>
                <a:endParaRPr lang="es-AR" sz="30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6EA0B731-18BB-4031-997F-A027DDC149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162" y="2033711"/>
                <a:ext cx="3914726" cy="766235"/>
              </a:xfrm>
              <a:prstGeom prst="rect">
                <a:avLst/>
              </a:prstGeom>
              <a:blipFill>
                <a:blip r:embed="rId5"/>
                <a:stretch>
                  <a:fillRect b="-104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A6622A71-B817-47F5-8E94-61FD29F3F6B9}"/>
                  </a:ext>
                </a:extLst>
              </p:cNvPr>
              <p:cNvSpPr txBox="1"/>
              <p:nvPr/>
            </p:nvSpPr>
            <p:spPr>
              <a:xfrm>
                <a:off x="6303162" y="3277682"/>
                <a:ext cx="4786596" cy="533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Vol=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5,0</m:t>
                        </m:r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l-G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s-E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(4,0m²+2,0m²+4,0m. 2,0m)</a:t>
                </a:r>
                <a:endParaRPr lang="es-AR" sz="2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A6622A71-B817-47F5-8E94-61FD29F3F6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162" y="3277682"/>
                <a:ext cx="4786596" cy="533608"/>
              </a:xfrm>
              <a:prstGeom prst="rect">
                <a:avLst/>
              </a:prstGeom>
              <a:blipFill>
                <a:blip r:embed="rId6"/>
                <a:stretch>
                  <a:fillRect b="-574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39E1C61F-78CE-456B-8A03-C5B2CD8792E1}"/>
                  </a:ext>
                </a:extLst>
              </p:cNvPr>
              <p:cNvSpPr txBox="1"/>
              <p:nvPr/>
            </p:nvSpPr>
            <p:spPr>
              <a:xfrm>
                <a:off x="6482613" y="4088971"/>
                <a:ext cx="2995115" cy="477054"/>
              </a:xfrm>
              <a:prstGeom prst="rect">
                <a:avLst/>
              </a:prstGeom>
              <a:noFill/>
              <a:ln w="38100">
                <a:solidFill>
                  <a:srgbClr val="E8892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25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 panose="02040503050406030204" pitchFamily="18" charset="0"/>
                    <a:ea typeface="Cambria Math" panose="02040503050406030204" pitchFamily="18" charset="0"/>
                  </a:rPr>
                  <a:t>Vol=</a:t>
                </a:r>
                <a14:m>
                  <m:oMath xmlns:m="http://schemas.openxmlformats.org/officeDocument/2006/math">
                    <m:r>
                      <a:rPr lang="es-ES" sz="25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𝟏𝟒𝟔</m:t>
                    </m:r>
                    <m:r>
                      <a:rPr lang="es-ES" sz="25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s-ES" sz="25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𝟔𝟎𝟕𝟔</m:t>
                    </m:r>
                    <m:r>
                      <a:rPr lang="es-ES" sz="25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ES" sz="25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r>
                      <a:rPr lang="es-ES" sz="25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³</m:t>
                    </m:r>
                  </m:oMath>
                </a14:m>
                <a:endParaRPr lang="es-AR" sz="25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39E1C61F-78CE-456B-8A03-C5B2CD8792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2613" y="4088971"/>
                <a:ext cx="2995115" cy="477054"/>
              </a:xfrm>
              <a:prstGeom prst="rect">
                <a:avLst/>
              </a:prstGeom>
              <a:blipFill>
                <a:blip r:embed="rId7"/>
                <a:stretch>
                  <a:fillRect t="-7143" b="-30952"/>
                </a:stretch>
              </a:blipFill>
              <a:ln w="38100">
                <a:solidFill>
                  <a:srgbClr val="E88920"/>
                </a:solidFill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75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7" grpId="0"/>
      <p:bldP spid="28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340358" y="169281"/>
            <a:ext cx="11612483" cy="151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N°2:</a:t>
            </a:r>
          </a:p>
          <a:p>
            <a:pPr algn="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Si incrementamos el largo de la arista de un dodecaedro ,que mide 2,0 m, en un 20%. ¿Cuál será el incremento porcentual de su superficie?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AR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7" name="Picture 4" descr="MATEMÁTICAS EN IMÁGENES: Sólidos platónicos - Dodecaedro">
            <a:extLst>
              <a:ext uri="{FF2B5EF4-FFF2-40B4-BE49-F238E27FC236}">
                <a16:creationId xmlns:a16="http://schemas.microsoft.com/office/drawing/2014/main" id="{D2FF1C7D-A57E-491A-849F-25DA802ECA5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728" y="1909060"/>
            <a:ext cx="2519455" cy="251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5">
            <a:extLst>
              <a:ext uri="{FF2B5EF4-FFF2-40B4-BE49-F238E27FC236}">
                <a16:creationId xmlns:a16="http://schemas.microsoft.com/office/drawing/2014/main" id="{D730E70D-CFB5-4316-8022-AB684E141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638" y="2502811"/>
            <a:ext cx="3396112" cy="648268"/>
          </a:xfrm>
          <a:prstGeom prst="rect">
            <a:avLst/>
          </a:prstGeom>
          <a:solidFill>
            <a:srgbClr val="474B81">
              <a:alpha val="10000"/>
            </a:srgbClr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A7ED6E5A-41C7-4AF1-AB08-E44B2821C7B7}"/>
                  </a:ext>
                </a:extLst>
              </p:cNvPr>
              <p:cNvSpPr txBox="1"/>
              <p:nvPr/>
            </p:nvSpPr>
            <p:spPr>
              <a:xfrm>
                <a:off x="6096000" y="3165310"/>
                <a:ext cx="4242636" cy="8751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Sup= 3.(2,4m )²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s-ES" sz="2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5(5+2</m:t>
                        </m:r>
                        <m:rad>
                          <m:radPr>
                            <m:degHide m:val="on"/>
                            <m:ctrlPr>
                              <a:rPr lang="es-ES" sz="25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s-ES" sz="25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5)</m:t>
                            </m:r>
                          </m:e>
                        </m:rad>
                      </m:e>
                    </m:rad>
                  </m:oMath>
                </a14:m>
                <a:endParaRPr lang="es-AR" sz="25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A7ED6E5A-41C7-4AF1-AB08-E44B2821C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165310"/>
                <a:ext cx="4242636" cy="875176"/>
              </a:xfrm>
              <a:prstGeom prst="rect">
                <a:avLst/>
              </a:prstGeom>
              <a:blipFill>
                <a:blip r:embed="rId4"/>
                <a:stretch>
                  <a:fillRect l="-229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CuadroTexto 40">
                <a:extLst>
                  <a:ext uri="{FF2B5EF4-FFF2-40B4-BE49-F238E27FC236}">
                    <a16:creationId xmlns:a16="http://schemas.microsoft.com/office/drawing/2014/main" id="{787263F6-B7C5-469E-B369-0E1770FB97F1}"/>
                  </a:ext>
                </a:extLst>
              </p:cNvPr>
              <p:cNvSpPr txBox="1"/>
              <p:nvPr/>
            </p:nvSpPr>
            <p:spPr>
              <a:xfrm>
                <a:off x="6096000" y="4161709"/>
                <a:ext cx="4460452" cy="4943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Sup= 3.(2,4m )²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s-ES" sz="2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47,36067978</m:t>
                        </m:r>
                      </m:e>
                    </m:rad>
                  </m:oMath>
                </a14:m>
                <a:endParaRPr lang="es-AR" sz="25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1" name="CuadroTexto 40">
                <a:extLst>
                  <a:ext uri="{FF2B5EF4-FFF2-40B4-BE49-F238E27FC236}">
                    <a16:creationId xmlns:a16="http://schemas.microsoft.com/office/drawing/2014/main" id="{787263F6-B7C5-469E-B369-0E1770FB97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161709"/>
                <a:ext cx="4460452" cy="494366"/>
              </a:xfrm>
              <a:prstGeom prst="rect">
                <a:avLst/>
              </a:prstGeom>
              <a:blipFill>
                <a:blip r:embed="rId5"/>
                <a:stretch>
                  <a:fillRect l="-2186" t="-6173" b="-2963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BF3F3BD8-D6C1-422B-BB72-9953C573F684}"/>
                  </a:ext>
                </a:extLst>
              </p:cNvPr>
              <p:cNvSpPr txBox="1"/>
              <p:nvPr/>
            </p:nvSpPr>
            <p:spPr>
              <a:xfrm>
                <a:off x="6096000" y="4788242"/>
                <a:ext cx="4125360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Sup= (2,4m )²</a:t>
                </a:r>
                <a14:m>
                  <m:oMath xmlns:m="http://schemas.openxmlformats.org/officeDocument/2006/math">
                    <m:r>
                      <a:rPr lang="es-ES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20,64572881</m:t>
                    </m:r>
                  </m:oMath>
                </a14:m>
                <a:endParaRPr lang="es-AR" sz="25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BF3F3BD8-D6C1-422B-BB72-9953C573F6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788242"/>
                <a:ext cx="4125360" cy="477054"/>
              </a:xfrm>
              <a:prstGeom prst="rect">
                <a:avLst/>
              </a:prstGeom>
              <a:blipFill>
                <a:blip r:embed="rId6"/>
                <a:stretch>
                  <a:fillRect l="-2363" t="-8861" b="-29114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CuadroTexto 42">
            <a:extLst>
              <a:ext uri="{FF2B5EF4-FFF2-40B4-BE49-F238E27FC236}">
                <a16:creationId xmlns:a16="http://schemas.microsoft.com/office/drawing/2014/main" id="{827A7F0E-B2D2-4999-8F0D-4AA72AD76E80}"/>
              </a:ext>
            </a:extLst>
          </p:cNvPr>
          <p:cNvSpPr txBox="1"/>
          <p:nvPr/>
        </p:nvSpPr>
        <p:spPr>
          <a:xfrm>
            <a:off x="6154638" y="5415823"/>
            <a:ext cx="3262432" cy="477054"/>
          </a:xfrm>
          <a:prstGeom prst="rect">
            <a:avLst/>
          </a:prstGeom>
          <a:noFill/>
          <a:ln w="38100">
            <a:noFill/>
          </a:ln>
        </p:spPr>
        <p:txBody>
          <a:bodyPr wrap="none" rtlCol="0">
            <a:spAutoFit/>
          </a:bodyPr>
          <a:lstStyle/>
          <a:p>
            <a:r>
              <a:rPr lang="es-ES" sz="2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Sup= 118,9193979 m²</a:t>
            </a:r>
            <a:endParaRPr lang="es-AR" sz="25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098" name="Picture 2" descr="Resultado de imagen de dodecaedro para armar">
            <a:extLst>
              <a:ext uri="{FF2B5EF4-FFF2-40B4-BE49-F238E27FC236}">
                <a16:creationId xmlns:a16="http://schemas.microsoft.com/office/drawing/2014/main" id="{3E3556F6-9DED-472A-A068-2DCCA11A65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8" r="55688"/>
          <a:stretch/>
        </p:blipFill>
        <p:spPr bwMode="auto">
          <a:xfrm>
            <a:off x="3493183" y="1891586"/>
            <a:ext cx="1684992" cy="257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BD60AEE0-589B-41E6-85E7-312F23BFA829}"/>
              </a:ext>
            </a:extLst>
          </p:cNvPr>
          <p:cNvSpPr txBox="1"/>
          <p:nvPr/>
        </p:nvSpPr>
        <p:spPr>
          <a:xfrm>
            <a:off x="928566" y="4388854"/>
            <a:ext cx="3411511" cy="400110"/>
          </a:xfrm>
          <a:prstGeom prst="rect">
            <a:avLst/>
          </a:prstGeom>
          <a:noFill/>
          <a:ln w="38100">
            <a:noFill/>
          </a:ln>
        </p:spPr>
        <p:txBody>
          <a:bodyPr wrap="none" rtlCol="0">
            <a:spAutoFit/>
          </a:bodyPr>
          <a:lstStyle/>
          <a:p>
            <a:r>
              <a:rPr lang="es-ES" sz="2000" b="1" i="1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Si a=2,0 m  Sup.= 82,5829 m²</a:t>
            </a:r>
            <a:endParaRPr lang="es-AR" sz="2000" b="1" i="1" dirty="0">
              <a:solidFill>
                <a:srgbClr val="474B8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9D36107C-94AF-4317-AB25-5814CD2EA951}"/>
                  </a:ext>
                </a:extLst>
              </p:cNvPr>
              <p:cNvSpPr txBox="1"/>
              <p:nvPr/>
            </p:nvSpPr>
            <p:spPr>
              <a:xfrm>
                <a:off x="6012638" y="1760854"/>
                <a:ext cx="2398413" cy="6387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s-ES" sz="2500" i="1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1= 2,0m+2,0m</a:t>
                </a:r>
                <a:r>
                  <a:rPr lang="es-ES" sz="2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es-ES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endParaRPr lang="es-AR" sz="2500" i="1" baseline="-25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9D36107C-94AF-4317-AB25-5814CD2EA9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638" y="1760854"/>
                <a:ext cx="2398413" cy="638765"/>
              </a:xfrm>
              <a:prstGeom prst="rect">
                <a:avLst/>
              </a:prstGeom>
              <a:blipFill>
                <a:blip r:embed="rId8"/>
                <a:stretch>
                  <a:fillRect l="-4061" b="-761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uadroTexto 12">
            <a:extLst>
              <a:ext uri="{FF2B5EF4-FFF2-40B4-BE49-F238E27FC236}">
                <a16:creationId xmlns:a16="http://schemas.microsoft.com/office/drawing/2014/main" id="{91E4EE8B-D34C-452E-B1BD-16C09AB6C5DB}"/>
              </a:ext>
            </a:extLst>
          </p:cNvPr>
          <p:cNvSpPr txBox="1"/>
          <p:nvPr/>
        </p:nvSpPr>
        <p:spPr>
          <a:xfrm>
            <a:off x="8682699" y="1841709"/>
            <a:ext cx="112562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5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s-ES" sz="25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1= 2,4m</a:t>
            </a:r>
            <a:endParaRPr lang="es-AR" sz="2500" i="1" baseline="-25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006C3A8-04E3-4674-81C2-30AC5F21EBF1}"/>
              </a:ext>
            </a:extLst>
          </p:cNvPr>
          <p:cNvSpPr txBox="1"/>
          <p:nvPr/>
        </p:nvSpPr>
        <p:spPr>
          <a:xfrm>
            <a:off x="602239" y="5158108"/>
            <a:ext cx="3873176" cy="477054"/>
          </a:xfrm>
          <a:prstGeom prst="rect">
            <a:avLst/>
          </a:prstGeom>
          <a:noFill/>
          <a:ln w="38100">
            <a:noFill/>
          </a:ln>
        </p:spPr>
        <p:txBody>
          <a:bodyPr wrap="none" rtlCol="0">
            <a:spAutoFit/>
          </a:bodyPr>
          <a:lstStyle/>
          <a:p>
            <a:r>
              <a:rPr lang="es-ES" sz="25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82,5829 m²------------100%</a:t>
            </a:r>
            <a:endParaRPr lang="es-AR" sz="25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9E27940-D0BA-44E4-A510-83FDC9478B55}"/>
              </a:ext>
            </a:extLst>
          </p:cNvPr>
          <p:cNvSpPr txBox="1"/>
          <p:nvPr/>
        </p:nvSpPr>
        <p:spPr>
          <a:xfrm>
            <a:off x="499458" y="5700500"/>
            <a:ext cx="3315331" cy="477054"/>
          </a:xfrm>
          <a:prstGeom prst="rect">
            <a:avLst/>
          </a:prstGeom>
          <a:noFill/>
          <a:ln w="38100">
            <a:noFill/>
          </a:ln>
        </p:spPr>
        <p:txBody>
          <a:bodyPr wrap="none" rtlCol="0">
            <a:spAutoFit/>
          </a:bodyPr>
          <a:lstStyle/>
          <a:p>
            <a:r>
              <a:rPr lang="es-ES" sz="25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36,3365 m²-------------x</a:t>
            </a:r>
            <a:endParaRPr lang="es-AR" sz="25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C858E91-2592-41F6-AC9E-7F3D73F92C77}"/>
              </a:ext>
            </a:extLst>
          </p:cNvPr>
          <p:cNvSpPr txBox="1"/>
          <p:nvPr/>
        </p:nvSpPr>
        <p:spPr>
          <a:xfrm>
            <a:off x="1673045" y="6168052"/>
            <a:ext cx="2802370" cy="477054"/>
          </a:xfrm>
          <a:prstGeom prst="rect">
            <a:avLst/>
          </a:prstGeom>
          <a:noFill/>
          <a:ln w="38100">
            <a:solidFill>
              <a:srgbClr val="474B81"/>
            </a:solidFill>
          </a:ln>
        </p:spPr>
        <p:txBody>
          <a:bodyPr wrap="none" rtlCol="0">
            <a:spAutoFit/>
          </a:bodyPr>
          <a:lstStyle/>
          <a:p>
            <a:r>
              <a:rPr lang="es-ES" sz="2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Incremento = 44%</a:t>
            </a:r>
            <a:endParaRPr lang="es-AR" sz="25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E5B0F94-07B5-47DC-B99A-0995D971BAEE}"/>
              </a:ext>
            </a:extLst>
          </p:cNvPr>
          <p:cNvSpPr txBox="1"/>
          <p:nvPr/>
        </p:nvSpPr>
        <p:spPr>
          <a:xfrm>
            <a:off x="5740884" y="5939027"/>
            <a:ext cx="6322565" cy="477054"/>
          </a:xfrm>
          <a:prstGeom prst="rect">
            <a:avLst/>
          </a:prstGeom>
          <a:noFill/>
          <a:ln w="38100">
            <a:noFill/>
          </a:ln>
        </p:spPr>
        <p:txBody>
          <a:bodyPr wrap="none" rtlCol="0">
            <a:spAutoFit/>
          </a:bodyPr>
          <a:lstStyle/>
          <a:p>
            <a:r>
              <a:rPr lang="es-ES" sz="25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118,9193979 m² - 82,5829 m²= 36,3365 m² </a:t>
            </a:r>
            <a:endParaRPr lang="es-AR" sz="25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54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1" grpId="0"/>
      <p:bldP spid="42" grpId="0"/>
      <p:bldP spid="43" grpId="0" animBg="1"/>
      <p:bldP spid="12" grpId="0"/>
      <p:bldP spid="13" grpId="0"/>
      <p:bldP spid="14" grpId="0" animBg="1"/>
      <p:bldP spid="15" grpId="0" animBg="1"/>
      <p:bldP spid="16" grpId="0" animBg="1"/>
      <p:bldP spid="17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578094" y="169281"/>
            <a:ext cx="11612483" cy="151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N°5:</a:t>
            </a:r>
          </a:p>
          <a:p>
            <a:pPr algn="ct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Calcular el volumen del prisma del ejercicio anterior, de 4,0m de altura y base pentagonal cuyo radio es de 3,0m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AR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7ED6E5A-41C7-4AF1-AB08-E44B2821C7B7}"/>
              </a:ext>
            </a:extLst>
          </p:cNvPr>
          <p:cNvSpPr txBox="1"/>
          <p:nvPr/>
        </p:nvSpPr>
        <p:spPr>
          <a:xfrm>
            <a:off x="4900640" y="1999085"/>
            <a:ext cx="3191899" cy="553998"/>
          </a:xfrm>
          <a:prstGeom prst="rect">
            <a:avLst/>
          </a:prstGeom>
          <a:solidFill>
            <a:srgbClr val="474B81">
              <a:alpha val="20000"/>
            </a:srgbClr>
          </a:solidFill>
        </p:spPr>
        <p:txBody>
          <a:bodyPr wrap="none" rtlCol="0">
            <a:spAutoFit/>
          </a:bodyPr>
          <a:lstStyle/>
          <a:p>
            <a:r>
              <a:rPr lang="es-ES" sz="3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Vol.= Sup. Base . h</a:t>
            </a:r>
            <a:endParaRPr lang="es-AR" sz="30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5124" name="Picture 4" descr="Resultado de imagen de gif prisma recto de base pentagonal ">
            <a:extLst>
              <a:ext uri="{FF2B5EF4-FFF2-40B4-BE49-F238E27FC236}">
                <a16:creationId xmlns:a16="http://schemas.microsoft.com/office/drawing/2014/main" id="{C6BF045E-AB88-4871-B2CC-C6ADF637769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5" y="2087159"/>
            <a:ext cx="3943467" cy="287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DFD99F05-1718-4B45-A91A-4FA7B7510836}"/>
              </a:ext>
            </a:extLst>
          </p:cNvPr>
          <p:cNvGrpSpPr/>
          <p:nvPr/>
        </p:nvGrpSpPr>
        <p:grpSpPr>
          <a:xfrm>
            <a:off x="2209671" y="2053653"/>
            <a:ext cx="2302149" cy="2950757"/>
            <a:chOff x="2743530" y="4489807"/>
            <a:chExt cx="2229493" cy="2543650"/>
          </a:xfrm>
        </p:grpSpPr>
        <p:pic>
          <p:nvPicPr>
            <p:cNvPr id="5122" name="Picture 2" descr="Red de un prisma de base pentagonal">
              <a:extLst>
                <a:ext uri="{FF2B5EF4-FFF2-40B4-BE49-F238E27FC236}">
                  <a16:creationId xmlns:a16="http://schemas.microsoft.com/office/drawing/2014/main" id="{77EB8B9F-5117-4AA9-93D1-536A53B93E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04" t="9547" r="6524" b="13670"/>
            <a:stretch/>
          </p:blipFill>
          <p:spPr bwMode="auto">
            <a:xfrm>
              <a:off x="2743530" y="4489807"/>
              <a:ext cx="2229493" cy="2543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7FD11B39-5390-4E31-B845-2172373DEF55}"/>
                </a:ext>
              </a:extLst>
            </p:cNvPr>
            <p:cNvSpPr/>
            <p:nvPr/>
          </p:nvSpPr>
          <p:spPr>
            <a:xfrm>
              <a:off x="4428162" y="4489807"/>
              <a:ext cx="544861" cy="55399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27A87398-1DE0-4EA3-B64B-6DD3E71DD58E}"/>
                </a:ext>
              </a:extLst>
            </p:cNvPr>
            <p:cNvSpPr/>
            <p:nvPr/>
          </p:nvSpPr>
          <p:spPr>
            <a:xfrm>
              <a:off x="2743530" y="4489807"/>
              <a:ext cx="361738" cy="2054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56F3EFC-F31C-4EAB-A87F-59B12BD5635C}"/>
              </a:ext>
            </a:extLst>
          </p:cNvPr>
          <p:cNvSpPr txBox="1"/>
          <p:nvPr/>
        </p:nvSpPr>
        <p:spPr>
          <a:xfrm>
            <a:off x="3213910" y="2904612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L</a:t>
            </a:r>
            <a:endParaRPr lang="es-AR" b="1" dirty="0"/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ED2BAC97-17E5-4849-8EE1-2474E6923D17}"/>
              </a:ext>
            </a:extLst>
          </p:cNvPr>
          <p:cNvSpPr txBox="1"/>
          <p:nvPr/>
        </p:nvSpPr>
        <p:spPr>
          <a:xfrm rot="16200000">
            <a:off x="553426" y="2904613"/>
            <a:ext cx="8066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h=4,0m</a:t>
            </a:r>
            <a:endParaRPr lang="es-AR" b="1" dirty="0"/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1DE946C0-0067-4BE8-9A66-3204A37C3E38}"/>
              </a:ext>
            </a:extLst>
          </p:cNvPr>
          <p:cNvSpPr txBox="1"/>
          <p:nvPr/>
        </p:nvSpPr>
        <p:spPr>
          <a:xfrm rot="16200000">
            <a:off x="2291336" y="3307030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4,0m</a:t>
            </a:r>
            <a:endParaRPr lang="es-AR" b="1" dirty="0"/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6A877B14-8326-48C5-8FAC-830A7F1438B2}"/>
              </a:ext>
            </a:extLst>
          </p:cNvPr>
          <p:cNvGrpSpPr/>
          <p:nvPr/>
        </p:nvGrpSpPr>
        <p:grpSpPr>
          <a:xfrm>
            <a:off x="54872" y="4510138"/>
            <a:ext cx="3688044" cy="400110"/>
            <a:chOff x="6862618" y="4415979"/>
            <a:chExt cx="3688044" cy="4001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CuadroTexto 62">
                  <a:extLst>
                    <a:ext uri="{FF2B5EF4-FFF2-40B4-BE49-F238E27FC236}">
                      <a16:creationId xmlns:a16="http://schemas.microsoft.com/office/drawing/2014/main" id="{B650503E-F912-40F0-8B49-4981440AA620}"/>
                    </a:ext>
                  </a:extLst>
                </p:cNvPr>
                <p:cNvSpPr txBox="1"/>
                <p:nvPr/>
              </p:nvSpPr>
              <p:spPr>
                <a:xfrm>
                  <a:off x="6862618" y="4415979"/>
                  <a:ext cx="368804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2000" i="1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Sup.     =</a:t>
                  </a:r>
                  <a14:m>
                    <m:oMath xmlns:m="http://schemas.openxmlformats.org/officeDocument/2006/math"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21,3987 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s-E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²</m:t>
                      </m:r>
                    </m:oMath>
                  </a14:m>
                  <a:endParaRPr lang="es-AR" sz="200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63" name="CuadroTexto 62">
                  <a:extLst>
                    <a:ext uri="{FF2B5EF4-FFF2-40B4-BE49-F238E27FC236}">
                      <a16:creationId xmlns:a16="http://schemas.microsoft.com/office/drawing/2014/main" id="{B650503E-F912-40F0-8B49-4981440AA6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62618" y="4415979"/>
                  <a:ext cx="3688044" cy="400110"/>
                </a:xfrm>
                <a:prstGeom prst="rect">
                  <a:avLst/>
                </a:prstGeom>
                <a:blipFill>
                  <a:blip r:embed="rId4"/>
                  <a:stretch>
                    <a:fillRect l="-1653" t="-9231" b="-27692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4" name="Pentágono 63">
              <a:extLst>
                <a:ext uri="{FF2B5EF4-FFF2-40B4-BE49-F238E27FC236}">
                  <a16:creationId xmlns:a16="http://schemas.microsoft.com/office/drawing/2014/main" id="{1644D75E-01A6-4750-B6A0-EBAF7C719162}"/>
                </a:ext>
              </a:extLst>
            </p:cNvPr>
            <p:cNvSpPr/>
            <p:nvPr/>
          </p:nvSpPr>
          <p:spPr>
            <a:xfrm>
              <a:off x="7427297" y="4466288"/>
              <a:ext cx="284253" cy="307773"/>
            </a:xfrm>
            <a:prstGeom prst="pent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39" name="CuadroTexto 38">
            <a:extLst>
              <a:ext uri="{FF2B5EF4-FFF2-40B4-BE49-F238E27FC236}">
                <a16:creationId xmlns:a16="http://schemas.microsoft.com/office/drawing/2014/main" id="{6675E3F2-6183-450C-892F-55E568728C31}"/>
              </a:ext>
            </a:extLst>
          </p:cNvPr>
          <p:cNvSpPr txBox="1"/>
          <p:nvPr/>
        </p:nvSpPr>
        <p:spPr>
          <a:xfrm>
            <a:off x="4900639" y="2935390"/>
            <a:ext cx="416973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Vol.= 21,3987 m² . 4,0m</a:t>
            </a:r>
            <a:endParaRPr lang="es-AR" sz="30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59D4CCC3-F399-4CC3-B162-DBB35F087E24}"/>
              </a:ext>
            </a:extLst>
          </p:cNvPr>
          <p:cNvSpPr txBox="1"/>
          <p:nvPr/>
        </p:nvSpPr>
        <p:spPr>
          <a:xfrm>
            <a:off x="4900638" y="3871695"/>
            <a:ext cx="3095719" cy="553998"/>
          </a:xfrm>
          <a:prstGeom prst="rect">
            <a:avLst/>
          </a:prstGeom>
          <a:noFill/>
          <a:ln w="38100">
            <a:solidFill>
              <a:srgbClr val="474B81"/>
            </a:solidFill>
          </a:ln>
        </p:spPr>
        <p:txBody>
          <a:bodyPr wrap="none" rtlCol="0">
            <a:spAutoFit/>
          </a:bodyPr>
          <a:lstStyle/>
          <a:p>
            <a:r>
              <a:rPr lang="es-ES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Vol.= 85,5948 m³</a:t>
            </a:r>
            <a:endParaRPr lang="es-AR" sz="3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98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9" grpId="0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EE18131E-F6FE-4771-B562-D46466E9B5EB}"/>
              </a:ext>
            </a:extLst>
          </p:cNvPr>
          <p:cNvSpPr/>
          <p:nvPr/>
        </p:nvSpPr>
        <p:spPr>
          <a:xfrm>
            <a:off x="268693" y="197146"/>
            <a:ext cx="11654613" cy="64637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278F711-EE5E-4D73-BA80-3A1D62C750B8}"/>
              </a:ext>
            </a:extLst>
          </p:cNvPr>
          <p:cNvSpPr/>
          <p:nvPr/>
        </p:nvSpPr>
        <p:spPr>
          <a:xfrm>
            <a:off x="0" y="2541181"/>
            <a:ext cx="754911" cy="2042542"/>
          </a:xfrm>
          <a:prstGeom prst="rect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050" name="Picture 2" descr="Resultado de imagen de gif clase 1">
            <a:extLst>
              <a:ext uri="{FF2B5EF4-FFF2-40B4-BE49-F238E27FC236}">
                <a16:creationId xmlns:a16="http://schemas.microsoft.com/office/drawing/2014/main" id="{9F359FFE-AF7C-4429-BF2F-C68AD15A84A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duotone>
              <a:prstClr val="black"/>
              <a:schemeClr val="accent1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470" y="1152595"/>
            <a:ext cx="7393835" cy="5508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riángulo rectángulo 5">
            <a:extLst>
              <a:ext uri="{FF2B5EF4-FFF2-40B4-BE49-F238E27FC236}">
                <a16:creationId xmlns:a16="http://schemas.microsoft.com/office/drawing/2014/main" id="{CBF5DA3A-AF42-4BB8-9393-B641802FA51C}"/>
              </a:ext>
            </a:extLst>
          </p:cNvPr>
          <p:cNvSpPr/>
          <p:nvPr/>
        </p:nvSpPr>
        <p:spPr>
          <a:xfrm flipH="1">
            <a:off x="9973410" y="3540046"/>
            <a:ext cx="2218590" cy="3317954"/>
          </a:xfrm>
          <a:prstGeom prst="rtTriangle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Google Shape;577;p4">
            <a:extLst>
              <a:ext uri="{FF2B5EF4-FFF2-40B4-BE49-F238E27FC236}">
                <a16:creationId xmlns:a16="http://schemas.microsoft.com/office/drawing/2014/main" id="{328800A4-B00D-4DD2-98BF-22924665F3D5}"/>
              </a:ext>
            </a:extLst>
          </p:cNvPr>
          <p:cNvSpPr txBox="1">
            <a:spLocks/>
          </p:cNvSpPr>
          <p:nvPr/>
        </p:nvSpPr>
        <p:spPr>
          <a:xfrm>
            <a:off x="754911" y="2929567"/>
            <a:ext cx="11437088" cy="1342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wentieth Century"/>
              <a:buNone/>
              <a:defRPr sz="60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100000"/>
            </a:pPr>
            <a:r>
              <a:rPr lang="es-ES" sz="4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POLIEDROS Y CUERPOS REDONDOS</a:t>
            </a:r>
            <a:endParaRPr lang="es-ES" sz="4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9" name="Picture 2" descr="Resultado de imagen de GIF NUMERO 5">
            <a:extLst>
              <a:ext uri="{FF2B5EF4-FFF2-40B4-BE49-F238E27FC236}">
                <a16:creationId xmlns:a16="http://schemas.microsoft.com/office/drawing/2014/main" id="{CFB620AC-3383-4398-B2C6-91871B99CC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469" y="1067917"/>
            <a:ext cx="2030409" cy="2030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5017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542379" y="169280"/>
            <a:ext cx="11612483" cy="16286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N°7:</a:t>
            </a:r>
          </a:p>
          <a:p>
            <a:pPr algn="ctr" defTabSz="720000"/>
            <a:r>
              <a:rPr lang="es-ES" sz="2200" dirty="0">
                <a:solidFill>
                  <a:schemeClr val="tx1"/>
                </a:solidFill>
              </a:rPr>
              <a:t>Dado una pirámide regular recta de 5,0m de altura de base pentagonal, cuyo radio es de 3,0m, se pide su volumen encerrado.</a:t>
            </a:r>
            <a:endParaRPr lang="es-AR" sz="2200" dirty="0">
              <a:solidFill>
                <a:schemeClr val="tx1"/>
              </a:solidFill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AR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CuadroTexto 51">
                <a:extLst>
                  <a:ext uri="{FF2B5EF4-FFF2-40B4-BE49-F238E27FC236}">
                    <a16:creationId xmlns:a16="http://schemas.microsoft.com/office/drawing/2014/main" id="{CC5F0CD2-90A5-42E0-861F-6DF03C568050}"/>
                  </a:ext>
                </a:extLst>
              </p:cNvPr>
              <p:cNvSpPr txBox="1"/>
              <p:nvPr/>
            </p:nvSpPr>
            <p:spPr>
              <a:xfrm>
                <a:off x="3615984" y="2040965"/>
                <a:ext cx="3288249" cy="834482"/>
              </a:xfrm>
              <a:prstGeom prst="rect">
                <a:avLst/>
              </a:prstGeom>
              <a:solidFill>
                <a:srgbClr val="474B81">
                  <a:alpha val="20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s-ES" sz="30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Vol.=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Sup</m:t>
                        </m:r>
                        <m:r>
                          <m:rPr>
                            <m:nor/>
                          </m:rP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 </m:t>
                        </m:r>
                        <m:r>
                          <m:rPr>
                            <m:nor/>
                          </m:rP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base</m:t>
                        </m:r>
                        <m:r>
                          <m:rPr>
                            <m:nor/>
                          </m:rP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. </m:t>
                        </m:r>
                        <m:r>
                          <m:rPr>
                            <m:nor/>
                          </m:rP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s-AR" sz="30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2" name="CuadroTexto 51">
                <a:extLst>
                  <a:ext uri="{FF2B5EF4-FFF2-40B4-BE49-F238E27FC236}">
                    <a16:creationId xmlns:a16="http://schemas.microsoft.com/office/drawing/2014/main" id="{CC5F0CD2-90A5-42E0-861F-6DF03C5680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984" y="2040965"/>
                <a:ext cx="3288249" cy="834482"/>
              </a:xfrm>
              <a:prstGeom prst="rect">
                <a:avLst/>
              </a:prstGeom>
              <a:blipFill>
                <a:blip r:embed="rId2"/>
                <a:stretch>
                  <a:fillRect l="-4259" b="-948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CuadroTexto 54">
                <a:extLst>
                  <a:ext uri="{FF2B5EF4-FFF2-40B4-BE49-F238E27FC236}">
                    <a16:creationId xmlns:a16="http://schemas.microsoft.com/office/drawing/2014/main" id="{344E4E16-739D-4D92-9A0E-6AA84D1FA70E}"/>
                  </a:ext>
                </a:extLst>
              </p:cNvPr>
              <p:cNvSpPr txBox="1"/>
              <p:nvPr/>
            </p:nvSpPr>
            <p:spPr>
              <a:xfrm>
                <a:off x="3615983" y="3118450"/>
                <a:ext cx="4469779" cy="84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30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Vol.=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21,3987 </m:t>
                        </m:r>
                        <m:r>
                          <m:rPr>
                            <m:nor/>
                          </m:rP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  <m: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²</m:t>
                        </m:r>
                        <m:r>
                          <m:rPr>
                            <m:nor/>
                          </m:rP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  5,0</m:t>
                        </m:r>
                        <m:r>
                          <m:rPr>
                            <m:nor/>
                          </m:rP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</m:num>
                      <m:den>
                        <m:r>
                          <a:rPr lang="es-ES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s-AR" sz="30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5" name="CuadroTexto 54">
                <a:extLst>
                  <a:ext uri="{FF2B5EF4-FFF2-40B4-BE49-F238E27FC236}">
                    <a16:creationId xmlns:a16="http://schemas.microsoft.com/office/drawing/2014/main" id="{344E4E16-739D-4D92-9A0E-6AA84D1FA7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983" y="3118450"/>
                <a:ext cx="4469779" cy="840936"/>
              </a:xfrm>
              <a:prstGeom prst="rect">
                <a:avLst/>
              </a:prstGeom>
              <a:blipFill>
                <a:blip r:embed="rId3"/>
                <a:stretch>
                  <a:fillRect l="-3138" b="-869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CuadroTexto 55">
                <a:extLst>
                  <a:ext uri="{FF2B5EF4-FFF2-40B4-BE49-F238E27FC236}">
                    <a16:creationId xmlns:a16="http://schemas.microsoft.com/office/drawing/2014/main" id="{BD466997-5A5B-48D3-9CD4-E08DB7AF1E0F}"/>
                  </a:ext>
                </a:extLst>
              </p:cNvPr>
              <p:cNvSpPr txBox="1"/>
              <p:nvPr/>
            </p:nvSpPr>
            <p:spPr>
              <a:xfrm>
                <a:off x="3615982" y="4279454"/>
                <a:ext cx="3360171" cy="553998"/>
              </a:xfrm>
              <a:prstGeom prst="rect">
                <a:avLst/>
              </a:prstGeom>
              <a:noFill/>
              <a:ln w="38100">
                <a:solidFill>
                  <a:srgbClr val="474B8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s-ES" sz="30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 panose="02040503050406030204" pitchFamily="18" charset="0"/>
                    <a:ea typeface="Cambria Math" panose="02040503050406030204" pitchFamily="18" charset="0"/>
                  </a:rPr>
                  <a:t>Vol.= </a:t>
                </a:r>
                <a14:m>
                  <m:oMath xmlns:m="http://schemas.openxmlformats.org/officeDocument/2006/math">
                    <m:r>
                      <a:rPr lang="es-ES" sz="3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𝟑𝟓</m:t>
                    </m:r>
                    <m:r>
                      <a:rPr lang="es-ES" sz="3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s-ES" sz="3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𝟔𝟔𝟒𝟓</m:t>
                    </m:r>
                    <m:r>
                      <a:rPr lang="es-ES" sz="3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ES" sz="3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r>
                      <a:rPr lang="es-ES" sz="30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³</m:t>
                    </m:r>
                  </m:oMath>
                </a14:m>
                <a:endParaRPr lang="es-AR" sz="30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6" name="CuadroTexto 55">
                <a:extLst>
                  <a:ext uri="{FF2B5EF4-FFF2-40B4-BE49-F238E27FC236}">
                    <a16:creationId xmlns:a16="http://schemas.microsoft.com/office/drawing/2014/main" id="{BD466997-5A5B-48D3-9CD4-E08DB7AF1E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982" y="4279454"/>
                <a:ext cx="3360171" cy="553998"/>
              </a:xfrm>
              <a:prstGeom prst="rect">
                <a:avLst/>
              </a:prstGeom>
              <a:blipFill>
                <a:blip r:embed="rId4"/>
                <a:stretch>
                  <a:fillRect l="-3770" t="-11340" b="-34021"/>
                </a:stretch>
              </a:blipFill>
              <a:ln w="38100">
                <a:solidFill>
                  <a:srgbClr val="474B81"/>
                </a:solidFill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CuadroTexto 80">
            <a:extLst>
              <a:ext uri="{FF2B5EF4-FFF2-40B4-BE49-F238E27FC236}">
                <a16:creationId xmlns:a16="http://schemas.microsoft.com/office/drawing/2014/main" id="{683F8D20-8F99-4AD1-B4E3-84107E422C5D}"/>
              </a:ext>
            </a:extLst>
          </p:cNvPr>
          <p:cNvSpPr txBox="1"/>
          <p:nvPr/>
        </p:nvSpPr>
        <p:spPr>
          <a:xfrm>
            <a:off x="39155" y="5381889"/>
            <a:ext cx="2743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2,4270m=Ap</a:t>
            </a:r>
            <a:endParaRPr lang="es-AR" sz="2000" i="1" dirty="0">
              <a:solidFill>
                <a:srgbClr val="474B8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82" name="CuadroTexto 81">
            <a:extLst>
              <a:ext uri="{FF2B5EF4-FFF2-40B4-BE49-F238E27FC236}">
                <a16:creationId xmlns:a16="http://schemas.microsoft.com/office/drawing/2014/main" id="{74CFBB98-78C6-49A6-81C9-3B9A84558069}"/>
              </a:ext>
            </a:extLst>
          </p:cNvPr>
          <p:cNvSpPr txBox="1"/>
          <p:nvPr/>
        </p:nvSpPr>
        <p:spPr>
          <a:xfrm>
            <a:off x="42849" y="5788788"/>
            <a:ext cx="1874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3,5267m=L</a:t>
            </a:r>
            <a:endParaRPr lang="es-AR" sz="2000" i="1" dirty="0">
              <a:solidFill>
                <a:srgbClr val="474B8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83" name="Picture 2" descr="Volume and Area of a Pentagonal Pyramid with Examples - Neurochispas">
            <a:extLst>
              <a:ext uri="{FF2B5EF4-FFF2-40B4-BE49-F238E27FC236}">
                <a16:creationId xmlns:a16="http://schemas.microsoft.com/office/drawing/2014/main" id="{086D2900-FA9E-4A2D-A7F7-CD1077F4E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32" y="2040965"/>
            <a:ext cx="1947791" cy="189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4" name="Grupo 83">
            <a:extLst>
              <a:ext uri="{FF2B5EF4-FFF2-40B4-BE49-F238E27FC236}">
                <a16:creationId xmlns:a16="http://schemas.microsoft.com/office/drawing/2014/main" id="{5DE61DBC-2DCD-4DFE-91F1-7E7C8CF4EA4C}"/>
              </a:ext>
            </a:extLst>
          </p:cNvPr>
          <p:cNvGrpSpPr/>
          <p:nvPr/>
        </p:nvGrpSpPr>
        <p:grpSpPr>
          <a:xfrm>
            <a:off x="220518" y="3924564"/>
            <a:ext cx="2743427" cy="1457325"/>
            <a:chOff x="683486" y="4035686"/>
            <a:chExt cx="2743427" cy="1457325"/>
          </a:xfrm>
        </p:grpSpPr>
        <p:pic>
          <p:nvPicPr>
            <p:cNvPr id="85" name="Picture 4" descr="Resultado de imagen de gif pirámide recta de base pentagonal">
              <a:extLst>
                <a:ext uri="{FF2B5EF4-FFF2-40B4-BE49-F238E27FC236}">
                  <a16:creationId xmlns:a16="http://schemas.microsoft.com/office/drawing/2014/main" id="{581B7926-C5C7-4E57-885F-E2963409916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63"/>
            <a:stretch/>
          </p:blipFill>
          <p:spPr bwMode="auto">
            <a:xfrm>
              <a:off x="683486" y="4035686"/>
              <a:ext cx="2743427" cy="1457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6" name="CuadroTexto 85">
              <a:extLst>
                <a:ext uri="{FF2B5EF4-FFF2-40B4-BE49-F238E27FC236}">
                  <a16:creationId xmlns:a16="http://schemas.microsoft.com/office/drawing/2014/main" id="{C4B0706C-50BA-49E4-AFDB-B1B545ADD4ED}"/>
                </a:ext>
              </a:extLst>
            </p:cNvPr>
            <p:cNvSpPr txBox="1"/>
            <p:nvPr/>
          </p:nvSpPr>
          <p:spPr>
            <a:xfrm>
              <a:off x="1383885" y="4550867"/>
              <a:ext cx="2936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/>
                <a:t>L</a:t>
              </a:r>
              <a:endParaRPr lang="es-AR" b="1" dirty="0"/>
            </a:p>
          </p:txBody>
        </p:sp>
      </p:grpSp>
      <p:grpSp>
        <p:nvGrpSpPr>
          <p:cNvPr id="87" name="Grupo 86">
            <a:extLst>
              <a:ext uri="{FF2B5EF4-FFF2-40B4-BE49-F238E27FC236}">
                <a16:creationId xmlns:a16="http://schemas.microsoft.com/office/drawing/2014/main" id="{2204D8BB-609E-411D-81FC-3061ADDF6159}"/>
              </a:ext>
            </a:extLst>
          </p:cNvPr>
          <p:cNvGrpSpPr/>
          <p:nvPr/>
        </p:nvGrpSpPr>
        <p:grpSpPr>
          <a:xfrm>
            <a:off x="455087" y="2187894"/>
            <a:ext cx="1061924" cy="1579159"/>
            <a:chOff x="455087" y="2187894"/>
            <a:chExt cx="1061924" cy="1579159"/>
          </a:xfrm>
        </p:grpSpPr>
        <p:sp>
          <p:nvSpPr>
            <p:cNvPr id="88" name="CuadroTexto 87">
              <a:extLst>
                <a:ext uri="{FF2B5EF4-FFF2-40B4-BE49-F238E27FC236}">
                  <a16:creationId xmlns:a16="http://schemas.microsoft.com/office/drawing/2014/main" id="{285CFAE9-035C-4AD6-9D3E-FDC7CD160625}"/>
                </a:ext>
              </a:extLst>
            </p:cNvPr>
            <p:cNvSpPr txBox="1"/>
            <p:nvPr/>
          </p:nvSpPr>
          <p:spPr>
            <a:xfrm rot="16200000">
              <a:off x="843245" y="2968048"/>
              <a:ext cx="8274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chemeClr val="bg1"/>
                  </a:solidFill>
                </a:rPr>
                <a:t>h=5,0m</a:t>
              </a:r>
              <a:endParaRPr lang="es-AR" b="1" dirty="0">
                <a:solidFill>
                  <a:schemeClr val="bg1"/>
                </a:solidFill>
              </a:endParaRPr>
            </a:p>
          </p:txBody>
        </p:sp>
        <p:sp>
          <p:nvSpPr>
            <p:cNvPr id="89" name="Triángulo rectángulo 88">
              <a:extLst>
                <a:ext uri="{FF2B5EF4-FFF2-40B4-BE49-F238E27FC236}">
                  <a16:creationId xmlns:a16="http://schemas.microsoft.com/office/drawing/2014/main" id="{CF860B12-CCC0-400D-9C5C-1F81D1F2DAC1}"/>
                </a:ext>
              </a:extLst>
            </p:cNvPr>
            <p:cNvSpPr/>
            <p:nvPr/>
          </p:nvSpPr>
          <p:spPr>
            <a:xfrm flipH="1">
              <a:off x="455087" y="2187894"/>
              <a:ext cx="730690" cy="1335837"/>
            </a:xfrm>
            <a:prstGeom prst="rtTriangl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9E36BD96-08EA-45B3-9731-314BC05CA76A}"/>
                </a:ext>
              </a:extLst>
            </p:cNvPr>
            <p:cNvSpPr txBox="1"/>
            <p:nvPr/>
          </p:nvSpPr>
          <p:spPr>
            <a:xfrm>
              <a:off x="586948" y="3459276"/>
              <a:ext cx="9300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chemeClr val="bg1"/>
                  </a:solidFill>
                </a:rPr>
                <a:t>Ap. base</a:t>
              </a:r>
              <a:endParaRPr lang="es-AR" b="1" dirty="0">
                <a:solidFill>
                  <a:schemeClr val="bg1"/>
                </a:solidFill>
              </a:endParaRPr>
            </a:p>
          </p:txBody>
        </p:sp>
        <p:sp>
          <p:nvSpPr>
            <p:cNvPr id="91" name="CuadroTexto 90">
              <a:extLst>
                <a:ext uri="{FF2B5EF4-FFF2-40B4-BE49-F238E27FC236}">
                  <a16:creationId xmlns:a16="http://schemas.microsoft.com/office/drawing/2014/main" id="{5AF11D33-FB40-47AB-9803-F71A7B940497}"/>
                </a:ext>
              </a:extLst>
            </p:cNvPr>
            <p:cNvSpPr txBox="1"/>
            <p:nvPr/>
          </p:nvSpPr>
          <p:spPr>
            <a:xfrm rot="17887108">
              <a:off x="181497" y="2839679"/>
              <a:ext cx="89159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chemeClr val="bg1"/>
                  </a:solidFill>
                </a:rPr>
                <a:t>Ap. cara</a:t>
              </a:r>
              <a:endParaRPr lang="es-AR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95" name="Flecha: doblada 94">
            <a:extLst>
              <a:ext uri="{FF2B5EF4-FFF2-40B4-BE49-F238E27FC236}">
                <a16:creationId xmlns:a16="http://schemas.microsoft.com/office/drawing/2014/main" id="{375CB809-721A-478A-981E-FA7535E6AFAD}"/>
              </a:ext>
            </a:extLst>
          </p:cNvPr>
          <p:cNvSpPr/>
          <p:nvPr/>
        </p:nvSpPr>
        <p:spPr>
          <a:xfrm rot="5400000">
            <a:off x="842472" y="4974438"/>
            <a:ext cx="284171" cy="53073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grpSp>
        <p:nvGrpSpPr>
          <p:cNvPr id="97" name="Grupo 96">
            <a:extLst>
              <a:ext uri="{FF2B5EF4-FFF2-40B4-BE49-F238E27FC236}">
                <a16:creationId xmlns:a16="http://schemas.microsoft.com/office/drawing/2014/main" id="{A998B348-BF33-4481-899D-E8FD8272CF90}"/>
              </a:ext>
            </a:extLst>
          </p:cNvPr>
          <p:cNvGrpSpPr/>
          <p:nvPr/>
        </p:nvGrpSpPr>
        <p:grpSpPr>
          <a:xfrm>
            <a:off x="73186" y="6237459"/>
            <a:ext cx="3688044" cy="400110"/>
            <a:chOff x="6862618" y="4415979"/>
            <a:chExt cx="3688044" cy="4001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CuadroTexto 97">
                  <a:extLst>
                    <a:ext uri="{FF2B5EF4-FFF2-40B4-BE49-F238E27FC236}">
                      <a16:creationId xmlns:a16="http://schemas.microsoft.com/office/drawing/2014/main" id="{D564CEE6-2ED6-4B88-A836-9D71970D6E65}"/>
                    </a:ext>
                  </a:extLst>
                </p:cNvPr>
                <p:cNvSpPr txBox="1"/>
                <p:nvPr/>
              </p:nvSpPr>
              <p:spPr>
                <a:xfrm>
                  <a:off x="6862618" y="4415979"/>
                  <a:ext cx="368804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2000" i="1" dirty="0">
                      <a:solidFill>
                        <a:srgbClr val="474B8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Sup.     =</a:t>
                  </a:r>
                  <a14:m>
                    <m:oMath xmlns:m="http://schemas.openxmlformats.org/officeDocument/2006/math">
                      <m:r>
                        <a:rPr lang="es-ES" sz="2000" b="0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21,3987 </m:t>
                      </m:r>
                      <m:r>
                        <a:rPr lang="es-ES" sz="2000" b="0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s-ES" sz="2000" b="0" i="1" smtClean="0">
                          <a:solidFill>
                            <a:srgbClr val="474B8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²</m:t>
                      </m:r>
                    </m:oMath>
                  </a14:m>
                  <a:endParaRPr lang="es-AR" sz="2000" i="1" dirty="0">
                    <a:solidFill>
                      <a:srgbClr val="474B8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98" name="CuadroTexto 97">
                  <a:extLst>
                    <a:ext uri="{FF2B5EF4-FFF2-40B4-BE49-F238E27FC236}">
                      <a16:creationId xmlns:a16="http://schemas.microsoft.com/office/drawing/2014/main" id="{D564CEE6-2ED6-4B88-A836-9D71970D6E6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62618" y="4415979"/>
                  <a:ext cx="3688044" cy="400110"/>
                </a:xfrm>
                <a:prstGeom prst="rect">
                  <a:avLst/>
                </a:prstGeom>
                <a:blipFill>
                  <a:blip r:embed="rId7"/>
                  <a:stretch>
                    <a:fillRect l="-1653" t="-7576" b="-25758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9" name="Pentágono 98">
              <a:extLst>
                <a:ext uri="{FF2B5EF4-FFF2-40B4-BE49-F238E27FC236}">
                  <a16:creationId xmlns:a16="http://schemas.microsoft.com/office/drawing/2014/main" id="{9C421120-E4F1-44B0-B0A7-CD1CB8440063}"/>
                </a:ext>
              </a:extLst>
            </p:cNvPr>
            <p:cNvSpPr/>
            <p:nvPr/>
          </p:nvSpPr>
          <p:spPr>
            <a:xfrm>
              <a:off x="7427297" y="4466288"/>
              <a:ext cx="284253" cy="307773"/>
            </a:xfrm>
            <a:prstGeom prst="pent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rgbClr val="474B8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368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5" grpId="0"/>
      <p:bldP spid="56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Marcador de texto 3">
            <a:extLst>
              <a:ext uri="{FF2B5EF4-FFF2-40B4-BE49-F238E27FC236}">
                <a16:creationId xmlns:a16="http://schemas.microsoft.com/office/drawing/2014/main" id="{EDE2BED3-1E8F-48E8-BA84-8A0955EE3213}"/>
              </a:ext>
            </a:extLst>
          </p:cNvPr>
          <p:cNvSpPr txBox="1">
            <a:spLocks/>
          </p:cNvSpPr>
          <p:nvPr/>
        </p:nvSpPr>
        <p:spPr>
          <a:xfrm>
            <a:off x="537250" y="169280"/>
            <a:ext cx="11654750" cy="16286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3556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algn="ctr"/>
            <a:r>
              <a:rPr lang="es-ES" sz="2400" b="1" dirty="0">
                <a:latin typeface="+mn-lt"/>
              </a:rPr>
              <a:t>EJERCICIO N°9:</a:t>
            </a:r>
          </a:p>
          <a:p>
            <a:pPr algn="ctr" defTabSz="720000"/>
            <a:r>
              <a:rPr lang="es-ES" sz="2200" dirty="0">
                <a:solidFill>
                  <a:schemeClr val="tx1"/>
                </a:solidFill>
                <a:latin typeface="+mn-lt"/>
              </a:rPr>
              <a:t>Calcular el volumen de la pirámide recta trunca del ejercicio anterior, base pentagonal de la que se conocen los siguientes datos: altura (h)=4,0m; radio de la base mayor R=3,0m; radio de la base menor (R´)=2,0m.</a:t>
            </a:r>
            <a:endParaRPr lang="es-AR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riángulo rectángulo 1">
            <a:extLst>
              <a:ext uri="{FF2B5EF4-FFF2-40B4-BE49-F238E27FC236}">
                <a16:creationId xmlns:a16="http://schemas.microsoft.com/office/drawing/2014/main" id="{508E9EE9-029D-4F32-A53A-290EFAD4E3FB}"/>
              </a:ext>
            </a:extLst>
          </p:cNvPr>
          <p:cNvSpPr/>
          <p:nvPr/>
        </p:nvSpPr>
        <p:spPr>
          <a:xfrm rot="10800000" flipH="1">
            <a:off x="266399" y="114300"/>
            <a:ext cx="1508804" cy="1864430"/>
          </a:xfrm>
          <a:prstGeom prst="rtTriangle">
            <a:avLst/>
          </a:prstGeom>
          <a:solidFill>
            <a:srgbClr val="474B81"/>
          </a:solidFill>
          <a:ln>
            <a:solidFill>
              <a:srgbClr val="474B8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AR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FB0DC50-7485-451E-A08E-CC246ECF502B}"/>
              </a:ext>
            </a:extLst>
          </p:cNvPr>
          <p:cNvGrpSpPr/>
          <p:nvPr/>
        </p:nvGrpSpPr>
        <p:grpSpPr>
          <a:xfrm>
            <a:off x="584790" y="2053530"/>
            <a:ext cx="2664069" cy="2262562"/>
            <a:chOff x="584790" y="2053530"/>
            <a:chExt cx="2664069" cy="2262562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CF88E49C-3974-4F1F-B7EB-67145C15D3D7}"/>
                </a:ext>
              </a:extLst>
            </p:cNvPr>
            <p:cNvSpPr txBox="1"/>
            <p:nvPr/>
          </p:nvSpPr>
          <p:spPr>
            <a:xfrm rot="16200000">
              <a:off x="849459" y="2964561"/>
              <a:ext cx="8274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chemeClr val="bg1"/>
                  </a:solidFill>
                </a:rPr>
                <a:t>h=5,0m</a:t>
              </a:r>
              <a:endParaRPr lang="es-AR" b="1" dirty="0">
                <a:solidFill>
                  <a:schemeClr val="bg1"/>
                </a:solidFill>
              </a:endParaRPr>
            </a:p>
          </p:txBody>
        </p:sp>
        <p:pic>
          <p:nvPicPr>
            <p:cNvPr id="10244" name="Picture 4" descr="Vea los detalles de la imagen relacionada. Vetores de Ilustração Do Tronco Da Pirâmide De Pentagonal e mais ...">
              <a:extLst>
                <a:ext uri="{FF2B5EF4-FFF2-40B4-BE49-F238E27FC236}">
                  <a16:creationId xmlns:a16="http://schemas.microsoft.com/office/drawing/2014/main" id="{732C60FE-643E-4EE9-BD46-2FD4738C5E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77" r="8422"/>
            <a:stretch/>
          </p:blipFill>
          <p:spPr bwMode="auto">
            <a:xfrm>
              <a:off x="584790" y="2053530"/>
              <a:ext cx="2664069" cy="22625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0" name="CuadroTexto 59">
              <a:extLst>
                <a:ext uri="{FF2B5EF4-FFF2-40B4-BE49-F238E27FC236}">
                  <a16:creationId xmlns:a16="http://schemas.microsoft.com/office/drawing/2014/main" id="{AEDF47B6-763B-4B62-8D0F-9F566A33AE39}"/>
                </a:ext>
              </a:extLst>
            </p:cNvPr>
            <p:cNvSpPr txBox="1"/>
            <p:nvPr/>
          </p:nvSpPr>
          <p:spPr>
            <a:xfrm>
              <a:off x="727130" y="3805497"/>
              <a:ext cx="35779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200" b="1" dirty="0"/>
                <a:t>L</a:t>
              </a:r>
              <a:endParaRPr lang="es-AR" sz="2200" b="1" dirty="0"/>
            </a:p>
          </p:txBody>
        </p:sp>
        <p:sp>
          <p:nvSpPr>
            <p:cNvPr id="61" name="CuadroTexto 60">
              <a:extLst>
                <a:ext uri="{FF2B5EF4-FFF2-40B4-BE49-F238E27FC236}">
                  <a16:creationId xmlns:a16="http://schemas.microsoft.com/office/drawing/2014/main" id="{A105285A-78FE-4C64-8E8B-5F89AF457D72}"/>
                </a:ext>
              </a:extLst>
            </p:cNvPr>
            <p:cNvSpPr txBox="1"/>
            <p:nvPr/>
          </p:nvSpPr>
          <p:spPr>
            <a:xfrm>
              <a:off x="1130969" y="2587854"/>
              <a:ext cx="45236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200" b="1" dirty="0"/>
                <a:t>L´</a:t>
              </a:r>
              <a:endParaRPr lang="es-AR" sz="2200" b="1" dirty="0"/>
            </a:p>
          </p:txBody>
        </p:sp>
        <p:sp>
          <p:nvSpPr>
            <p:cNvPr id="62" name="CuadroTexto 61">
              <a:extLst>
                <a:ext uri="{FF2B5EF4-FFF2-40B4-BE49-F238E27FC236}">
                  <a16:creationId xmlns:a16="http://schemas.microsoft.com/office/drawing/2014/main" id="{0A9FF61C-1F81-437E-843E-1994F34FA2ED}"/>
                </a:ext>
              </a:extLst>
            </p:cNvPr>
            <p:cNvSpPr txBox="1"/>
            <p:nvPr/>
          </p:nvSpPr>
          <p:spPr>
            <a:xfrm rot="16200000">
              <a:off x="1201534" y="3038886"/>
              <a:ext cx="9861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800" b="1" dirty="0">
                  <a:solidFill>
                    <a:schemeClr val="bg1"/>
                  </a:solidFill>
                </a:rPr>
                <a:t>h=4,0m</a:t>
              </a:r>
              <a:endParaRPr lang="es-AR" sz="1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D5A75441-EC79-4384-A368-D74AF579BAFB}"/>
              </a:ext>
            </a:extLst>
          </p:cNvPr>
          <p:cNvGrpSpPr/>
          <p:nvPr/>
        </p:nvGrpSpPr>
        <p:grpSpPr>
          <a:xfrm>
            <a:off x="584790" y="4313273"/>
            <a:ext cx="1956391" cy="2329499"/>
            <a:chOff x="3834536" y="1212112"/>
            <a:chExt cx="4618348" cy="5390707"/>
          </a:xfrm>
        </p:grpSpPr>
        <p:pic>
          <p:nvPicPr>
            <p:cNvPr id="10246" name="Picture 6" descr="Tronco de Pirámide Pentagonal | PDF">
              <a:extLst>
                <a:ext uri="{FF2B5EF4-FFF2-40B4-BE49-F238E27FC236}">
                  <a16:creationId xmlns:a16="http://schemas.microsoft.com/office/drawing/2014/main" id="{E68A390C-73BC-4AEE-A1B2-3CC9DADBDDA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3" t="17674" r="4177" b="3721"/>
            <a:stretch/>
          </p:blipFill>
          <p:spPr bwMode="auto">
            <a:xfrm>
              <a:off x="3834536" y="1212112"/>
              <a:ext cx="4618348" cy="5390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26FF1FAF-3F52-4FE2-A43D-92D0DA0F2BB6}"/>
                </a:ext>
              </a:extLst>
            </p:cNvPr>
            <p:cNvSpPr/>
            <p:nvPr/>
          </p:nvSpPr>
          <p:spPr>
            <a:xfrm>
              <a:off x="3834536" y="1212112"/>
              <a:ext cx="1152134" cy="14460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58" name="CuadroTexto 57">
            <a:extLst>
              <a:ext uri="{FF2B5EF4-FFF2-40B4-BE49-F238E27FC236}">
                <a16:creationId xmlns:a16="http://schemas.microsoft.com/office/drawing/2014/main" id="{1416CC8D-0E54-4367-8621-38E86E9FDB10}"/>
              </a:ext>
            </a:extLst>
          </p:cNvPr>
          <p:cNvSpPr txBox="1"/>
          <p:nvPr/>
        </p:nvSpPr>
        <p:spPr>
          <a:xfrm>
            <a:off x="537250" y="4304817"/>
            <a:ext cx="12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1,6180m=Ap</a:t>
            </a:r>
            <a:r>
              <a:rPr lang="es-ES" i="1" baseline="30000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es-AR" i="1" baseline="30000" dirty="0">
              <a:solidFill>
                <a:srgbClr val="474B8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CuadroTexto 51">
                <a:extLst>
                  <a:ext uri="{FF2B5EF4-FFF2-40B4-BE49-F238E27FC236}">
                    <a16:creationId xmlns:a16="http://schemas.microsoft.com/office/drawing/2014/main" id="{81AA2310-29AA-4CAF-8CFD-63602425CEB1}"/>
                  </a:ext>
                </a:extLst>
              </p:cNvPr>
              <p:cNvSpPr txBox="1"/>
              <p:nvPr/>
            </p:nvSpPr>
            <p:spPr>
              <a:xfrm>
                <a:off x="537250" y="6082527"/>
                <a:ext cx="195639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𝟐𝟏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𝟑𝟗𝟖𝟕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es-AR" b="1" i="1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2" name="CuadroTexto 51">
                <a:extLst>
                  <a:ext uri="{FF2B5EF4-FFF2-40B4-BE49-F238E27FC236}">
                    <a16:creationId xmlns:a16="http://schemas.microsoft.com/office/drawing/2014/main" id="{81AA2310-29AA-4CAF-8CFD-63602425CE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250" y="6082527"/>
                <a:ext cx="1956391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CuadroTexto 54">
                <a:extLst>
                  <a:ext uri="{FF2B5EF4-FFF2-40B4-BE49-F238E27FC236}">
                    <a16:creationId xmlns:a16="http://schemas.microsoft.com/office/drawing/2014/main" id="{E8A148C5-B827-465D-8F35-E6C84CA7B83D}"/>
                  </a:ext>
                </a:extLst>
              </p:cNvPr>
              <p:cNvSpPr txBox="1"/>
              <p:nvPr/>
            </p:nvSpPr>
            <p:spPr>
              <a:xfrm>
                <a:off x="355521" y="4437740"/>
                <a:ext cx="154268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𝟓𝟏𝟎𝟔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es-ES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es-AR" b="1" i="1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5" name="CuadroTexto 54">
                <a:extLst>
                  <a:ext uri="{FF2B5EF4-FFF2-40B4-BE49-F238E27FC236}">
                    <a16:creationId xmlns:a16="http://schemas.microsoft.com/office/drawing/2014/main" id="{E8A148C5-B827-465D-8F35-E6C84CA7B8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521" y="4437740"/>
                <a:ext cx="1542687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CuadroTexto 55">
            <a:extLst>
              <a:ext uri="{FF2B5EF4-FFF2-40B4-BE49-F238E27FC236}">
                <a16:creationId xmlns:a16="http://schemas.microsoft.com/office/drawing/2014/main" id="{A12DA58A-8CBE-498A-B66A-0AB26ED725F0}"/>
              </a:ext>
            </a:extLst>
          </p:cNvPr>
          <p:cNvSpPr txBox="1"/>
          <p:nvPr/>
        </p:nvSpPr>
        <p:spPr>
          <a:xfrm>
            <a:off x="1025691" y="6244109"/>
            <a:ext cx="121452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i="1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2,4270m=Ap</a:t>
            </a:r>
            <a:r>
              <a:rPr lang="es-ES" sz="1300" i="1" baseline="30000" dirty="0">
                <a:solidFill>
                  <a:srgbClr val="474B8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es-AR" sz="1300" i="1" baseline="30000" dirty="0">
              <a:solidFill>
                <a:srgbClr val="474B8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97" name="CuadroTexto 96">
            <a:extLst>
              <a:ext uri="{FF2B5EF4-FFF2-40B4-BE49-F238E27FC236}">
                <a16:creationId xmlns:a16="http://schemas.microsoft.com/office/drawing/2014/main" id="{DE1A1319-533B-4E86-81FE-9CBAA6540BF8}"/>
              </a:ext>
            </a:extLst>
          </p:cNvPr>
          <p:cNvSpPr txBox="1"/>
          <p:nvPr/>
        </p:nvSpPr>
        <p:spPr>
          <a:xfrm rot="20048992">
            <a:off x="741794" y="5144731"/>
            <a:ext cx="18034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latin typeface="Cambria Math" panose="02040503050406030204" pitchFamily="18" charset="0"/>
                <a:ea typeface="Cambria Math" panose="02040503050406030204" pitchFamily="18" charset="0"/>
              </a:rPr>
              <a:t>Sup Lateral = 60 m²</a:t>
            </a:r>
            <a:endParaRPr lang="es-AR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F5C0F3DA-5E87-46EA-85AE-2FD7797E6898}"/>
                  </a:ext>
                </a:extLst>
              </p:cNvPr>
              <p:cNvSpPr txBox="1"/>
              <p:nvPr/>
            </p:nvSpPr>
            <p:spPr>
              <a:xfrm>
                <a:off x="4112177" y="2123588"/>
                <a:ext cx="4408515" cy="757130"/>
              </a:xfrm>
              <a:prstGeom prst="rect">
                <a:avLst/>
              </a:prstGeom>
              <a:solidFill>
                <a:srgbClr val="474B81">
                  <a:alpha val="20000"/>
                </a:srgbClr>
              </a:solidFill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ES" sz="3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𝑉𝑜𝑙</m:t>
                    </m:r>
                    <m:r>
                      <a:rPr lang="es-ES" sz="3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ES" sz="30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3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es-ES" sz="3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s-ES" sz="3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</m:t>
                    </m:r>
                    <m:r>
                      <a:rPr lang="es-ES" sz="3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s-ES" sz="3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s-ES" sz="30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" sz="3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s-ES" sz="3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s-ES" sz="3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s-AR" sz="30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s-ES" sz="3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s-ES" sz="3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.</m:t>
                        </m:r>
                        <m:sSup>
                          <m:sSupPr>
                            <m:ctrlPr>
                              <a:rPr lang="es-ES" sz="300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S" sz="30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s-ES" sz="30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rad>
                  </m:oMath>
                </a14:m>
                <a:r>
                  <a:rPr lang="es-AR" sz="3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</a:p>
            </p:txBody>
          </p:sp>
        </mc:Choice>
        <mc:Fallback xmlns="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F5C0F3DA-5E87-46EA-85AE-2FD7797E68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2177" y="2123588"/>
                <a:ext cx="4408515" cy="757130"/>
              </a:xfrm>
              <a:prstGeom prst="rect">
                <a:avLst/>
              </a:prstGeom>
              <a:blipFill>
                <a:blip r:embed="rId6"/>
                <a:stretch>
                  <a:fillRect r="-3181" b="-144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3B0B6873-91B9-40EA-AA0A-7C290C9A9912}"/>
                  </a:ext>
                </a:extLst>
              </p:cNvPr>
              <p:cNvSpPr txBox="1"/>
              <p:nvPr/>
            </p:nvSpPr>
            <p:spPr>
              <a:xfrm>
                <a:off x="4112176" y="3006606"/>
                <a:ext cx="7365863" cy="5407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ES" sz="2000" b="0" i="1" smtClean="0">
                        <a:effectLst/>
                        <a:latin typeface="Cambria Math" panose="02040503050406030204" pitchFamily="18" charset="0"/>
                      </a:rPr>
                      <m:t>𝑉𝑜𝑙</m:t>
                    </m:r>
                    <m:r>
                      <a:rPr lang="es-ES" sz="2000" b="0" i="1" smtClean="0">
                        <a:effectLst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ES" sz="2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000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4,0</m:t>
                        </m:r>
                        <m:r>
                          <a:rPr lang="es-ES" sz="2000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s-ES" sz="2000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s-ES" sz="2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(21,3987</m:t>
                    </m:r>
                    <m:r>
                      <a:rPr lang="es-ES" sz="2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s-ES" sz="2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²+9,5106</m:t>
                    </m:r>
                    <m:r>
                      <a:rPr lang="es-E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s-E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²+</m:t>
                    </m:r>
                    <m:rad>
                      <m:radPr>
                        <m:degHide m:val="on"/>
                        <m:ctrlPr>
                          <a:rPr lang="es-AR" sz="20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s-E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21,3987</m:t>
                        </m:r>
                        <m:sSup>
                          <m:sSupPr>
                            <m:ctrlPr>
                              <a:rPr lang="es-E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s-E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s-E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s-E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9,5106</m:t>
                        </m:r>
                        <m:r>
                          <a:rPr lang="es-E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s-E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²</m:t>
                        </m:r>
                      </m:e>
                    </m:rad>
                  </m:oMath>
                </a14:m>
                <a:r>
                  <a:rPr lang="es-AR" sz="2000" dirty="0">
                    <a:effectLst/>
                  </a:rPr>
                  <a:t>)</a:t>
                </a:r>
              </a:p>
            </p:txBody>
          </p:sp>
        </mc:Choice>
        <mc:Fallback xmlns="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3B0B6873-91B9-40EA-AA0A-7C290C9A99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2176" y="3006606"/>
                <a:ext cx="7365863" cy="540789"/>
              </a:xfrm>
              <a:prstGeom prst="rect">
                <a:avLst/>
              </a:prstGeom>
              <a:blipFill>
                <a:blip r:embed="rId7"/>
                <a:stretch>
                  <a:fillRect b="-6742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845B48FF-A900-4912-9D76-085C155459EC}"/>
                  </a:ext>
                </a:extLst>
              </p:cNvPr>
              <p:cNvSpPr txBox="1"/>
              <p:nvPr/>
            </p:nvSpPr>
            <p:spPr>
              <a:xfrm>
                <a:off x="4064637" y="3805497"/>
                <a:ext cx="2972993" cy="477054"/>
              </a:xfrm>
              <a:prstGeom prst="rect">
                <a:avLst/>
              </a:prstGeom>
              <a:noFill/>
              <a:ln w="38100">
                <a:solidFill>
                  <a:srgbClr val="474B8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5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𝑽𝒐𝒍</m:t>
                      </m:r>
                      <m:r>
                        <a:rPr lang="es-ES" sz="25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25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𝟔𝟎</m:t>
                      </m:r>
                      <m:r>
                        <a:rPr lang="es-ES" sz="25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s-ES" sz="25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𝟐𝟑𝟑𝟓</m:t>
                      </m:r>
                      <m:r>
                        <a:rPr lang="es-ES" sz="25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ES" sz="25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es-ES" sz="25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³</m:t>
                      </m:r>
                    </m:oMath>
                  </m:oMathPara>
                </a14:m>
                <a:endParaRPr lang="es-AR" sz="25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845B48FF-A900-4912-9D76-085C155459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4637" y="3805497"/>
                <a:ext cx="2972993" cy="4770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38100">
                <a:solidFill>
                  <a:srgbClr val="474B81"/>
                </a:solidFill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2483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>
            <a:extLst>
              <a:ext uri="{FF2B5EF4-FFF2-40B4-BE49-F238E27FC236}">
                <a16:creationId xmlns:a16="http://schemas.microsoft.com/office/drawing/2014/main" id="{9DAA5042-ECF5-485C-ABDC-8F9FA9A14F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14660" y="8655"/>
            <a:ext cx="3870268" cy="255290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6D8B3CB-FB34-48DB-A5D1-1A7D1A1B0B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0060"/>
          <a:stretch/>
        </p:blipFill>
        <p:spPr>
          <a:xfrm>
            <a:off x="8442252" y="2550926"/>
            <a:ext cx="3732044" cy="430311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28600" dist="38100" algn="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62292E7-9620-4099-949F-D81213585C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8924" y="9751"/>
            <a:ext cx="3604400" cy="3362868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28600" dist="38100" algn="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697" name="Google Shape;697;p13"/>
          <p:cNvPicPr preferRelativeResize="0">
            <a:picLocks noGrp="1"/>
          </p:cNvPicPr>
          <p:nvPr>
            <p:ph type="pic" idx="2"/>
          </p:nvPr>
        </p:nvPicPr>
        <p:blipFill rotWithShape="1">
          <a:blip r:embed="rId6"/>
          <a:srcRect/>
          <a:stretch/>
        </p:blipFill>
        <p:spPr>
          <a:xfrm>
            <a:off x="0" y="0"/>
            <a:ext cx="5019206" cy="3513833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28600" dist="38100" algn="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40D1F632-AF5B-4589-A4AB-37238995A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/>
        </p:blipFill>
        <p:spPr bwMode="auto">
          <a:xfrm>
            <a:off x="-1" y="3513832"/>
            <a:ext cx="5019205" cy="336286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0" name="Google Shape;700;p13"/>
          <p:cNvSpPr txBox="1">
            <a:spLocks noGrp="1"/>
          </p:cNvSpPr>
          <p:nvPr>
            <p:ph type="subTitle" idx="3"/>
          </p:nvPr>
        </p:nvSpPr>
        <p:spPr>
          <a:xfrm>
            <a:off x="17704" y="2828656"/>
            <a:ext cx="4920364" cy="442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-ES" sz="1400" b="0" i="0" dirty="0">
                <a:latin typeface="Arial Black" panose="020B0A04020102020204" pitchFamily="34" charset="0"/>
                <a:ea typeface="Open Sans"/>
                <a:cs typeface="Open Sans"/>
                <a:sym typeface="Open Sans"/>
              </a:rPr>
              <a:t>Pabellón </a:t>
            </a:r>
            <a:r>
              <a:rPr lang="es-ES" sz="1400" b="0" i="0" dirty="0" err="1">
                <a:latin typeface="Arial Black" panose="020B0A04020102020204" pitchFamily="34" charset="0"/>
                <a:ea typeface="Open Sans"/>
                <a:cs typeface="Open Sans"/>
                <a:sym typeface="Open Sans"/>
              </a:rPr>
              <a:t>Sou</a:t>
            </a:r>
            <a:r>
              <a:rPr lang="es-ES" sz="1400" b="0" i="0" dirty="0">
                <a:latin typeface="Arial Black" panose="020B0A04020102020204" pitchFamily="34" charset="0"/>
                <a:ea typeface="Open Sans"/>
                <a:cs typeface="Open Sans"/>
                <a:sym typeface="Open Sans"/>
              </a:rPr>
              <a:t> Fujimoto-Isla Naoshima-JAPÓN</a:t>
            </a:r>
            <a:endParaRPr lang="en-US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95E88731-95CB-4B4B-8A55-B2CBA8092FFA}"/>
              </a:ext>
            </a:extLst>
          </p:cNvPr>
          <p:cNvSpPr/>
          <p:nvPr/>
        </p:nvSpPr>
        <p:spPr>
          <a:xfrm>
            <a:off x="4526620" y="2455524"/>
            <a:ext cx="4031752" cy="442549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8615E00-FD44-45E8-A6DF-36FF38AB1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4977" y="2946941"/>
            <a:ext cx="4114800" cy="2027631"/>
          </a:xfrm>
        </p:spPr>
        <p:txBody>
          <a:bodyPr/>
          <a:lstStyle/>
          <a:p>
            <a:br>
              <a:rPr lang="es-ES" sz="2500" dirty="0">
                <a:solidFill>
                  <a:srgbClr val="E88920"/>
                </a:solidFill>
                <a:latin typeface="Arial Black" panose="020B0A04020102020204" pitchFamily="34" charset="0"/>
              </a:rPr>
            </a:br>
            <a:r>
              <a:rPr lang="es-ES" sz="3500" b="1" dirty="0">
                <a:solidFill>
                  <a:srgbClr val="E88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POLIEDROS</a:t>
            </a:r>
            <a:br>
              <a:rPr lang="es-ES" sz="2500" b="1" dirty="0">
                <a:solidFill>
                  <a:srgbClr val="E88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ES" sz="2500" b="1" dirty="0">
                <a:solidFill>
                  <a:srgbClr val="E889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Un poliedro es un cuerpo geométrico cuyas caras son polígonos.</a:t>
            </a:r>
            <a:br>
              <a:rPr lang="es-AR" sz="2500" dirty="0">
                <a:solidFill>
                  <a:srgbClr val="E88920"/>
                </a:solidFill>
                <a:latin typeface="Arial Black" panose="020B0A04020102020204" pitchFamily="34" charset="0"/>
              </a:rPr>
            </a:br>
            <a:endParaRPr lang="es-AR" sz="2500" dirty="0">
              <a:solidFill>
                <a:srgbClr val="E88920"/>
              </a:solidFill>
            </a:endParaRPr>
          </a:p>
        </p:txBody>
      </p:sp>
      <p:sp>
        <p:nvSpPr>
          <p:cNvPr id="13" name="Google Shape;700;p13">
            <a:extLst>
              <a:ext uri="{FF2B5EF4-FFF2-40B4-BE49-F238E27FC236}">
                <a16:creationId xmlns:a16="http://schemas.microsoft.com/office/drawing/2014/main" id="{6037AA7C-0A98-4116-9548-4C4CB5F64E8A}"/>
              </a:ext>
            </a:extLst>
          </p:cNvPr>
          <p:cNvSpPr txBox="1">
            <a:spLocks/>
          </p:cNvSpPr>
          <p:nvPr/>
        </p:nvSpPr>
        <p:spPr>
          <a:xfrm>
            <a:off x="8541770" y="6138384"/>
            <a:ext cx="3632525" cy="647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302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indent="0" algn="r">
              <a:buSzPts val="1800"/>
            </a:pPr>
            <a:r>
              <a:rPr lang="es-ES" sz="1400" dirty="0">
                <a:latin typeface="Arial Black" panose="020B0A04020102020204" pitchFamily="34" charset="0"/>
                <a:ea typeface="Open Sans"/>
                <a:cs typeface="Open Sans"/>
                <a:sym typeface="Open Sans"/>
              </a:rPr>
              <a:t>Centro de Tecnología de Energía Sostenible- Ningbo- CHINA</a:t>
            </a:r>
            <a:endParaRPr lang="en-US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2052" name="Picture 4" descr="polyedres.html">
            <a:extLst>
              <a:ext uri="{FF2B5EF4-FFF2-40B4-BE49-F238E27FC236}">
                <a16:creationId xmlns:a16="http://schemas.microsoft.com/office/drawing/2014/main" id="{40C3BC04-416D-417F-94EA-6FB8C6EAB01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361" y="4702481"/>
            <a:ext cx="1855463" cy="194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Google Shape;700;p13">
            <a:extLst>
              <a:ext uri="{FF2B5EF4-FFF2-40B4-BE49-F238E27FC236}">
                <a16:creationId xmlns:a16="http://schemas.microsoft.com/office/drawing/2014/main" id="{0BF227CF-1B85-4ED3-81EE-66DDC07BDFDB}"/>
              </a:ext>
            </a:extLst>
          </p:cNvPr>
          <p:cNvSpPr txBox="1">
            <a:spLocks/>
          </p:cNvSpPr>
          <p:nvPr/>
        </p:nvSpPr>
        <p:spPr>
          <a:xfrm>
            <a:off x="5077766" y="113739"/>
            <a:ext cx="3502011" cy="488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302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indent="0">
              <a:buSzPts val="1800"/>
            </a:pPr>
            <a:r>
              <a:rPr lang="es-ES" sz="1400" dirty="0">
                <a:latin typeface="Arial Black" panose="020B0A04020102020204" pitchFamily="34" charset="0"/>
                <a:ea typeface="Open Sans"/>
                <a:cs typeface="Open Sans"/>
                <a:sym typeface="Open Sans"/>
              </a:rPr>
              <a:t>Refugio de montaña-ESLOVAQUIA</a:t>
            </a:r>
            <a:endParaRPr lang="en-US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9" name="Google Shape;700;p13">
            <a:extLst>
              <a:ext uri="{FF2B5EF4-FFF2-40B4-BE49-F238E27FC236}">
                <a16:creationId xmlns:a16="http://schemas.microsoft.com/office/drawing/2014/main" id="{9199C21C-FF3A-455E-9A4F-F8ADB5F8C9BC}"/>
              </a:ext>
            </a:extLst>
          </p:cNvPr>
          <p:cNvSpPr txBox="1">
            <a:spLocks/>
          </p:cNvSpPr>
          <p:nvPr/>
        </p:nvSpPr>
        <p:spPr>
          <a:xfrm>
            <a:off x="8672284" y="2151045"/>
            <a:ext cx="3502011" cy="488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302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indent="0">
              <a:buSzPts val="1800"/>
            </a:pPr>
            <a:r>
              <a:rPr lang="es-ES" sz="1400" dirty="0">
                <a:latin typeface="Arial Black" panose="020B0A04020102020204" pitchFamily="34" charset="0"/>
                <a:ea typeface="Open Sans"/>
                <a:cs typeface="Open Sans"/>
                <a:sym typeface="Open Sans"/>
              </a:rPr>
              <a:t>Poliedro habitable-COLOMBIA</a:t>
            </a:r>
            <a:endParaRPr lang="en-US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0" name="Google Shape;700;p13">
            <a:extLst>
              <a:ext uri="{FF2B5EF4-FFF2-40B4-BE49-F238E27FC236}">
                <a16:creationId xmlns:a16="http://schemas.microsoft.com/office/drawing/2014/main" id="{76104A64-D1F1-4898-BF81-3B20E7293446}"/>
              </a:ext>
            </a:extLst>
          </p:cNvPr>
          <p:cNvSpPr txBox="1">
            <a:spLocks/>
          </p:cNvSpPr>
          <p:nvPr/>
        </p:nvSpPr>
        <p:spPr>
          <a:xfrm>
            <a:off x="-10633" y="6388679"/>
            <a:ext cx="4106823" cy="488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42900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302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indent="0">
              <a:buSzPts val="1800"/>
            </a:pPr>
            <a:r>
              <a:rPr lang="es-ES" sz="1400" dirty="0">
                <a:latin typeface="Arial Black" panose="020B0A04020102020204" pitchFamily="34" charset="0"/>
                <a:ea typeface="Open Sans"/>
                <a:cs typeface="Open Sans"/>
                <a:sym typeface="Open Sans"/>
              </a:rPr>
              <a:t>Palacio de La Paz y la Reconciliación-Astaná-KASAJISTÁN</a:t>
            </a:r>
            <a:endParaRPr lang="en-US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690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EE18131E-F6FE-4771-B562-D46466E9B5EB}"/>
              </a:ext>
            </a:extLst>
          </p:cNvPr>
          <p:cNvSpPr/>
          <p:nvPr/>
        </p:nvSpPr>
        <p:spPr>
          <a:xfrm>
            <a:off x="268693" y="197146"/>
            <a:ext cx="11654613" cy="64637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77" name="Google Shape;577;p4"/>
          <p:cNvSpPr txBox="1">
            <a:spLocks noGrp="1"/>
          </p:cNvSpPr>
          <p:nvPr>
            <p:ph type="title"/>
          </p:nvPr>
        </p:nvSpPr>
        <p:spPr>
          <a:xfrm>
            <a:off x="754912" y="2809361"/>
            <a:ext cx="6108344" cy="1101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wentieth Century"/>
              <a:buNone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POLIEDROS-Elementos</a:t>
            </a:r>
            <a:endParaRPr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278F711-EE5E-4D73-BA80-3A1D62C750B8}"/>
              </a:ext>
            </a:extLst>
          </p:cNvPr>
          <p:cNvSpPr/>
          <p:nvPr/>
        </p:nvSpPr>
        <p:spPr>
          <a:xfrm>
            <a:off x="0" y="2541181"/>
            <a:ext cx="754911" cy="1637627"/>
          </a:xfrm>
          <a:prstGeom prst="rect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Triángulo rectángulo 5">
            <a:extLst>
              <a:ext uri="{FF2B5EF4-FFF2-40B4-BE49-F238E27FC236}">
                <a16:creationId xmlns:a16="http://schemas.microsoft.com/office/drawing/2014/main" id="{CBF5DA3A-AF42-4BB8-9393-B641802FA51C}"/>
              </a:ext>
            </a:extLst>
          </p:cNvPr>
          <p:cNvSpPr/>
          <p:nvPr/>
        </p:nvSpPr>
        <p:spPr>
          <a:xfrm flipH="1">
            <a:off x="9730153" y="4820402"/>
            <a:ext cx="2344615" cy="1919083"/>
          </a:xfrm>
          <a:prstGeom prst="rtTriangle">
            <a:avLst/>
          </a:prstGeom>
          <a:solidFill>
            <a:srgbClr val="E8892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42344416"/>
      </p:ext>
    </p:extLst>
  </p:cSld>
  <p:clrMapOvr>
    <a:masterClrMapping/>
  </p:clrMapOvr>
</p:sld>
</file>

<file path=ppt/theme/theme1.xml><?xml version="1.0" encoding="utf-8"?>
<a:theme xmlns:a="http://schemas.openxmlformats.org/drawingml/2006/main" name="ModernClassicBlock-3">
  <a:themeElements>
    <a:clrScheme name="MSFT_ELT_ModernClassicBlock_03">
      <a:dk1>
        <a:srgbClr val="000000"/>
      </a:dk1>
      <a:lt1>
        <a:srgbClr val="FFFFFF"/>
      </a:lt1>
      <a:dk2>
        <a:srgbClr val="43467B"/>
      </a:dk2>
      <a:lt2>
        <a:srgbClr val="DFE3E5"/>
      </a:lt2>
      <a:accent1>
        <a:srgbClr val="43467B"/>
      </a:accent1>
      <a:accent2>
        <a:srgbClr val="E58C09"/>
      </a:accent2>
      <a:accent3>
        <a:srgbClr val="2683C6"/>
      </a:accent3>
      <a:accent4>
        <a:srgbClr val="EEC621"/>
      </a:accent4>
      <a:accent5>
        <a:srgbClr val="1D9BA1"/>
      </a:accent5>
      <a:accent6>
        <a:srgbClr val="87175F"/>
      </a:accent6>
      <a:hlink>
        <a:srgbClr val="0070C0"/>
      </a:hlink>
      <a:folHlink>
        <a:srgbClr val="C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17326</TotalTime>
  <Words>3535</Words>
  <Application>Microsoft Office PowerPoint</Application>
  <PresentationFormat>Panorámica</PresentationFormat>
  <Paragraphs>642</Paragraphs>
  <Slides>71</Slides>
  <Notes>36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71</vt:i4>
      </vt:variant>
    </vt:vector>
  </HeadingPairs>
  <TitlesOfParts>
    <vt:vector size="78" baseType="lpstr">
      <vt:lpstr>Cambria Math</vt:lpstr>
      <vt:lpstr>Noto Sans Symbols</vt:lpstr>
      <vt:lpstr>Arial</vt:lpstr>
      <vt:lpstr>Twentieth Century</vt:lpstr>
      <vt:lpstr>Arial Black</vt:lpstr>
      <vt:lpstr>Impact</vt:lpstr>
      <vt:lpstr>ModernClassicBlock-3</vt:lpstr>
      <vt:lpstr> MATEMÁTICA 1C “M1C”</vt:lpstr>
      <vt:lpstr>según CRONOGRAMA</vt:lpstr>
      <vt:lpstr>CUERPOS GEOMÉTRICOS Aplicaciones en Arquitectura</vt:lpstr>
      <vt:lpstr> CUERPO GEOMÉTRICO Es una figura geométrica tridimensional, es decir que posee largo, ancho y espesor. Ocupa un lugar en el espacio y por lo tanto posee un volumen. </vt:lpstr>
      <vt:lpstr>Clasificación de los CUERPOS GEOMÉTRICOS</vt:lpstr>
      <vt:lpstr>Presentación de PowerPoint</vt:lpstr>
      <vt:lpstr>Presentación de PowerPoint</vt:lpstr>
      <vt:lpstr> POLIEDROS Un poliedro es un cuerpo geométrico cuyas caras son polígonos. </vt:lpstr>
      <vt:lpstr>POLIEDROS-Elementos</vt:lpstr>
      <vt:lpstr>Presentación de PowerPoint</vt:lpstr>
      <vt:lpstr>POLIEDROS-Clasificación</vt:lpstr>
      <vt:lpstr>Presentación de PowerPoint</vt:lpstr>
      <vt:lpstr>POLIEDROS CONVEXOS</vt:lpstr>
      <vt:lpstr>Presentación de PowerPoint</vt:lpstr>
      <vt:lpstr>POLIEDROS CONVEXOS-Clasificación</vt:lpstr>
      <vt:lpstr>Presentación de PowerPoint</vt:lpstr>
      <vt:lpstr>POLIEDROS CONVEXOS REGULARES Cálculo de Superficie lateral total y Volumen</vt:lpstr>
      <vt:lpstr>Presentación de PowerPoint</vt:lpstr>
      <vt:lpstr>POLIEDROS IRREGULARES - Clasificación</vt:lpstr>
      <vt:lpstr>Presentación de PowerPoint</vt:lpstr>
      <vt:lpstr>POLIEDROS IRREGULARES  Ejemplos en la Arquitectura</vt:lpstr>
      <vt:lpstr> PRISMAS Es un sólido determinado por dos polígonos paralelos y congruentes que se denominan bases y por tantos paralelogramos como lados tengan las bases, denominados caras. </vt:lpstr>
      <vt:lpstr> PIRÁMIDES Es un cuerpo poliedro limitado por una base poligonal y por caras triangulares que convergen en un punto no coplanar con la base. </vt:lpstr>
      <vt:lpstr> PIRÁMIDES TRUNCADAS Es un cuerpo geométrico que resulta al seccionar un pirámide con un plano secante y separar la parte que contiene al vértice. </vt:lpstr>
      <vt:lpstr>CUERPOS REDONDOS </vt:lpstr>
      <vt:lpstr>CUERPOS REDONDOS Son cuerpos geométricos que se caracterizan por tener una de sus caras o superficies de forma curva. </vt:lpstr>
      <vt:lpstr>CUERPOS REDONDOS-Clasificación</vt:lpstr>
      <vt:lpstr>Presentación de PowerPoint</vt:lpstr>
      <vt:lpstr>CUERPOS REDONDOS-Características</vt:lpstr>
      <vt:lpstr>Presentación de PowerPoint</vt:lpstr>
      <vt:lpstr>CUERPOS REDONDOS Cálculo de Superficie Lateral Total y Volumen</vt:lpstr>
      <vt:lpstr>Presentación de PowerPoint</vt:lpstr>
      <vt:lpstr>CUERPOS REDONDOS Ejemplos en la Arquitectura</vt:lpstr>
      <vt:lpstr> CILINDRO RECTO CIRCULAR Cuerpo geométrico generado por la rotación de un rectángulo alrededor de un eje de rotación. </vt:lpstr>
      <vt:lpstr> CONO RECTO CIRCULAR Es un cuerpo geométrico generado por un triángulo al girar en torno a un eje. </vt:lpstr>
      <vt:lpstr> CONO TRUNCADO Es un cuerpo geométrico que resulta al cortar un cono por un plano paralelo a la base y separar la parte que contiene el vértice. </vt:lpstr>
      <vt:lpstr>Presentación de PowerPoint</vt:lpstr>
      <vt:lpstr>Ejercicios  POLIEDROS y CUERPOS REDONDOS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CRONOGRAMA  Hoy 21-04 vence la entrega del  T. Práctico N° 3: POLÍGONOS</vt:lpstr>
      <vt:lpstr>Presentación de PowerPoint</vt:lpstr>
      <vt:lpstr>OTROS Ejercicios  CUERPOS GEOMETRICOS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MATEMÁTICA APLICADA</dc:title>
  <dc:creator>Andrea Fabiana Farías Ávila</dc:creator>
  <cp:lastModifiedBy>Andrea Fabiana Farías Ávila</cp:lastModifiedBy>
  <cp:revision>282</cp:revision>
  <cp:lastPrinted>2026-04-03T19:07:47Z</cp:lastPrinted>
  <dcterms:created xsi:type="dcterms:W3CDTF">2025-02-24T14:43:20Z</dcterms:created>
  <dcterms:modified xsi:type="dcterms:W3CDTF">2026-04-21T20:53:57Z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