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"/>
  </p:notesMasterIdLst>
  <p:sldIdLst>
    <p:sldId id="271" r:id="rId2"/>
  </p:sldIdLst>
  <p:sldSz cx="21383625" cy="15119350"/>
  <p:notesSz cx="7104063" cy="10234613"/>
  <p:embeddedFontLst>
    <p:embeddedFont>
      <p:font typeface="Arial Narrow" panose="020B0606020202030204" pitchFamily="34" charset="0"/>
      <p:regular r:id="rId4"/>
      <p:bold r:id="rId5"/>
      <p:italic r:id="rId6"/>
      <p:boldItalic r:id="rId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8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8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8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8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8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8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8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8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8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498" userDrawn="1">
          <p15:clr>
            <a:schemeClr val="accent2"/>
          </p15:clr>
        </p15:guide>
        <p15:guide id="2" pos="247" userDrawn="1">
          <p15:clr>
            <a:schemeClr val="dk2"/>
          </p15:clr>
        </p15:guide>
        <p15:guide id="3" pos="13207" userDrawn="1">
          <p15:clr>
            <a:schemeClr val="accent2"/>
          </p15:clr>
        </p15:guide>
        <p15:guide id="4" orient="horz" pos="9048" userDrawn="1">
          <p15:clr>
            <a:schemeClr val="accent2"/>
          </p15:clr>
        </p15:guide>
        <p15:guide id="5" orient="horz" pos="9004" userDrawn="1">
          <p15:clr>
            <a:srgbClr val="A4A3A4"/>
          </p15:clr>
        </p15:guide>
        <p15:guide id="6" pos="8962" userDrawn="1">
          <p15:clr>
            <a:srgbClr val="A4A3A4"/>
          </p15:clr>
        </p15:guide>
        <p15:guide id="7" orient="horz" pos="4717" userDrawn="1">
          <p15:clr>
            <a:schemeClr val="accent2"/>
          </p15:clr>
        </p15:guide>
        <p15:guide id="8" orient="horz" pos="977" userDrawn="1">
          <p15:clr>
            <a:schemeClr val="accent2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0" roundtripDataSignature="AMtx7miiD9JCs5TpIkgxNSwVHv9IdeIU/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461" y="-1277"/>
      </p:cViewPr>
      <p:guideLst>
        <p:guide orient="horz" pos="498"/>
        <p:guide pos="247"/>
        <p:guide pos="13207"/>
        <p:guide orient="horz" pos="9048"/>
        <p:guide orient="horz" pos="9004"/>
        <p:guide pos="8962"/>
        <p:guide orient="horz" pos="4717"/>
        <p:guide orient="horz" pos="97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7" Type="http://schemas.openxmlformats.org/officeDocument/2006/relationships/font" Target="fonts/font4.fntdata"/><Relationship Id="rId2" Type="http://schemas.openxmlformats.org/officeDocument/2006/relationships/slide" Target="slides/slide1.xml"/><Relationship Id="rId2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font" Target="fonts/font2.fntdata"/><Relationship Id="rId23" Type="http://schemas.openxmlformats.org/officeDocument/2006/relationships/theme" Target="theme/theme1.xml"/><Relationship Id="rId4" Type="http://schemas.openxmlformats.org/officeDocument/2006/relationships/font" Target="fonts/font1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838200" y="768350"/>
            <a:ext cx="5427663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9" tIns="99059" rIns="99059" bIns="99059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8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8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8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8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8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8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8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8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8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>
          <a:extLst>
            <a:ext uri="{FF2B5EF4-FFF2-40B4-BE49-F238E27FC236}">
              <a16:creationId xmlns:a16="http://schemas.microsoft.com/office/drawing/2014/main" id="{6687B96B-9007-8228-E785-DD83EA5AFA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:notes">
            <a:extLst>
              <a:ext uri="{FF2B5EF4-FFF2-40B4-BE49-F238E27FC236}">
                <a16:creationId xmlns:a16="http://schemas.microsoft.com/office/drawing/2014/main" id="{A33E09FB-C1BA-4002-2D3D-2F2EA7460A0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59" tIns="99059" rIns="99059" bIns="99059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151" name="Google Shape;151;p1:notes">
            <a:extLst>
              <a:ext uri="{FF2B5EF4-FFF2-40B4-BE49-F238E27FC236}">
                <a16:creationId xmlns:a16="http://schemas.microsoft.com/office/drawing/2014/main" id="{3F93BA61-CAD5-2AC7-9408-219D3D99CCF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38200" y="768350"/>
            <a:ext cx="5427663" cy="3836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69001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"/>
          <p:cNvSpPr txBox="1">
            <a:spLocks noGrp="1"/>
          </p:cNvSpPr>
          <p:nvPr>
            <p:ph type="dt" idx="10"/>
          </p:nvPr>
        </p:nvSpPr>
        <p:spPr>
          <a:xfrm>
            <a:off x="1470125" y="14013406"/>
            <a:ext cx="4811316" cy="80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6"/>
          <p:cNvSpPr txBox="1">
            <a:spLocks noGrp="1"/>
          </p:cNvSpPr>
          <p:nvPr>
            <p:ph type="ftr" idx="11"/>
          </p:nvPr>
        </p:nvSpPr>
        <p:spPr>
          <a:xfrm>
            <a:off x="7083330" y="14013406"/>
            <a:ext cx="7216974" cy="80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6"/>
          <p:cNvSpPr txBox="1">
            <a:spLocks noGrp="1"/>
          </p:cNvSpPr>
          <p:nvPr>
            <p:ph type="sldNum" idx="12"/>
          </p:nvPr>
        </p:nvSpPr>
        <p:spPr>
          <a:xfrm>
            <a:off x="15102186" y="14013406"/>
            <a:ext cx="4811316" cy="80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1470129" y="804973"/>
            <a:ext cx="18443376" cy="2922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 rot="5400000">
            <a:off x="5895273" y="-400312"/>
            <a:ext cx="9593088" cy="184433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293054" lvl="0" indent="-969790" algn="l">
              <a:lnSpc>
                <a:spcPct val="90000"/>
              </a:lnSpc>
              <a:spcBef>
                <a:spcPts val="364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2586106" lvl="1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3879160" lvl="2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5172212" lvl="3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6465266" lvl="4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7758318" lvl="5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9051372" lvl="6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0344424" lvl="7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11637478" lvl="8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dt" idx="10"/>
          </p:nvPr>
        </p:nvSpPr>
        <p:spPr>
          <a:xfrm>
            <a:off x="1470125" y="14013406"/>
            <a:ext cx="4811316" cy="80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ftr" idx="11"/>
          </p:nvPr>
        </p:nvSpPr>
        <p:spPr>
          <a:xfrm>
            <a:off x="7083330" y="14013406"/>
            <a:ext cx="7216974" cy="80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sldNum" idx="12"/>
          </p:nvPr>
        </p:nvSpPr>
        <p:spPr>
          <a:xfrm>
            <a:off x="15102186" y="14013406"/>
            <a:ext cx="4811316" cy="80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 rot="5400000">
            <a:off x="11201610" y="4906019"/>
            <a:ext cx="12812950" cy="4610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1"/>
          </p:nvPr>
        </p:nvSpPr>
        <p:spPr>
          <a:xfrm rot="5400000">
            <a:off x="1846275" y="428822"/>
            <a:ext cx="12812950" cy="13565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293054" lvl="0" indent="-969790" algn="l">
              <a:lnSpc>
                <a:spcPct val="90000"/>
              </a:lnSpc>
              <a:spcBef>
                <a:spcPts val="364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2586106" lvl="1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3879160" lvl="2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5172212" lvl="3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6465266" lvl="4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7758318" lvl="5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9051372" lvl="6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0344424" lvl="7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11637478" lvl="8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6"/>
          <p:cNvSpPr txBox="1">
            <a:spLocks noGrp="1"/>
          </p:cNvSpPr>
          <p:nvPr>
            <p:ph type="dt" idx="10"/>
          </p:nvPr>
        </p:nvSpPr>
        <p:spPr>
          <a:xfrm>
            <a:off x="1470125" y="14013406"/>
            <a:ext cx="4811316" cy="80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ftr" idx="11"/>
          </p:nvPr>
        </p:nvSpPr>
        <p:spPr>
          <a:xfrm>
            <a:off x="7083330" y="14013406"/>
            <a:ext cx="7216974" cy="80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sldNum" idx="12"/>
          </p:nvPr>
        </p:nvSpPr>
        <p:spPr>
          <a:xfrm>
            <a:off x="15102186" y="14013406"/>
            <a:ext cx="4811316" cy="80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"/>
          <p:cNvSpPr txBox="1">
            <a:spLocks noGrp="1"/>
          </p:cNvSpPr>
          <p:nvPr>
            <p:ph type="ctrTitle"/>
          </p:nvPr>
        </p:nvSpPr>
        <p:spPr>
          <a:xfrm>
            <a:off x="1603772" y="2474397"/>
            <a:ext cx="18176082" cy="5263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0"/>
              <a:buFont typeface="Calibri"/>
              <a:buNone/>
              <a:defRPr sz="2187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7"/>
          <p:cNvSpPr txBox="1">
            <a:spLocks noGrp="1"/>
          </p:cNvSpPr>
          <p:nvPr>
            <p:ph type="subTitle" idx="1"/>
          </p:nvPr>
        </p:nvSpPr>
        <p:spPr>
          <a:xfrm>
            <a:off x="2672958" y="7941162"/>
            <a:ext cx="16037718" cy="3650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3646"/>
              </a:spcBef>
              <a:spcAft>
                <a:spcPts val="0"/>
              </a:spcAft>
              <a:buClr>
                <a:schemeClr val="dk1"/>
              </a:buClr>
              <a:buSzPts val="3360"/>
              <a:buNone/>
              <a:defRPr sz="8744"/>
            </a:lvl1pPr>
            <a:lvl2pPr lvl="1" algn="ctr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7288"/>
            </a:lvl2pPr>
            <a:lvl3pPr lvl="2" algn="ctr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2520"/>
              <a:buNone/>
              <a:defRPr sz="6562"/>
            </a:lvl3pPr>
            <a:lvl4pPr lvl="3" algn="ctr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5834"/>
            </a:lvl4pPr>
            <a:lvl5pPr lvl="4" algn="ctr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5834"/>
            </a:lvl5pPr>
            <a:lvl6pPr lvl="5" algn="ctr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5834"/>
            </a:lvl6pPr>
            <a:lvl7pPr lvl="6" algn="ctr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5834"/>
            </a:lvl7pPr>
            <a:lvl8pPr lvl="7" algn="ctr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5834"/>
            </a:lvl8pPr>
            <a:lvl9pPr lvl="8" algn="ctr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5834"/>
            </a:lvl9pPr>
          </a:lstStyle>
          <a:p>
            <a:endParaRPr/>
          </a:p>
        </p:txBody>
      </p:sp>
      <p:sp>
        <p:nvSpPr>
          <p:cNvPr id="18" name="Google Shape;18;p7"/>
          <p:cNvSpPr txBox="1">
            <a:spLocks noGrp="1"/>
          </p:cNvSpPr>
          <p:nvPr>
            <p:ph type="dt" idx="10"/>
          </p:nvPr>
        </p:nvSpPr>
        <p:spPr>
          <a:xfrm>
            <a:off x="1470125" y="14013406"/>
            <a:ext cx="4811316" cy="80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ftr" idx="11"/>
          </p:nvPr>
        </p:nvSpPr>
        <p:spPr>
          <a:xfrm>
            <a:off x="7083330" y="14013406"/>
            <a:ext cx="7216974" cy="80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7"/>
          <p:cNvSpPr txBox="1">
            <a:spLocks noGrp="1"/>
          </p:cNvSpPr>
          <p:nvPr>
            <p:ph type="sldNum" idx="12"/>
          </p:nvPr>
        </p:nvSpPr>
        <p:spPr>
          <a:xfrm>
            <a:off x="15102186" y="14013406"/>
            <a:ext cx="4811316" cy="80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8"/>
          <p:cNvSpPr txBox="1">
            <a:spLocks noGrp="1"/>
          </p:cNvSpPr>
          <p:nvPr>
            <p:ph type="title"/>
          </p:nvPr>
        </p:nvSpPr>
        <p:spPr>
          <a:xfrm>
            <a:off x="1470129" y="804973"/>
            <a:ext cx="18443376" cy="2922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8"/>
          <p:cNvSpPr txBox="1">
            <a:spLocks noGrp="1"/>
          </p:cNvSpPr>
          <p:nvPr>
            <p:ph type="body" idx="1"/>
          </p:nvPr>
        </p:nvSpPr>
        <p:spPr>
          <a:xfrm>
            <a:off x="1470129" y="4024831"/>
            <a:ext cx="18443376" cy="959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293054" lvl="0" indent="-969790" algn="l">
              <a:lnSpc>
                <a:spcPct val="90000"/>
              </a:lnSpc>
              <a:spcBef>
                <a:spcPts val="364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2586106" lvl="1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3879160" lvl="2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5172212" lvl="3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6465266" lvl="4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7758318" lvl="5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9051372" lvl="6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0344424" lvl="7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11637478" lvl="8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8"/>
          <p:cNvSpPr txBox="1">
            <a:spLocks noGrp="1"/>
          </p:cNvSpPr>
          <p:nvPr>
            <p:ph type="dt" idx="10"/>
          </p:nvPr>
        </p:nvSpPr>
        <p:spPr>
          <a:xfrm>
            <a:off x="1470125" y="14013406"/>
            <a:ext cx="4811316" cy="80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ftr" idx="11"/>
          </p:nvPr>
        </p:nvSpPr>
        <p:spPr>
          <a:xfrm>
            <a:off x="7083330" y="14013406"/>
            <a:ext cx="7216974" cy="80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8"/>
          <p:cNvSpPr txBox="1">
            <a:spLocks noGrp="1"/>
          </p:cNvSpPr>
          <p:nvPr>
            <p:ph type="sldNum" idx="12"/>
          </p:nvPr>
        </p:nvSpPr>
        <p:spPr>
          <a:xfrm>
            <a:off x="15102186" y="14013406"/>
            <a:ext cx="4811316" cy="80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9"/>
          <p:cNvSpPr txBox="1">
            <a:spLocks noGrp="1"/>
          </p:cNvSpPr>
          <p:nvPr>
            <p:ph type="title"/>
          </p:nvPr>
        </p:nvSpPr>
        <p:spPr>
          <a:xfrm>
            <a:off x="1458989" y="3769345"/>
            <a:ext cx="18443376" cy="6289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0"/>
              <a:buFont typeface="Calibri"/>
              <a:buNone/>
              <a:defRPr sz="2187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body" idx="1"/>
          </p:nvPr>
        </p:nvSpPr>
        <p:spPr>
          <a:xfrm>
            <a:off x="1458989" y="10118069"/>
            <a:ext cx="18443376" cy="3307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293054" lvl="0" indent="-646526" algn="l">
              <a:lnSpc>
                <a:spcPct val="90000"/>
              </a:lnSpc>
              <a:spcBef>
                <a:spcPts val="3646"/>
              </a:spcBef>
              <a:spcAft>
                <a:spcPts val="0"/>
              </a:spcAft>
              <a:buClr>
                <a:schemeClr val="dk1"/>
              </a:buClr>
              <a:buSzPts val="3360"/>
              <a:buNone/>
              <a:defRPr sz="8744">
                <a:solidFill>
                  <a:schemeClr val="dk1"/>
                </a:solidFill>
              </a:defRPr>
            </a:lvl1pPr>
            <a:lvl2pPr marL="2586106" lvl="1" indent="-646526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 sz="7288">
                <a:solidFill>
                  <a:srgbClr val="888888"/>
                </a:solidFill>
              </a:defRPr>
            </a:lvl2pPr>
            <a:lvl3pPr marL="3879160" lvl="2" indent="-646526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rgbClr val="888888"/>
              </a:buClr>
              <a:buSzPts val="2520"/>
              <a:buNone/>
              <a:defRPr sz="6562">
                <a:solidFill>
                  <a:srgbClr val="888888"/>
                </a:solidFill>
              </a:defRPr>
            </a:lvl3pPr>
            <a:lvl4pPr marL="5172212" lvl="3" indent="-646526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  <a:defRPr sz="5834">
                <a:solidFill>
                  <a:srgbClr val="888888"/>
                </a:solidFill>
              </a:defRPr>
            </a:lvl4pPr>
            <a:lvl5pPr marL="6465266" lvl="4" indent="-646526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  <a:defRPr sz="5834">
                <a:solidFill>
                  <a:srgbClr val="888888"/>
                </a:solidFill>
              </a:defRPr>
            </a:lvl5pPr>
            <a:lvl6pPr marL="7758318" lvl="5" indent="-646526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  <a:defRPr sz="5834">
                <a:solidFill>
                  <a:srgbClr val="888888"/>
                </a:solidFill>
              </a:defRPr>
            </a:lvl6pPr>
            <a:lvl7pPr marL="9051372" lvl="6" indent="-646526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  <a:defRPr sz="5834">
                <a:solidFill>
                  <a:srgbClr val="888888"/>
                </a:solidFill>
              </a:defRPr>
            </a:lvl7pPr>
            <a:lvl8pPr marL="10344424" lvl="7" indent="-646526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  <a:defRPr sz="5834">
                <a:solidFill>
                  <a:srgbClr val="888888"/>
                </a:solidFill>
              </a:defRPr>
            </a:lvl8pPr>
            <a:lvl9pPr marL="11637478" lvl="8" indent="-646526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  <a:defRPr sz="5834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1470125" y="14013406"/>
            <a:ext cx="4811316" cy="80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7083330" y="14013406"/>
            <a:ext cx="7216974" cy="80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15102186" y="14013406"/>
            <a:ext cx="4811316" cy="80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0"/>
          <p:cNvSpPr txBox="1">
            <a:spLocks noGrp="1"/>
          </p:cNvSpPr>
          <p:nvPr>
            <p:ph type="title"/>
          </p:nvPr>
        </p:nvSpPr>
        <p:spPr>
          <a:xfrm>
            <a:off x="1470129" y="804973"/>
            <a:ext cx="18443376" cy="2922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0"/>
          <p:cNvSpPr txBox="1">
            <a:spLocks noGrp="1"/>
          </p:cNvSpPr>
          <p:nvPr>
            <p:ph type="body" idx="1"/>
          </p:nvPr>
        </p:nvSpPr>
        <p:spPr>
          <a:xfrm>
            <a:off x="1470125" y="4024831"/>
            <a:ext cx="9088041" cy="959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293054" lvl="0" indent="-969790" algn="l">
              <a:lnSpc>
                <a:spcPct val="90000"/>
              </a:lnSpc>
              <a:spcBef>
                <a:spcPts val="364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2586106" lvl="1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3879160" lvl="2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5172212" lvl="3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6465266" lvl="4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7758318" lvl="5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9051372" lvl="6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0344424" lvl="7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11637478" lvl="8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0"/>
          <p:cNvSpPr txBox="1">
            <a:spLocks noGrp="1"/>
          </p:cNvSpPr>
          <p:nvPr>
            <p:ph type="body" idx="2"/>
          </p:nvPr>
        </p:nvSpPr>
        <p:spPr>
          <a:xfrm>
            <a:off x="10825460" y="4024831"/>
            <a:ext cx="9088041" cy="959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293054" lvl="0" indent="-969790" algn="l">
              <a:lnSpc>
                <a:spcPct val="90000"/>
              </a:lnSpc>
              <a:spcBef>
                <a:spcPts val="364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2586106" lvl="1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3879160" lvl="2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5172212" lvl="3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6465266" lvl="4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7758318" lvl="5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9051372" lvl="6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0344424" lvl="7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11637478" lvl="8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1470125" y="14013406"/>
            <a:ext cx="4811316" cy="80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7083330" y="14013406"/>
            <a:ext cx="7216974" cy="80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15102186" y="14013406"/>
            <a:ext cx="4811316" cy="80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 txBox="1">
            <a:spLocks noGrp="1"/>
          </p:cNvSpPr>
          <p:nvPr>
            <p:ph type="title"/>
          </p:nvPr>
        </p:nvSpPr>
        <p:spPr>
          <a:xfrm>
            <a:off x="1472911" y="804973"/>
            <a:ext cx="18443376" cy="2922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body" idx="1"/>
          </p:nvPr>
        </p:nvSpPr>
        <p:spPr>
          <a:xfrm>
            <a:off x="1472913" y="3706344"/>
            <a:ext cx="9046276" cy="1816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1293054" lvl="0" indent="-646526" algn="l">
              <a:lnSpc>
                <a:spcPct val="90000"/>
              </a:lnSpc>
              <a:spcBef>
                <a:spcPts val="3646"/>
              </a:spcBef>
              <a:spcAft>
                <a:spcPts val="0"/>
              </a:spcAft>
              <a:buClr>
                <a:schemeClr val="dk1"/>
              </a:buClr>
              <a:buSzPts val="3360"/>
              <a:buNone/>
              <a:defRPr sz="8744" b="1"/>
            </a:lvl1pPr>
            <a:lvl2pPr marL="2586106" lvl="1" indent="-646526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7288" b="1"/>
            </a:lvl2pPr>
            <a:lvl3pPr marL="3879160" lvl="2" indent="-646526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2520"/>
              <a:buNone/>
              <a:defRPr sz="6562" b="1"/>
            </a:lvl3pPr>
            <a:lvl4pPr marL="5172212" lvl="3" indent="-646526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5834" b="1"/>
            </a:lvl4pPr>
            <a:lvl5pPr marL="6465266" lvl="4" indent="-646526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5834" b="1"/>
            </a:lvl5pPr>
            <a:lvl6pPr marL="7758318" lvl="5" indent="-646526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5834" b="1"/>
            </a:lvl6pPr>
            <a:lvl7pPr marL="9051372" lvl="6" indent="-646526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5834" b="1"/>
            </a:lvl7pPr>
            <a:lvl8pPr marL="10344424" lvl="7" indent="-646526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5834" b="1"/>
            </a:lvl8pPr>
            <a:lvl9pPr marL="11637478" lvl="8" indent="-646526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5834" b="1"/>
            </a:lvl9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2"/>
          </p:nvPr>
        </p:nvSpPr>
        <p:spPr>
          <a:xfrm>
            <a:off x="1472913" y="5522766"/>
            <a:ext cx="9046276" cy="8123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293054" lvl="0" indent="-969790" algn="l">
              <a:lnSpc>
                <a:spcPct val="90000"/>
              </a:lnSpc>
              <a:spcBef>
                <a:spcPts val="364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2586106" lvl="1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3879160" lvl="2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5172212" lvl="3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6465266" lvl="4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7758318" lvl="5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9051372" lvl="6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0344424" lvl="7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11637478" lvl="8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3"/>
          </p:nvPr>
        </p:nvSpPr>
        <p:spPr>
          <a:xfrm>
            <a:off x="10825466" y="3706344"/>
            <a:ext cx="9090826" cy="1816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1293054" lvl="0" indent="-646526" algn="l">
              <a:lnSpc>
                <a:spcPct val="90000"/>
              </a:lnSpc>
              <a:spcBef>
                <a:spcPts val="3646"/>
              </a:spcBef>
              <a:spcAft>
                <a:spcPts val="0"/>
              </a:spcAft>
              <a:buClr>
                <a:schemeClr val="dk1"/>
              </a:buClr>
              <a:buSzPts val="3360"/>
              <a:buNone/>
              <a:defRPr sz="8744" b="1"/>
            </a:lvl1pPr>
            <a:lvl2pPr marL="2586106" lvl="1" indent="-646526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7288" b="1"/>
            </a:lvl2pPr>
            <a:lvl3pPr marL="3879160" lvl="2" indent="-646526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2520"/>
              <a:buNone/>
              <a:defRPr sz="6562" b="1"/>
            </a:lvl3pPr>
            <a:lvl4pPr marL="5172212" lvl="3" indent="-646526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5834" b="1"/>
            </a:lvl4pPr>
            <a:lvl5pPr marL="6465266" lvl="4" indent="-646526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5834" b="1"/>
            </a:lvl5pPr>
            <a:lvl6pPr marL="7758318" lvl="5" indent="-646526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5834" b="1"/>
            </a:lvl6pPr>
            <a:lvl7pPr marL="9051372" lvl="6" indent="-646526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5834" b="1"/>
            </a:lvl7pPr>
            <a:lvl8pPr marL="10344424" lvl="7" indent="-646526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5834" b="1"/>
            </a:lvl8pPr>
            <a:lvl9pPr marL="11637478" lvl="8" indent="-646526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5834" b="1"/>
            </a:lvl9pPr>
          </a:lstStyle>
          <a:p>
            <a:endParaRPr/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4"/>
          </p:nvPr>
        </p:nvSpPr>
        <p:spPr>
          <a:xfrm>
            <a:off x="10825466" y="5522766"/>
            <a:ext cx="9090826" cy="8123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293054" lvl="0" indent="-969790" algn="l">
              <a:lnSpc>
                <a:spcPct val="90000"/>
              </a:lnSpc>
              <a:spcBef>
                <a:spcPts val="364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2586106" lvl="1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3879160" lvl="2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5172212" lvl="3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6465266" lvl="4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7758318" lvl="5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9051372" lvl="6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10344424" lvl="7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11637478" lvl="8" indent="-96979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1470125" y="14013406"/>
            <a:ext cx="4811316" cy="80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7083330" y="14013406"/>
            <a:ext cx="7216974" cy="80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15102186" y="14013406"/>
            <a:ext cx="4811316" cy="80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>
            <a:spLocks noGrp="1"/>
          </p:cNvSpPr>
          <p:nvPr>
            <p:ph type="title"/>
          </p:nvPr>
        </p:nvSpPr>
        <p:spPr>
          <a:xfrm>
            <a:off x="1470129" y="804973"/>
            <a:ext cx="18443376" cy="2922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2"/>
          <p:cNvSpPr txBox="1">
            <a:spLocks noGrp="1"/>
          </p:cNvSpPr>
          <p:nvPr>
            <p:ph type="dt" idx="10"/>
          </p:nvPr>
        </p:nvSpPr>
        <p:spPr>
          <a:xfrm>
            <a:off x="1470125" y="14013406"/>
            <a:ext cx="4811316" cy="80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2"/>
          <p:cNvSpPr txBox="1">
            <a:spLocks noGrp="1"/>
          </p:cNvSpPr>
          <p:nvPr>
            <p:ph type="ftr" idx="11"/>
          </p:nvPr>
        </p:nvSpPr>
        <p:spPr>
          <a:xfrm>
            <a:off x="7083330" y="14013406"/>
            <a:ext cx="7216974" cy="80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15102186" y="14013406"/>
            <a:ext cx="4811316" cy="80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1472914" y="1007957"/>
            <a:ext cx="6896775" cy="3527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80"/>
              <a:buFont typeface="Calibri"/>
              <a:buNone/>
              <a:defRPr sz="11664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9090830" y="2176913"/>
            <a:ext cx="10825460" cy="10744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293054" lvl="0" indent="-1451092" algn="l">
              <a:lnSpc>
                <a:spcPct val="90000"/>
              </a:lnSpc>
              <a:spcBef>
                <a:spcPts val="3646"/>
              </a:spcBef>
              <a:spcAft>
                <a:spcPts val="0"/>
              </a:spcAft>
              <a:buClr>
                <a:schemeClr val="dk1"/>
              </a:buClr>
              <a:buSzPts val="4480"/>
              <a:buChar char="•"/>
              <a:defRPr sz="11664"/>
            </a:lvl1pPr>
            <a:lvl2pPr marL="2586106" lvl="1" indent="-135052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3920"/>
              <a:buChar char="•"/>
              <a:defRPr sz="10206"/>
            </a:lvl2pPr>
            <a:lvl3pPr marL="3879160" lvl="2" indent="-1249952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3360"/>
              <a:buChar char="•"/>
              <a:defRPr sz="8744"/>
            </a:lvl3pPr>
            <a:lvl4pPr marL="5172212" lvl="3" indent="-114938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7288"/>
            </a:lvl4pPr>
            <a:lvl5pPr marL="6465266" lvl="4" indent="-114938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7288"/>
            </a:lvl5pPr>
            <a:lvl6pPr marL="7758318" lvl="5" indent="-114938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7288"/>
            </a:lvl6pPr>
            <a:lvl7pPr marL="9051372" lvl="6" indent="-114938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7288"/>
            </a:lvl7pPr>
            <a:lvl8pPr marL="10344424" lvl="7" indent="-114938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7288"/>
            </a:lvl8pPr>
            <a:lvl9pPr marL="11637478" lvl="8" indent="-1149380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7288"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body" idx="2"/>
          </p:nvPr>
        </p:nvSpPr>
        <p:spPr>
          <a:xfrm>
            <a:off x="1472914" y="4535806"/>
            <a:ext cx="6896775" cy="8403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293054" lvl="0" indent="-646526" algn="l">
              <a:lnSpc>
                <a:spcPct val="90000"/>
              </a:lnSpc>
              <a:spcBef>
                <a:spcPts val="3646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5834"/>
            </a:lvl1pPr>
            <a:lvl2pPr marL="2586106" lvl="1" indent="-646526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960"/>
              <a:buNone/>
              <a:defRPr sz="5102"/>
            </a:lvl2pPr>
            <a:lvl3pPr marL="3879160" lvl="2" indent="-646526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680"/>
              <a:buNone/>
              <a:defRPr sz="4372"/>
            </a:lvl3pPr>
            <a:lvl4pPr marL="5172212" lvl="3" indent="-646526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3646"/>
            </a:lvl4pPr>
            <a:lvl5pPr marL="6465266" lvl="4" indent="-646526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3646"/>
            </a:lvl5pPr>
            <a:lvl6pPr marL="7758318" lvl="5" indent="-646526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3646"/>
            </a:lvl6pPr>
            <a:lvl7pPr marL="9051372" lvl="6" indent="-646526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3646"/>
            </a:lvl7pPr>
            <a:lvl8pPr marL="10344424" lvl="7" indent="-646526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3646"/>
            </a:lvl8pPr>
            <a:lvl9pPr marL="11637478" lvl="8" indent="-646526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3646"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dt" idx="10"/>
          </p:nvPr>
        </p:nvSpPr>
        <p:spPr>
          <a:xfrm>
            <a:off x="1470125" y="14013406"/>
            <a:ext cx="4811316" cy="80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ftr" idx="11"/>
          </p:nvPr>
        </p:nvSpPr>
        <p:spPr>
          <a:xfrm>
            <a:off x="7083330" y="14013406"/>
            <a:ext cx="7216974" cy="80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ldNum" idx="12"/>
          </p:nvPr>
        </p:nvSpPr>
        <p:spPr>
          <a:xfrm>
            <a:off x="15102186" y="14013406"/>
            <a:ext cx="4811316" cy="80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1472914" y="1007957"/>
            <a:ext cx="6896775" cy="3527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80"/>
              <a:buFont typeface="Calibri"/>
              <a:buNone/>
              <a:defRPr sz="11664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4"/>
          <p:cNvSpPr>
            <a:spLocks noGrp="1"/>
          </p:cNvSpPr>
          <p:nvPr>
            <p:ph type="pic" idx="2"/>
          </p:nvPr>
        </p:nvSpPr>
        <p:spPr>
          <a:xfrm>
            <a:off x="9090830" y="2176913"/>
            <a:ext cx="10825460" cy="10744538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4"/>
          <p:cNvSpPr txBox="1">
            <a:spLocks noGrp="1"/>
          </p:cNvSpPr>
          <p:nvPr>
            <p:ph type="body" idx="1"/>
          </p:nvPr>
        </p:nvSpPr>
        <p:spPr>
          <a:xfrm>
            <a:off x="1472914" y="4535806"/>
            <a:ext cx="6896775" cy="8403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293054" lvl="0" indent="-646526" algn="l">
              <a:lnSpc>
                <a:spcPct val="90000"/>
              </a:lnSpc>
              <a:spcBef>
                <a:spcPts val="3646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5834"/>
            </a:lvl1pPr>
            <a:lvl2pPr marL="2586106" lvl="1" indent="-646526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960"/>
              <a:buNone/>
              <a:defRPr sz="5102"/>
            </a:lvl2pPr>
            <a:lvl3pPr marL="3879160" lvl="2" indent="-646526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680"/>
              <a:buNone/>
              <a:defRPr sz="4372"/>
            </a:lvl3pPr>
            <a:lvl4pPr marL="5172212" lvl="3" indent="-646526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3646"/>
            </a:lvl4pPr>
            <a:lvl5pPr marL="6465266" lvl="4" indent="-646526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3646"/>
            </a:lvl5pPr>
            <a:lvl6pPr marL="7758318" lvl="5" indent="-646526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3646"/>
            </a:lvl6pPr>
            <a:lvl7pPr marL="9051372" lvl="6" indent="-646526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3646"/>
            </a:lvl7pPr>
            <a:lvl8pPr marL="10344424" lvl="7" indent="-646526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3646"/>
            </a:lvl8pPr>
            <a:lvl9pPr marL="11637478" lvl="8" indent="-646526" algn="l">
              <a:lnSpc>
                <a:spcPct val="90000"/>
              </a:lnSpc>
              <a:spcBef>
                <a:spcPts val="1822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3646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dt" idx="10"/>
          </p:nvPr>
        </p:nvSpPr>
        <p:spPr>
          <a:xfrm>
            <a:off x="1470125" y="14013406"/>
            <a:ext cx="4811316" cy="80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ftr" idx="11"/>
          </p:nvPr>
        </p:nvSpPr>
        <p:spPr>
          <a:xfrm>
            <a:off x="7083330" y="14013406"/>
            <a:ext cx="7216974" cy="80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sldNum" idx="12"/>
          </p:nvPr>
        </p:nvSpPr>
        <p:spPr>
          <a:xfrm>
            <a:off x="15102186" y="14013406"/>
            <a:ext cx="4811316" cy="80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>
            <a:spLocks noGrp="1"/>
          </p:cNvSpPr>
          <p:nvPr>
            <p:ph type="title"/>
          </p:nvPr>
        </p:nvSpPr>
        <p:spPr>
          <a:xfrm>
            <a:off x="1470129" y="804973"/>
            <a:ext cx="18443376" cy="2922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160"/>
              <a:buFont typeface="Calibri"/>
              <a:buNone/>
              <a:defRPr sz="6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5"/>
          <p:cNvSpPr txBox="1">
            <a:spLocks noGrp="1"/>
          </p:cNvSpPr>
          <p:nvPr>
            <p:ph type="body" idx="1"/>
          </p:nvPr>
        </p:nvSpPr>
        <p:spPr>
          <a:xfrm>
            <a:off x="1470129" y="4024831"/>
            <a:ext cx="18443376" cy="9593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77519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3920"/>
              <a:buFont typeface="Arial"/>
              <a:buChar char="•"/>
              <a:defRPr sz="3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4196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Arial"/>
              <a:buChar char="•"/>
              <a:defRPr sz="335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064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8619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862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862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8862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8862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8862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5"/>
          <p:cNvSpPr txBox="1">
            <a:spLocks noGrp="1"/>
          </p:cNvSpPr>
          <p:nvPr>
            <p:ph type="dt" idx="10"/>
          </p:nvPr>
        </p:nvSpPr>
        <p:spPr>
          <a:xfrm>
            <a:off x="1470125" y="14013406"/>
            <a:ext cx="4811316" cy="80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68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68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68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68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68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68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68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68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5"/>
          <p:cNvSpPr txBox="1">
            <a:spLocks noGrp="1"/>
          </p:cNvSpPr>
          <p:nvPr>
            <p:ph type="ftr" idx="11"/>
          </p:nvPr>
        </p:nvSpPr>
        <p:spPr>
          <a:xfrm>
            <a:off x="7083330" y="14013406"/>
            <a:ext cx="7216974" cy="80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68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68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68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68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68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68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68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68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5"/>
          <p:cNvSpPr txBox="1">
            <a:spLocks noGrp="1"/>
          </p:cNvSpPr>
          <p:nvPr>
            <p:ph type="sldNum" idx="12"/>
          </p:nvPr>
        </p:nvSpPr>
        <p:spPr>
          <a:xfrm>
            <a:off x="15102186" y="14013406"/>
            <a:ext cx="4811316" cy="80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26"/>
              <a:buFont typeface="Arial"/>
              <a:buNone/>
              <a:defRPr sz="4372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9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9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9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9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9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9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9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9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9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9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9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9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9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9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9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9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9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9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9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9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9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9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9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9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9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9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96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>
          <a:extLst>
            <a:ext uri="{FF2B5EF4-FFF2-40B4-BE49-F238E27FC236}">
              <a16:creationId xmlns:a16="http://schemas.microsoft.com/office/drawing/2014/main" id="{85CB812F-A0E4-73A8-A9FC-65BA782A4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">
            <a:extLst>
              <a:ext uri="{FF2B5EF4-FFF2-40B4-BE49-F238E27FC236}">
                <a16:creationId xmlns:a16="http://schemas.microsoft.com/office/drawing/2014/main" id="{8766F521-7390-0C38-5CB1-E64273D61EF5}"/>
              </a:ext>
            </a:extLst>
          </p:cNvPr>
          <p:cNvSpPr/>
          <p:nvPr/>
        </p:nvSpPr>
        <p:spPr>
          <a:xfrm>
            <a:off x="-9166505" y="-5983756"/>
            <a:ext cx="39625286" cy="27086870"/>
          </a:xfrm>
          <a:prstGeom prst="rect">
            <a:avLst/>
          </a:prstGeom>
          <a:noFill/>
          <a:ln w="9525" cap="flat" cmpd="sng">
            <a:solidFill>
              <a:srgbClr val="BFBFB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258570" tIns="129250" rIns="258570" bIns="129250" anchor="ctr" anchorCtr="0">
            <a:noAutofit/>
          </a:bodyPr>
          <a:lstStyle/>
          <a:p>
            <a:pPr algn="ctr"/>
            <a:endParaRPr sz="4000">
              <a:solidFill>
                <a:schemeClr val="lt1"/>
              </a:solidFill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ABFB21AB-A05F-75F1-66C9-67A934E4BE61}"/>
              </a:ext>
            </a:extLst>
          </p:cNvPr>
          <p:cNvGrpSpPr/>
          <p:nvPr/>
        </p:nvGrpSpPr>
        <p:grpSpPr>
          <a:xfrm>
            <a:off x="392114" y="14002008"/>
            <a:ext cx="20574000" cy="806575"/>
            <a:chOff x="392114" y="14002008"/>
            <a:chExt cx="20574000" cy="806575"/>
          </a:xfrm>
        </p:grpSpPr>
        <p:sp>
          <p:nvSpPr>
            <p:cNvPr id="3" name="Google Shape;162;p2">
              <a:extLst>
                <a:ext uri="{FF2B5EF4-FFF2-40B4-BE49-F238E27FC236}">
                  <a16:creationId xmlns:a16="http://schemas.microsoft.com/office/drawing/2014/main" id="{708EFD0C-4040-E6B2-1179-9B8DB195505C}"/>
                </a:ext>
              </a:extLst>
            </p:cNvPr>
            <p:cNvSpPr/>
            <p:nvPr/>
          </p:nvSpPr>
          <p:spPr>
            <a:xfrm>
              <a:off x="392114" y="14002008"/>
              <a:ext cx="20574000" cy="794173"/>
            </a:xfrm>
            <a:prstGeom prst="rect">
              <a:avLst/>
            </a:prstGeom>
            <a:noFill/>
            <a:ln w="254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218904" tIns="109382" rIns="218904" bIns="109382" anchor="ctr" anchorCtr="0">
              <a:noAutofit/>
            </a:bodyPr>
            <a:lstStyle/>
            <a:p>
              <a:pPr algn="ctr"/>
              <a:endParaRPr sz="3352"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4" name="Google Shape;165;p2">
              <a:extLst>
                <a:ext uri="{FF2B5EF4-FFF2-40B4-BE49-F238E27FC236}">
                  <a16:creationId xmlns:a16="http://schemas.microsoft.com/office/drawing/2014/main" id="{28C20B54-FD76-5F36-06C0-ABA1DFA46CA5}"/>
                </a:ext>
              </a:extLst>
            </p:cNvPr>
            <p:cNvSpPr txBox="1"/>
            <p:nvPr/>
          </p:nvSpPr>
          <p:spPr>
            <a:xfrm>
              <a:off x="4885555" y="14064095"/>
              <a:ext cx="1738822" cy="6710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37994" tIns="118926" rIns="237994" bIns="118926" anchor="t" anchorCtr="0">
              <a:spAutoFit/>
            </a:bodyPr>
            <a:lstStyle/>
            <a:p>
              <a:r>
                <a:rPr lang="es-ES" sz="2800" b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2026 </a:t>
              </a:r>
              <a:endParaRPr sz="2800" b="1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5" name="Google Shape;166;p2">
              <a:extLst>
                <a:ext uri="{FF2B5EF4-FFF2-40B4-BE49-F238E27FC236}">
                  <a16:creationId xmlns:a16="http://schemas.microsoft.com/office/drawing/2014/main" id="{A87CDD5F-CAA7-BA81-519A-8C0D3B10F0E5}"/>
                </a:ext>
              </a:extLst>
            </p:cNvPr>
            <p:cNvSpPr txBox="1"/>
            <p:nvPr/>
          </p:nvSpPr>
          <p:spPr>
            <a:xfrm>
              <a:off x="5932370" y="14071417"/>
              <a:ext cx="4628835" cy="7326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37994" tIns="118926" rIns="237994" bIns="118926" anchor="t" anchorCtr="0">
              <a:spAutoFit/>
            </a:bodyPr>
            <a:lstStyle/>
            <a:p>
              <a:r>
                <a:rPr lang="es-ES" sz="1600" b="1" dirty="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ENTREGA LO PRE-PROYECTUAL (TP1)                                            Pabellones paradigmáticos</a:t>
              </a:r>
              <a:endParaRPr sz="1600" b="1" dirty="0"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6" name="Google Shape;167;p2">
              <a:extLst>
                <a:ext uri="{FF2B5EF4-FFF2-40B4-BE49-F238E27FC236}">
                  <a16:creationId xmlns:a16="http://schemas.microsoft.com/office/drawing/2014/main" id="{ED387EB5-6A5F-6DD2-35A1-85F35621DA7A}"/>
                </a:ext>
              </a:extLst>
            </p:cNvPr>
            <p:cNvSpPr txBox="1"/>
            <p:nvPr/>
          </p:nvSpPr>
          <p:spPr>
            <a:xfrm>
              <a:off x="11034431" y="14014268"/>
              <a:ext cx="5606980" cy="7326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37994" tIns="118926" rIns="237994" bIns="118926" anchor="t" anchorCtr="0">
              <a:spAutoFit/>
            </a:bodyPr>
            <a:lstStyle/>
            <a:p>
              <a:r>
                <a:rPr lang="es-ES" sz="1600" b="1" dirty="0" err="1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P.Titular</a:t>
              </a:r>
              <a:r>
                <a:rPr lang="es-ES" sz="1600" b="1" dirty="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: </a:t>
              </a:r>
              <a:r>
                <a:rPr lang="es-ES" sz="1600" b="1" dirty="0" err="1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Arq</a:t>
              </a:r>
              <a:r>
                <a:rPr lang="es-ES" sz="1600" b="1" dirty="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 VITAS</a:t>
              </a:r>
              <a:endParaRPr sz="1600" dirty="0">
                <a:latin typeface="Arial Narrow"/>
                <a:ea typeface="Arial Narrow"/>
                <a:cs typeface="Arial Narrow"/>
                <a:sym typeface="Arial Narrow"/>
              </a:endParaRPr>
            </a:p>
            <a:p>
              <a:r>
                <a:rPr lang="es-ES" sz="1600" b="1" dirty="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P. Adjunta: </a:t>
              </a:r>
              <a:r>
                <a:rPr lang="es-ES" sz="1600" b="1" dirty="0" err="1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Arq</a:t>
              </a:r>
              <a:r>
                <a:rPr lang="es-ES" sz="1600" b="1" dirty="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 FERREIRA CENTENO</a:t>
              </a:r>
              <a:endParaRPr sz="1600" dirty="0"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7" name="Google Shape;168;p2">
              <a:extLst>
                <a:ext uri="{FF2B5EF4-FFF2-40B4-BE49-F238E27FC236}">
                  <a16:creationId xmlns:a16="http://schemas.microsoft.com/office/drawing/2014/main" id="{9B4FE048-6B4D-F35A-20FE-7456DF0EFE59}"/>
                </a:ext>
              </a:extLst>
            </p:cNvPr>
            <p:cNvSpPr txBox="1"/>
            <p:nvPr/>
          </p:nvSpPr>
          <p:spPr>
            <a:xfrm>
              <a:off x="14300832" y="14018548"/>
              <a:ext cx="6480436" cy="7326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37994" tIns="118926" rIns="237994" bIns="118926" anchor="t" anchorCtr="0">
              <a:spAutoFit/>
            </a:bodyPr>
            <a:lstStyle/>
            <a:p>
              <a:r>
                <a:rPr lang="es-ES" sz="1600" b="1" dirty="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Docente A1D</a:t>
              </a:r>
              <a:r>
                <a:rPr lang="es-ES" sz="1600" dirty="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:</a:t>
              </a:r>
            </a:p>
            <a:p>
              <a:r>
                <a:rPr lang="es-ES" sz="1600" b="1" dirty="0">
                  <a:solidFill>
                    <a:schemeClr val="dk1"/>
                  </a:solidFill>
                  <a:latin typeface="Arial Narrow"/>
                  <a:ea typeface="Arial Narrow"/>
                  <a:cs typeface="Arial Narrow"/>
                  <a:sym typeface="Arial Narrow"/>
                </a:rPr>
                <a:t>ESTUDIANTES:</a:t>
              </a:r>
              <a:endParaRPr sz="1600" dirty="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88514189-9D40-8CC2-8223-7841F62B80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9684" y="14064862"/>
              <a:ext cx="2076510" cy="655929"/>
            </a:xfrm>
            <a:prstGeom prst="rect">
              <a:avLst/>
            </a:prstGeom>
          </p:spPr>
        </p:pic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7AB2F227-8549-00FC-7D0F-5790278D06E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04639" y="14063819"/>
              <a:ext cx="2076511" cy="660865"/>
            </a:xfrm>
            <a:prstGeom prst="rect">
              <a:avLst/>
            </a:prstGeom>
          </p:spPr>
        </p:pic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id="{38B95D57-C39F-B3EF-51F0-CDE16ECBE1B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2376" t="2365" r="2090" b="3225"/>
            <a:stretch/>
          </p:blipFill>
          <p:spPr>
            <a:xfrm>
              <a:off x="10372642" y="14023608"/>
              <a:ext cx="792134" cy="784975"/>
            </a:xfrm>
            <a:prstGeom prst="rect">
              <a:avLst/>
            </a:prstGeom>
          </p:spPr>
        </p:pic>
      </p:grpSp>
      <p:sp>
        <p:nvSpPr>
          <p:cNvPr id="20" name="Rectángulo 19">
            <a:extLst>
              <a:ext uri="{FF2B5EF4-FFF2-40B4-BE49-F238E27FC236}">
                <a16:creationId xmlns:a16="http://schemas.microsoft.com/office/drawing/2014/main" id="{DF2933FA-4E5D-2007-5580-26EEBE6C6875}"/>
              </a:ext>
            </a:extLst>
          </p:cNvPr>
          <p:cNvSpPr/>
          <p:nvPr/>
        </p:nvSpPr>
        <p:spPr>
          <a:xfrm>
            <a:off x="-3081338" y="-3002312"/>
            <a:ext cx="9525000" cy="13179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5604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7910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27</Words>
  <Application>Microsoft Office PowerPoint</Application>
  <PresentationFormat>Personalizado</PresentationFormat>
  <Paragraphs>6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 Narrow</vt:lpstr>
      <vt:lpstr>Calibri</vt:lpstr>
      <vt:lpstr>Arial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Carolina Ferreira Centeno</dc:creator>
  <cp:lastModifiedBy>Carolina Ferreira Centeno</cp:lastModifiedBy>
  <cp:revision>17</cp:revision>
  <cp:lastPrinted>2025-10-31T14:17:53Z</cp:lastPrinted>
  <dcterms:created xsi:type="dcterms:W3CDTF">2023-10-10T14:29:15Z</dcterms:created>
  <dcterms:modified xsi:type="dcterms:W3CDTF">2026-05-27T17:29:05Z</dcterms:modified>
</cp:coreProperties>
</file>