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57" r:id="rId3"/>
    <p:sldId id="258" r:id="rId4"/>
    <p:sldId id="259" r:id="rId5"/>
    <p:sldId id="261" r:id="rId6"/>
    <p:sldId id="260" r:id="rId7"/>
    <p:sldId id="270" r:id="rId8"/>
    <p:sldId id="272" r:id="rId9"/>
    <p:sldId id="262" r:id="rId10"/>
    <p:sldId id="287" r:id="rId11"/>
    <p:sldId id="263" r:id="rId12"/>
    <p:sldId id="288" r:id="rId13"/>
    <p:sldId id="271" r:id="rId14"/>
    <p:sldId id="266" r:id="rId15"/>
    <p:sldId id="289" r:id="rId16"/>
    <p:sldId id="265" r:id="rId17"/>
    <p:sldId id="290" r:id="rId18"/>
    <p:sldId id="291" r:id="rId19"/>
    <p:sldId id="267" r:id="rId20"/>
    <p:sldId id="292" r:id="rId21"/>
    <p:sldId id="268" r:id="rId22"/>
    <p:sldId id="293" r:id="rId23"/>
    <p:sldId id="269" r:id="rId24"/>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0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10" name="Freeform 6" title="Page Number Shape">
            <a:extLst>
              <a:ext uri="{FF2B5EF4-FFF2-40B4-BE49-F238E27FC236}">
                <a16:creationId xmlns:a16="http://schemas.microsoft.com/office/drawing/2014/main" id="{DD4C4B28-6B4B-4445-8535-F516D74E4AA9}"/>
              </a:ext>
            </a:extLst>
          </p:cNvPr>
          <p:cNvSpPr/>
          <p:nvPr/>
        </p:nvSpPr>
        <p:spPr bwMode="auto">
          <a:xfrm>
            <a:off x="11784011" y="578356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cxnSp>
        <p:nvCxnSpPr>
          <p:cNvPr id="12" name="Straight Connector 11" title="Verticle Rule Line">
            <a:extLst>
              <a:ext uri="{FF2B5EF4-FFF2-40B4-BE49-F238E27FC236}">
                <a16:creationId xmlns:a16="http://schemas.microsoft.com/office/drawing/2014/main" id="{0CB1C732-7193-4253-8746-850D090A6B4E}"/>
              </a:ext>
            </a:extLst>
          </p:cNvPr>
          <p:cNvCxnSpPr>
            <a:cxnSpLocks/>
          </p:cNvCxnSpPr>
          <p:nvPr/>
        </p:nvCxnSpPr>
        <p:spPr>
          <a:xfrm>
            <a:off x="758952" y="1280160"/>
            <a:ext cx="0" cy="55778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03AA199-952B-427F-A5BE-B97D25FD0733}"/>
              </a:ext>
            </a:extLst>
          </p:cNvPr>
          <p:cNvSpPr>
            <a:spLocks noGrp="1"/>
          </p:cNvSpPr>
          <p:nvPr>
            <p:ph type="ctrTitle"/>
          </p:nvPr>
        </p:nvSpPr>
        <p:spPr>
          <a:xfrm>
            <a:off x="1078992" y="1143000"/>
            <a:ext cx="6720840" cy="3730752"/>
          </a:xfrm>
        </p:spPr>
        <p:txBody>
          <a:bodyPr anchor="t">
            <a:normAutofit/>
          </a:bodyPr>
          <a:lstStyle>
            <a:lvl1pPr algn="l">
              <a:defRPr sz="7200"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A1AA393-A876-475F-A05B-1CCAB6C1F089}"/>
              </a:ext>
            </a:extLst>
          </p:cNvPr>
          <p:cNvSpPr>
            <a:spLocks noGrp="1"/>
          </p:cNvSpPr>
          <p:nvPr>
            <p:ph type="subTitle" idx="1"/>
          </p:nvPr>
        </p:nvSpPr>
        <p:spPr>
          <a:xfrm>
            <a:off x="1078992" y="5010912"/>
            <a:ext cx="6720840" cy="704088"/>
          </a:xfrm>
        </p:spPr>
        <p:txBody>
          <a:bodyPr>
            <a:normAutofit/>
          </a:bodyPr>
          <a:lstStyle>
            <a:lvl1pPr marL="0" indent="0" algn="l">
              <a:lnSpc>
                <a:spcPct val="100000"/>
              </a:lnSpc>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3395621-D631-4F31-AEEF-C8574E507372}"/>
              </a:ext>
            </a:extLst>
          </p:cNvPr>
          <p:cNvSpPr>
            <a:spLocks noGrp="1"/>
          </p:cNvSpPr>
          <p:nvPr>
            <p:ph type="dt" sz="half" idx="10"/>
          </p:nvPr>
        </p:nvSpPr>
        <p:spPr>
          <a:xfrm>
            <a:off x="8286356" y="6007608"/>
            <a:ext cx="3143643" cy="365125"/>
          </a:xfrm>
        </p:spPr>
        <p:txBody>
          <a:bodyPr/>
          <a:lstStyle/>
          <a:p>
            <a:fld id="{53BEF823-48A5-43FC-BE03-E79964288B41}" type="datetimeFigureOut">
              <a:rPr lang="en-US" smtClean="0"/>
              <a:t>8/13/2021</a:t>
            </a:fld>
            <a:endParaRPr lang="en-US" dirty="0"/>
          </a:p>
        </p:txBody>
      </p:sp>
      <p:sp>
        <p:nvSpPr>
          <p:cNvPr id="5" name="Footer Placeholder 4">
            <a:extLst>
              <a:ext uri="{FF2B5EF4-FFF2-40B4-BE49-F238E27FC236}">
                <a16:creationId xmlns:a16="http://schemas.microsoft.com/office/drawing/2014/main" id="{305EE125-77AD-4E23-AFB7-C5CFDEACACF1}"/>
              </a:ext>
            </a:extLst>
          </p:cNvPr>
          <p:cNvSpPr>
            <a:spLocks noGrp="1"/>
          </p:cNvSpPr>
          <p:nvPr>
            <p:ph type="ftr" sz="quarter" idx="11"/>
          </p:nvPr>
        </p:nvSpPr>
        <p:spPr>
          <a:xfrm>
            <a:off x="1078991" y="6007608"/>
            <a:ext cx="6720837" cy="365125"/>
          </a:xfrm>
        </p:spPr>
        <p:txBody>
          <a:bodyPr/>
          <a:lstStyle/>
          <a:p>
            <a:endParaRPr lang="en-US" dirty="0"/>
          </a:p>
        </p:txBody>
      </p:sp>
      <p:sp>
        <p:nvSpPr>
          <p:cNvPr id="6" name="Slide Number Placeholder 5">
            <a:extLst>
              <a:ext uri="{FF2B5EF4-FFF2-40B4-BE49-F238E27FC236}">
                <a16:creationId xmlns:a16="http://schemas.microsoft.com/office/drawing/2014/main" id="{DC569682-B530-4F52-87B9-39464A0930B3}"/>
              </a:ext>
            </a:extLst>
          </p:cNvPr>
          <p:cNvSpPr>
            <a:spLocks noGrp="1"/>
          </p:cNvSpPr>
          <p:nvPr>
            <p:ph type="sldNum" sz="quarter" idx="12"/>
          </p:nvPr>
        </p:nvSpPr>
        <p:spPr/>
        <p:txBody>
          <a:bodyPr/>
          <a:lstStyle>
            <a:lvl1pPr algn="ctr">
              <a:defRPr/>
            </a:lvl1pPr>
          </a:lstStyle>
          <a:p>
            <a:pPr algn="ctr"/>
            <a:fld id="{D79E6812-DF0E-4B88-AFAA-EAC7168F54C0}" type="slidenum">
              <a:rPr lang="en-US" smtClean="0"/>
              <a:pPr algn="ctr"/>
              <a:t>‹Nº›</a:t>
            </a:fld>
            <a:endParaRPr lang="en-US" dirty="0"/>
          </a:p>
        </p:txBody>
      </p:sp>
    </p:spTree>
    <p:extLst>
      <p:ext uri="{BB962C8B-B14F-4D97-AF65-F5344CB8AC3E}">
        <p14:creationId xmlns:p14="http://schemas.microsoft.com/office/powerpoint/2010/main" val="194087722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351BD-5252-4168-A69E-C6864AE297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48EEE-19C9-493B-836D-73B9E4A0BE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FA6BFE-11ED-4FB4-9F65-508B5B0F0DD3}"/>
              </a:ext>
            </a:extLst>
          </p:cNvPr>
          <p:cNvSpPr>
            <a:spLocks noGrp="1"/>
          </p:cNvSpPr>
          <p:nvPr>
            <p:ph type="dt" sz="half" idx="10"/>
          </p:nvPr>
        </p:nvSpPr>
        <p:spPr/>
        <p:txBody>
          <a:bodyPr/>
          <a:lstStyle/>
          <a:p>
            <a:pPr algn="r"/>
            <a:fld id="{53BEF823-48A5-43FC-BE03-E79964288B41}" type="datetimeFigureOut">
              <a:rPr lang="en-US" smtClean="0"/>
              <a:pPr algn="r"/>
              <a:t>8/13/2021</a:t>
            </a:fld>
            <a:endParaRPr lang="en-US" dirty="0"/>
          </a:p>
        </p:txBody>
      </p:sp>
      <p:sp>
        <p:nvSpPr>
          <p:cNvPr id="8" name="Footer Placeholder 7">
            <a:extLst>
              <a:ext uri="{FF2B5EF4-FFF2-40B4-BE49-F238E27FC236}">
                <a16:creationId xmlns:a16="http://schemas.microsoft.com/office/drawing/2014/main" id="{F90F536E-BEFF-4E0D-B4EC-39DE28C67CC3}"/>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36EE02AF-6FE1-4972-BD48-A82499AD67F6}"/>
              </a:ext>
            </a:extLst>
          </p:cNvPr>
          <p:cNvSpPr>
            <a:spLocks noGrp="1"/>
          </p:cNvSpPr>
          <p:nvPr>
            <p:ph type="sldNum" sz="quarter" idx="12"/>
          </p:nvPr>
        </p:nvSpPr>
        <p:spPr/>
        <p:txBody>
          <a:bodyPr/>
          <a:lstStyle/>
          <a:p>
            <a:pPr algn="ctr"/>
            <a:fld id="{D79E6812-DF0E-4B88-AFAA-EAC7168F54C0}" type="slidenum">
              <a:rPr lang="en-US" smtClean="0"/>
              <a:pPr algn="ctr"/>
              <a:t>‹Nº›</a:t>
            </a:fld>
            <a:endParaRPr lang="en-US" dirty="0"/>
          </a:p>
        </p:txBody>
      </p:sp>
    </p:spTree>
    <p:extLst>
      <p:ext uri="{BB962C8B-B14F-4D97-AF65-F5344CB8AC3E}">
        <p14:creationId xmlns:p14="http://schemas.microsoft.com/office/powerpoint/2010/main" val="2519750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452EE-D9FC-4E51-9BFF-141F9192339F}"/>
              </a:ext>
            </a:extLst>
          </p:cNvPr>
          <p:cNvSpPr>
            <a:spLocks noGrp="1"/>
          </p:cNvSpPr>
          <p:nvPr>
            <p:ph type="title"/>
          </p:nvPr>
        </p:nvSpPr>
        <p:spPr>
          <a:xfrm>
            <a:off x="763051" y="2414016"/>
            <a:ext cx="10666949" cy="3099816"/>
          </a:xfrm>
        </p:spPr>
        <p:txBody>
          <a:bodyPr anchor="t"/>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1E086C4-4949-4E7A-A182-6709496A1C38}"/>
              </a:ext>
            </a:extLst>
          </p:cNvPr>
          <p:cNvSpPr>
            <a:spLocks noGrp="1"/>
          </p:cNvSpPr>
          <p:nvPr>
            <p:ph type="body" idx="1"/>
          </p:nvPr>
        </p:nvSpPr>
        <p:spPr>
          <a:xfrm>
            <a:off x="758952" y="1389888"/>
            <a:ext cx="10671048" cy="822960"/>
          </a:xfrm>
        </p:spPr>
        <p:txBody>
          <a:bodyPr anchor="ctr">
            <a:normAutofit/>
          </a:bodyPr>
          <a:lstStyle>
            <a:lvl1pPr marL="0" indent="0">
              <a:buNone/>
              <a:defRPr sz="2000" i="1">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3D12BC88-6A2B-4851-9568-23A4B74D9F98}"/>
              </a:ext>
            </a:extLst>
          </p:cNvPr>
          <p:cNvSpPr>
            <a:spLocks noGrp="1"/>
          </p:cNvSpPr>
          <p:nvPr>
            <p:ph type="dt" sz="half" idx="10"/>
          </p:nvPr>
        </p:nvSpPr>
        <p:spPr/>
        <p:txBody>
          <a:bodyPr/>
          <a:lstStyle/>
          <a:p>
            <a:pPr algn="r"/>
            <a:fld id="{53BEF823-48A5-43FC-BE03-E79964288B41}" type="datetimeFigureOut">
              <a:rPr lang="en-US" smtClean="0"/>
              <a:pPr algn="r"/>
              <a:t>8/13/2021</a:t>
            </a:fld>
            <a:endParaRPr lang="en-US" dirty="0"/>
          </a:p>
        </p:txBody>
      </p:sp>
      <p:sp>
        <p:nvSpPr>
          <p:cNvPr id="8" name="Footer Placeholder 7">
            <a:extLst>
              <a:ext uri="{FF2B5EF4-FFF2-40B4-BE49-F238E27FC236}">
                <a16:creationId xmlns:a16="http://schemas.microsoft.com/office/drawing/2014/main" id="{D882CFE5-65C3-4F46-9141-4645455947D2}"/>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5321B390-4E13-4481-AC02-FF126656C4C9}"/>
              </a:ext>
            </a:extLst>
          </p:cNvPr>
          <p:cNvSpPr>
            <a:spLocks noGrp="1"/>
          </p:cNvSpPr>
          <p:nvPr>
            <p:ph type="sldNum" sz="quarter" idx="12"/>
          </p:nvPr>
        </p:nvSpPr>
        <p:spPr/>
        <p:txBody>
          <a:bodyPr/>
          <a:lstStyle/>
          <a:p>
            <a:pPr algn="ctr"/>
            <a:fld id="{D79E6812-DF0E-4B88-AFAA-EAC7168F54C0}" type="slidenum">
              <a:rPr lang="en-US" smtClean="0"/>
              <a:pPr algn="ctr"/>
              <a:t>‹Nº›</a:t>
            </a:fld>
            <a:endParaRPr lang="en-US" dirty="0"/>
          </a:p>
        </p:txBody>
      </p:sp>
    </p:spTree>
    <p:extLst>
      <p:ext uri="{BB962C8B-B14F-4D97-AF65-F5344CB8AC3E}">
        <p14:creationId xmlns:p14="http://schemas.microsoft.com/office/powerpoint/2010/main" val="1787299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0E02F8-47BB-4D30-8EFE-69C9222D9EC4}"/>
              </a:ext>
            </a:extLst>
          </p:cNvPr>
          <p:cNvSpPr>
            <a:spLocks noGrp="1"/>
          </p:cNvSpPr>
          <p:nvPr>
            <p:ph sz="half" idx="1"/>
          </p:nvPr>
        </p:nvSpPr>
        <p:spPr>
          <a:xfrm>
            <a:off x="5184648" y="758952"/>
            <a:ext cx="6245352" cy="224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A844D33-6BF0-4205-A542-8537E3515938}"/>
              </a:ext>
            </a:extLst>
          </p:cNvPr>
          <p:cNvSpPr>
            <a:spLocks noGrp="1"/>
          </p:cNvSpPr>
          <p:nvPr>
            <p:ph sz="half" idx="2"/>
          </p:nvPr>
        </p:nvSpPr>
        <p:spPr>
          <a:xfrm>
            <a:off x="5184647" y="3273551"/>
            <a:ext cx="6245351" cy="2240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Date Placeholder 8">
            <a:extLst>
              <a:ext uri="{FF2B5EF4-FFF2-40B4-BE49-F238E27FC236}">
                <a16:creationId xmlns:a16="http://schemas.microsoft.com/office/drawing/2014/main" id="{D6953A83-D2BE-4015-8D64-BE93DDFE5D21}"/>
              </a:ext>
            </a:extLst>
          </p:cNvPr>
          <p:cNvSpPr>
            <a:spLocks noGrp="1"/>
          </p:cNvSpPr>
          <p:nvPr>
            <p:ph type="dt" sz="half" idx="10"/>
          </p:nvPr>
        </p:nvSpPr>
        <p:spPr/>
        <p:txBody>
          <a:bodyPr/>
          <a:lstStyle/>
          <a:p>
            <a:pPr algn="r"/>
            <a:fld id="{53BEF823-48A5-43FC-BE03-E79964288B41}" type="datetimeFigureOut">
              <a:rPr lang="en-US" smtClean="0"/>
              <a:pPr algn="r"/>
              <a:t>8/13/2021</a:t>
            </a:fld>
            <a:endParaRPr lang="en-US" dirty="0"/>
          </a:p>
        </p:txBody>
      </p:sp>
      <p:sp>
        <p:nvSpPr>
          <p:cNvPr id="10" name="Footer Placeholder 9">
            <a:extLst>
              <a:ext uri="{FF2B5EF4-FFF2-40B4-BE49-F238E27FC236}">
                <a16:creationId xmlns:a16="http://schemas.microsoft.com/office/drawing/2014/main" id="{BA849E67-05F9-4033-B033-74D6B8C8E77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DFAAC6AA-CFFB-438F-9327-DDB023E2E149}"/>
              </a:ext>
            </a:extLst>
          </p:cNvPr>
          <p:cNvSpPr>
            <a:spLocks noGrp="1"/>
          </p:cNvSpPr>
          <p:nvPr>
            <p:ph type="sldNum" sz="quarter" idx="12"/>
          </p:nvPr>
        </p:nvSpPr>
        <p:spPr/>
        <p:txBody>
          <a:bodyPr/>
          <a:lstStyle/>
          <a:p>
            <a:pPr algn="ctr"/>
            <a:fld id="{D79E6812-DF0E-4B88-AFAA-EAC7168F54C0}" type="slidenum">
              <a:rPr lang="en-US" smtClean="0"/>
              <a:pPr algn="ctr"/>
              <a:t>‹Nº›</a:t>
            </a:fld>
            <a:endParaRPr lang="en-US" dirty="0"/>
          </a:p>
        </p:txBody>
      </p:sp>
      <p:sp>
        <p:nvSpPr>
          <p:cNvPr id="5" name="Title 4">
            <a:extLst>
              <a:ext uri="{FF2B5EF4-FFF2-40B4-BE49-F238E27FC236}">
                <a16:creationId xmlns:a16="http://schemas.microsoft.com/office/drawing/2014/main" id="{BA4960CB-ABA7-4442-AB15-FE444F23C63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603903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8348291-9C7D-407E-8D07-FA3A323EA973}"/>
              </a:ext>
            </a:extLst>
          </p:cNvPr>
          <p:cNvSpPr>
            <a:spLocks noGrp="1"/>
          </p:cNvSpPr>
          <p:nvPr>
            <p:ph type="body" idx="1"/>
          </p:nvPr>
        </p:nvSpPr>
        <p:spPr>
          <a:xfrm>
            <a:off x="5184648" y="758952"/>
            <a:ext cx="6245352"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192D2-8BA6-4A4D-814D-AD37A2A10AC8}"/>
              </a:ext>
            </a:extLst>
          </p:cNvPr>
          <p:cNvSpPr>
            <a:spLocks noGrp="1"/>
          </p:cNvSpPr>
          <p:nvPr>
            <p:ph sz="half" idx="2"/>
          </p:nvPr>
        </p:nvSpPr>
        <p:spPr>
          <a:xfrm>
            <a:off x="5190323" y="1377198"/>
            <a:ext cx="6239675"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86FD4BC-C948-41C4-BA24-5D26147E1C97}"/>
              </a:ext>
            </a:extLst>
          </p:cNvPr>
          <p:cNvSpPr>
            <a:spLocks noGrp="1"/>
          </p:cNvSpPr>
          <p:nvPr>
            <p:ph type="body" sz="quarter" idx="3"/>
          </p:nvPr>
        </p:nvSpPr>
        <p:spPr>
          <a:xfrm>
            <a:off x="5184647" y="3319548"/>
            <a:ext cx="6245351" cy="548640"/>
          </a:xfrm>
        </p:spPr>
        <p:txBody>
          <a:bodyPr anchor="b"/>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2E359C-F73D-4F1B-9F9A-6D628567105D}"/>
              </a:ext>
            </a:extLst>
          </p:cNvPr>
          <p:cNvSpPr>
            <a:spLocks noGrp="1"/>
          </p:cNvSpPr>
          <p:nvPr>
            <p:ph sz="quarter" idx="4"/>
          </p:nvPr>
        </p:nvSpPr>
        <p:spPr>
          <a:xfrm>
            <a:off x="5184646" y="3932372"/>
            <a:ext cx="6245352"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a:extLst>
              <a:ext uri="{FF2B5EF4-FFF2-40B4-BE49-F238E27FC236}">
                <a16:creationId xmlns:a16="http://schemas.microsoft.com/office/drawing/2014/main" id="{D76B63AE-38FF-40DD-A543-32DD98E6BDB2}"/>
              </a:ext>
            </a:extLst>
          </p:cNvPr>
          <p:cNvSpPr>
            <a:spLocks noGrp="1"/>
          </p:cNvSpPr>
          <p:nvPr>
            <p:ph type="title"/>
          </p:nvPr>
        </p:nvSpPr>
        <p:spPr/>
        <p:txBody>
          <a:body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C686C0EB-E082-4BAB-99E8-B42F3C28B20F}"/>
              </a:ext>
            </a:extLst>
          </p:cNvPr>
          <p:cNvSpPr>
            <a:spLocks noGrp="1"/>
          </p:cNvSpPr>
          <p:nvPr>
            <p:ph type="dt" sz="half" idx="10"/>
          </p:nvPr>
        </p:nvSpPr>
        <p:spPr/>
        <p:txBody>
          <a:bodyPr/>
          <a:lstStyle/>
          <a:p>
            <a:pPr algn="r"/>
            <a:fld id="{53BEF823-48A5-43FC-BE03-E79964288B41}" type="datetimeFigureOut">
              <a:rPr lang="en-US" smtClean="0"/>
              <a:pPr algn="r"/>
              <a:t>8/13/2021</a:t>
            </a:fld>
            <a:endParaRPr lang="en-US" dirty="0"/>
          </a:p>
        </p:txBody>
      </p:sp>
      <p:sp>
        <p:nvSpPr>
          <p:cNvPr id="13" name="Footer Placeholder 12">
            <a:extLst>
              <a:ext uri="{FF2B5EF4-FFF2-40B4-BE49-F238E27FC236}">
                <a16:creationId xmlns:a16="http://schemas.microsoft.com/office/drawing/2014/main" id="{B3CB0152-BA1F-48C7-A66F-3ADB51C94B97}"/>
              </a:ext>
            </a:extLst>
          </p:cNvPr>
          <p:cNvSpPr>
            <a:spLocks noGrp="1"/>
          </p:cNvSpPr>
          <p:nvPr>
            <p:ph type="ftr" sz="quarter" idx="11"/>
          </p:nvPr>
        </p:nvSpPr>
        <p:spPr/>
        <p:txBody>
          <a:bodyPr/>
          <a:lstStyle/>
          <a:p>
            <a:pPr algn="l"/>
            <a:endParaRPr lang="en-US" dirty="0"/>
          </a:p>
        </p:txBody>
      </p:sp>
      <p:sp>
        <p:nvSpPr>
          <p:cNvPr id="14" name="Slide Number Placeholder 13">
            <a:extLst>
              <a:ext uri="{FF2B5EF4-FFF2-40B4-BE49-F238E27FC236}">
                <a16:creationId xmlns:a16="http://schemas.microsoft.com/office/drawing/2014/main" id="{BD1C21B3-5CF6-415F-8295-EED3DF5CB55C}"/>
              </a:ext>
            </a:extLst>
          </p:cNvPr>
          <p:cNvSpPr>
            <a:spLocks noGrp="1"/>
          </p:cNvSpPr>
          <p:nvPr>
            <p:ph type="sldNum" sz="quarter" idx="12"/>
          </p:nvPr>
        </p:nvSpPr>
        <p:spPr/>
        <p:txBody>
          <a:bodyPr/>
          <a:lstStyle/>
          <a:p>
            <a:pPr algn="ctr"/>
            <a:fld id="{D79E6812-DF0E-4B88-AFAA-EAC7168F54C0}" type="slidenum">
              <a:rPr lang="en-US" smtClean="0"/>
              <a:pPr algn="ctr"/>
              <a:t>‹Nº›</a:t>
            </a:fld>
            <a:endParaRPr lang="en-US" dirty="0"/>
          </a:p>
        </p:txBody>
      </p:sp>
    </p:spTree>
    <p:extLst>
      <p:ext uri="{BB962C8B-B14F-4D97-AF65-F5344CB8AC3E}">
        <p14:creationId xmlns:p14="http://schemas.microsoft.com/office/powerpoint/2010/main" val="1741924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470D5-4EB9-4410-A8AE-6D85F19239FF}"/>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5887FB59-BA77-4864-B9E8-994851250CB4}"/>
              </a:ext>
            </a:extLst>
          </p:cNvPr>
          <p:cNvSpPr>
            <a:spLocks noGrp="1"/>
          </p:cNvSpPr>
          <p:nvPr>
            <p:ph type="dt" sz="half" idx="10"/>
          </p:nvPr>
        </p:nvSpPr>
        <p:spPr/>
        <p:txBody>
          <a:bodyPr/>
          <a:lstStyle/>
          <a:p>
            <a:pPr algn="r"/>
            <a:fld id="{53BEF823-48A5-43FC-BE03-E79964288B41}" type="datetimeFigureOut">
              <a:rPr lang="en-US" smtClean="0"/>
              <a:pPr algn="r"/>
              <a:t>8/13/2021</a:t>
            </a:fld>
            <a:endParaRPr lang="en-US" dirty="0"/>
          </a:p>
        </p:txBody>
      </p:sp>
      <p:sp>
        <p:nvSpPr>
          <p:cNvPr id="7" name="Footer Placeholder 6">
            <a:extLst>
              <a:ext uri="{FF2B5EF4-FFF2-40B4-BE49-F238E27FC236}">
                <a16:creationId xmlns:a16="http://schemas.microsoft.com/office/drawing/2014/main" id="{B6F0BC0B-BA67-455B-B567-1473DF0628BE}"/>
              </a:ext>
            </a:extLst>
          </p:cNvPr>
          <p:cNvSpPr>
            <a:spLocks noGrp="1"/>
          </p:cNvSpPr>
          <p:nvPr>
            <p:ph type="ftr" sz="quarter" idx="11"/>
          </p:nvPr>
        </p:nvSpPr>
        <p:spPr/>
        <p:txBody>
          <a:bodyPr/>
          <a:lstStyle/>
          <a:p>
            <a:pPr algn="l"/>
            <a:endParaRPr lang="en-US" dirty="0"/>
          </a:p>
        </p:txBody>
      </p:sp>
      <p:sp>
        <p:nvSpPr>
          <p:cNvPr id="8" name="Slide Number Placeholder 7">
            <a:extLst>
              <a:ext uri="{FF2B5EF4-FFF2-40B4-BE49-F238E27FC236}">
                <a16:creationId xmlns:a16="http://schemas.microsoft.com/office/drawing/2014/main" id="{2CF0BCF3-6FB5-4529-AA6A-A31467351EF5}"/>
              </a:ext>
            </a:extLst>
          </p:cNvPr>
          <p:cNvSpPr>
            <a:spLocks noGrp="1"/>
          </p:cNvSpPr>
          <p:nvPr>
            <p:ph type="sldNum" sz="quarter" idx="12"/>
          </p:nvPr>
        </p:nvSpPr>
        <p:spPr/>
        <p:txBody>
          <a:bodyPr/>
          <a:lstStyle/>
          <a:p>
            <a:pPr algn="ctr"/>
            <a:fld id="{D79E6812-DF0E-4B88-AFAA-EAC7168F54C0}" type="slidenum">
              <a:rPr lang="en-US" smtClean="0"/>
              <a:pPr algn="ctr"/>
              <a:t>‹Nº›</a:t>
            </a:fld>
            <a:endParaRPr lang="en-US" dirty="0"/>
          </a:p>
        </p:txBody>
      </p:sp>
    </p:spTree>
    <p:extLst>
      <p:ext uri="{BB962C8B-B14F-4D97-AF65-F5344CB8AC3E}">
        <p14:creationId xmlns:p14="http://schemas.microsoft.com/office/powerpoint/2010/main" val="953119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BF1315B-6865-4A5A-91C1-B75339038903}"/>
              </a:ext>
            </a:extLst>
          </p:cNvPr>
          <p:cNvSpPr>
            <a:spLocks noGrp="1"/>
          </p:cNvSpPr>
          <p:nvPr>
            <p:ph type="dt" sz="half" idx="10"/>
          </p:nvPr>
        </p:nvSpPr>
        <p:spPr/>
        <p:txBody>
          <a:bodyPr/>
          <a:lstStyle/>
          <a:p>
            <a:pPr algn="r"/>
            <a:fld id="{53BEF823-48A5-43FC-BE03-E79964288B41}" type="datetimeFigureOut">
              <a:rPr lang="en-US" smtClean="0"/>
              <a:pPr algn="r"/>
              <a:t>8/13/2021</a:t>
            </a:fld>
            <a:endParaRPr lang="en-US" dirty="0"/>
          </a:p>
        </p:txBody>
      </p:sp>
      <p:sp>
        <p:nvSpPr>
          <p:cNvPr id="6" name="Footer Placeholder 5">
            <a:extLst>
              <a:ext uri="{FF2B5EF4-FFF2-40B4-BE49-F238E27FC236}">
                <a16:creationId xmlns:a16="http://schemas.microsoft.com/office/drawing/2014/main" id="{DD536720-08C7-43DE-8EB5-CAB52D0E96B1}"/>
              </a:ext>
            </a:extLst>
          </p:cNvPr>
          <p:cNvSpPr>
            <a:spLocks noGrp="1"/>
          </p:cNvSpPr>
          <p:nvPr>
            <p:ph type="ftr" sz="quarter" idx="11"/>
          </p:nvPr>
        </p:nvSpPr>
        <p:spPr/>
        <p:txBody>
          <a:bodyPr/>
          <a:lstStyle/>
          <a:p>
            <a:pPr algn="l"/>
            <a:endParaRPr lang="en-US" dirty="0"/>
          </a:p>
        </p:txBody>
      </p:sp>
      <p:sp>
        <p:nvSpPr>
          <p:cNvPr id="7" name="Slide Number Placeholder 6">
            <a:extLst>
              <a:ext uri="{FF2B5EF4-FFF2-40B4-BE49-F238E27FC236}">
                <a16:creationId xmlns:a16="http://schemas.microsoft.com/office/drawing/2014/main" id="{6D2477AF-B012-491C-AE42-22DE1203BE8D}"/>
              </a:ext>
            </a:extLst>
          </p:cNvPr>
          <p:cNvSpPr>
            <a:spLocks noGrp="1"/>
          </p:cNvSpPr>
          <p:nvPr>
            <p:ph type="sldNum" sz="quarter" idx="12"/>
          </p:nvPr>
        </p:nvSpPr>
        <p:spPr/>
        <p:txBody>
          <a:bodyPr/>
          <a:lstStyle/>
          <a:p>
            <a:pPr algn="ctr"/>
            <a:fld id="{D79E6812-DF0E-4B88-AFAA-EAC7168F54C0}" type="slidenum">
              <a:rPr lang="en-US" smtClean="0"/>
              <a:pPr algn="ctr"/>
              <a:t>‹Nº›</a:t>
            </a:fld>
            <a:endParaRPr lang="en-US" dirty="0"/>
          </a:p>
        </p:txBody>
      </p:sp>
    </p:spTree>
    <p:extLst>
      <p:ext uri="{BB962C8B-B14F-4D97-AF65-F5344CB8AC3E}">
        <p14:creationId xmlns:p14="http://schemas.microsoft.com/office/powerpoint/2010/main" val="405207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D183AC-72A9-43F5-A1B3-1D7A6A4C7EEB}"/>
              </a:ext>
            </a:extLst>
          </p:cNvPr>
          <p:cNvSpPr>
            <a:spLocks noGrp="1"/>
          </p:cNvSpPr>
          <p:nvPr>
            <p:ph idx="1"/>
          </p:nvPr>
        </p:nvSpPr>
        <p:spPr>
          <a:xfrm>
            <a:off x="5183188" y="758951"/>
            <a:ext cx="6245352" cy="4754881"/>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4045592-52ED-4270-ACBB-BCC528DAC407}"/>
              </a:ext>
            </a:extLst>
          </p:cNvPr>
          <p:cNvSpPr>
            <a:spLocks noGrp="1"/>
          </p:cNvSpPr>
          <p:nvPr>
            <p:ph type="body" sz="half" idx="2"/>
          </p:nvPr>
        </p:nvSpPr>
        <p:spPr>
          <a:xfrm>
            <a:off x="758953" y="3815080"/>
            <a:ext cx="3831336" cy="169875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99A93518-F9B5-418F-9883-BEF8359B045A}"/>
              </a:ext>
            </a:extLst>
          </p:cNvPr>
          <p:cNvSpPr>
            <a:spLocks noGrp="1"/>
          </p:cNvSpPr>
          <p:nvPr>
            <p:ph type="dt" sz="half" idx="10"/>
          </p:nvPr>
        </p:nvSpPr>
        <p:spPr/>
        <p:txBody>
          <a:bodyPr/>
          <a:lstStyle/>
          <a:p>
            <a:pPr algn="r"/>
            <a:fld id="{53BEF823-48A5-43FC-BE03-E79964288B41}" type="datetimeFigureOut">
              <a:rPr lang="en-US" smtClean="0"/>
              <a:pPr algn="r"/>
              <a:t>8/13/2021</a:t>
            </a:fld>
            <a:endParaRPr lang="en-US" dirty="0"/>
          </a:p>
        </p:txBody>
      </p:sp>
      <p:sp>
        <p:nvSpPr>
          <p:cNvPr id="10" name="Footer Placeholder 9">
            <a:extLst>
              <a:ext uri="{FF2B5EF4-FFF2-40B4-BE49-F238E27FC236}">
                <a16:creationId xmlns:a16="http://schemas.microsoft.com/office/drawing/2014/main" id="{27B9FFE7-C4AB-425B-9B56-E412C72212A0}"/>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59231052-EBA8-4781-B28A-2FEA8BE523F3}"/>
              </a:ext>
            </a:extLst>
          </p:cNvPr>
          <p:cNvSpPr>
            <a:spLocks noGrp="1"/>
          </p:cNvSpPr>
          <p:nvPr>
            <p:ph type="sldNum" sz="quarter" idx="12"/>
          </p:nvPr>
        </p:nvSpPr>
        <p:spPr/>
        <p:txBody>
          <a:bodyPr/>
          <a:lstStyle/>
          <a:p>
            <a:pPr algn="ctr"/>
            <a:fld id="{D79E6812-DF0E-4B88-AFAA-EAC7168F54C0}" type="slidenum">
              <a:rPr lang="en-US" smtClean="0"/>
              <a:pPr algn="ctr"/>
              <a:t>‹Nº›</a:t>
            </a:fld>
            <a:endParaRPr lang="en-US" dirty="0"/>
          </a:p>
        </p:txBody>
      </p:sp>
      <p:sp>
        <p:nvSpPr>
          <p:cNvPr id="2" name="Title 1">
            <a:extLst>
              <a:ext uri="{FF2B5EF4-FFF2-40B4-BE49-F238E27FC236}">
                <a16:creationId xmlns:a16="http://schemas.microsoft.com/office/drawing/2014/main" id="{CBDBF9E7-F686-4FA1-9BA5-69BDD014B0D3}"/>
              </a:ext>
            </a:extLst>
          </p:cNvPr>
          <p:cNvSpPr>
            <a:spLocks noGrp="1"/>
          </p:cNvSpPr>
          <p:nvPr>
            <p:ph type="title"/>
          </p:nvPr>
        </p:nvSpPr>
        <p:spPr>
          <a:xfrm>
            <a:off x="758952" y="758952"/>
            <a:ext cx="3831336" cy="2930179"/>
          </a:xfrm>
        </p:spPr>
        <p:txBody>
          <a:bodyPr/>
          <a:lstStyle/>
          <a:p>
            <a:r>
              <a:rPr lang="en-US"/>
              <a:t>Click to edit Master title style</a:t>
            </a:r>
            <a:endParaRPr lang="en-US" dirty="0"/>
          </a:p>
        </p:txBody>
      </p:sp>
    </p:spTree>
    <p:extLst>
      <p:ext uri="{BB962C8B-B14F-4D97-AF65-F5344CB8AC3E}">
        <p14:creationId xmlns:p14="http://schemas.microsoft.com/office/powerpoint/2010/main" val="3040999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116CF06-B27C-4DC4-981D-38E31997BD16}"/>
              </a:ext>
            </a:extLst>
          </p:cNvPr>
          <p:cNvSpPr>
            <a:spLocks noGrp="1"/>
          </p:cNvSpPr>
          <p:nvPr>
            <p:ph type="pic" idx="1"/>
          </p:nvPr>
        </p:nvSpPr>
        <p:spPr>
          <a:xfrm>
            <a:off x="5183188" y="758951"/>
            <a:ext cx="6245352" cy="47548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1976E66-2CB3-4F47-97F6-077C42818316}"/>
              </a:ext>
            </a:extLst>
          </p:cNvPr>
          <p:cNvSpPr>
            <a:spLocks noGrp="1"/>
          </p:cNvSpPr>
          <p:nvPr>
            <p:ph type="body" sz="half" idx="2"/>
          </p:nvPr>
        </p:nvSpPr>
        <p:spPr>
          <a:xfrm>
            <a:off x="758952" y="3794760"/>
            <a:ext cx="3831336" cy="1719072"/>
          </a:xfrm>
        </p:spPr>
        <p:txBody>
          <a:bodyPr>
            <a:normAutofit/>
          </a:bodyPr>
          <a:lstStyle>
            <a:lvl1pPr marL="0" indent="0">
              <a:buNone/>
              <a:defRPr sz="20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a:extLst>
              <a:ext uri="{FF2B5EF4-FFF2-40B4-BE49-F238E27FC236}">
                <a16:creationId xmlns:a16="http://schemas.microsoft.com/office/drawing/2014/main" id="{71414C9F-CBBD-4D5E-A831-BC0CDFEBCEF3}"/>
              </a:ext>
            </a:extLst>
          </p:cNvPr>
          <p:cNvSpPr>
            <a:spLocks noGrp="1"/>
          </p:cNvSpPr>
          <p:nvPr>
            <p:ph type="dt" sz="half" idx="10"/>
          </p:nvPr>
        </p:nvSpPr>
        <p:spPr/>
        <p:txBody>
          <a:bodyPr/>
          <a:lstStyle/>
          <a:p>
            <a:pPr algn="r"/>
            <a:fld id="{53BEF823-48A5-43FC-BE03-E79964288B41}" type="datetimeFigureOut">
              <a:rPr lang="en-US" smtClean="0"/>
              <a:pPr algn="r"/>
              <a:t>8/13/2021</a:t>
            </a:fld>
            <a:endParaRPr lang="en-US" dirty="0"/>
          </a:p>
        </p:txBody>
      </p:sp>
      <p:sp>
        <p:nvSpPr>
          <p:cNvPr id="10" name="Footer Placeholder 9">
            <a:extLst>
              <a:ext uri="{FF2B5EF4-FFF2-40B4-BE49-F238E27FC236}">
                <a16:creationId xmlns:a16="http://schemas.microsoft.com/office/drawing/2014/main" id="{F58DC0C8-B580-442D-8DAC-4F0F869B1F11}"/>
              </a:ext>
            </a:extLst>
          </p:cNvPr>
          <p:cNvSpPr>
            <a:spLocks noGrp="1"/>
          </p:cNvSpPr>
          <p:nvPr>
            <p:ph type="ftr" sz="quarter" idx="11"/>
          </p:nvPr>
        </p:nvSpPr>
        <p:spPr/>
        <p:txBody>
          <a:bodyPr/>
          <a:lstStyle/>
          <a:p>
            <a:pPr algn="l"/>
            <a:endParaRPr lang="en-US" dirty="0"/>
          </a:p>
        </p:txBody>
      </p:sp>
      <p:sp>
        <p:nvSpPr>
          <p:cNvPr id="11" name="Slide Number Placeholder 10">
            <a:extLst>
              <a:ext uri="{FF2B5EF4-FFF2-40B4-BE49-F238E27FC236}">
                <a16:creationId xmlns:a16="http://schemas.microsoft.com/office/drawing/2014/main" id="{1B0D29E8-DFEE-49AB-83AF-85FF25252A3C}"/>
              </a:ext>
            </a:extLst>
          </p:cNvPr>
          <p:cNvSpPr>
            <a:spLocks noGrp="1"/>
          </p:cNvSpPr>
          <p:nvPr>
            <p:ph type="sldNum" sz="quarter" idx="12"/>
          </p:nvPr>
        </p:nvSpPr>
        <p:spPr/>
        <p:txBody>
          <a:bodyPr/>
          <a:lstStyle/>
          <a:p>
            <a:pPr algn="ctr"/>
            <a:fld id="{D79E6812-DF0E-4B88-AFAA-EAC7168F54C0}" type="slidenum">
              <a:rPr lang="en-US" smtClean="0"/>
              <a:pPr algn="ctr"/>
              <a:t>‹Nº›</a:t>
            </a:fld>
            <a:endParaRPr lang="en-US" dirty="0"/>
          </a:p>
        </p:txBody>
      </p:sp>
      <p:sp>
        <p:nvSpPr>
          <p:cNvPr id="2" name="Title 1">
            <a:extLst>
              <a:ext uri="{FF2B5EF4-FFF2-40B4-BE49-F238E27FC236}">
                <a16:creationId xmlns:a16="http://schemas.microsoft.com/office/drawing/2014/main" id="{D0EAAF1B-6B6E-4D37-8F57-E403C6371A00}"/>
              </a:ext>
            </a:extLst>
          </p:cNvPr>
          <p:cNvSpPr>
            <a:spLocks noGrp="1"/>
          </p:cNvSpPr>
          <p:nvPr>
            <p:ph type="title"/>
          </p:nvPr>
        </p:nvSpPr>
        <p:spPr>
          <a:xfrm>
            <a:off x="758952" y="758952"/>
            <a:ext cx="3831336" cy="2926080"/>
          </a:xfrm>
        </p:spPr>
        <p:txBody>
          <a:bodyPr/>
          <a:lstStyle/>
          <a:p>
            <a:r>
              <a:rPr lang="en-US"/>
              <a:t>Click to edit Master title style</a:t>
            </a:r>
            <a:endParaRPr lang="en-US" dirty="0"/>
          </a:p>
        </p:txBody>
      </p:sp>
    </p:spTree>
    <p:extLst>
      <p:ext uri="{BB962C8B-B14F-4D97-AF65-F5344CB8AC3E}">
        <p14:creationId xmlns:p14="http://schemas.microsoft.com/office/powerpoint/2010/main" val="530118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59FCF-ACDF-495D-ACFA-15FCAC9EAE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3786E3-AB17-427E-8EF8-7FCB671A1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33B4E9-7A16-448C-8BE6-B14941A34857}"/>
              </a:ext>
            </a:extLst>
          </p:cNvPr>
          <p:cNvSpPr>
            <a:spLocks noGrp="1"/>
          </p:cNvSpPr>
          <p:nvPr>
            <p:ph type="dt" sz="half" idx="10"/>
          </p:nvPr>
        </p:nvSpPr>
        <p:spPr/>
        <p:txBody>
          <a:bodyPr/>
          <a:lstStyle/>
          <a:p>
            <a:pPr algn="r"/>
            <a:fld id="{53BEF823-48A5-43FC-BE03-E79964288B41}" type="datetimeFigureOut">
              <a:rPr lang="en-US" smtClean="0"/>
              <a:pPr algn="r"/>
              <a:t>8/13/2021</a:t>
            </a:fld>
            <a:endParaRPr lang="en-US" dirty="0"/>
          </a:p>
        </p:txBody>
      </p:sp>
      <p:sp>
        <p:nvSpPr>
          <p:cNvPr id="8" name="Footer Placeholder 7">
            <a:extLst>
              <a:ext uri="{FF2B5EF4-FFF2-40B4-BE49-F238E27FC236}">
                <a16:creationId xmlns:a16="http://schemas.microsoft.com/office/drawing/2014/main" id="{579212F5-5835-49FF-836F-5E3008A0EDB1}"/>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DE9D492B-E5EE-4D24-A087-57D739CFACE8}"/>
              </a:ext>
            </a:extLst>
          </p:cNvPr>
          <p:cNvSpPr>
            <a:spLocks noGrp="1"/>
          </p:cNvSpPr>
          <p:nvPr>
            <p:ph type="sldNum" sz="quarter" idx="12"/>
          </p:nvPr>
        </p:nvSpPr>
        <p:spPr/>
        <p:txBody>
          <a:bodyPr/>
          <a:lstStyle/>
          <a:p>
            <a:pPr algn="ctr"/>
            <a:fld id="{D79E6812-DF0E-4B88-AFAA-EAC7168F54C0}" type="slidenum">
              <a:rPr lang="en-US" smtClean="0"/>
              <a:pPr algn="ctr"/>
              <a:t>‹Nº›</a:t>
            </a:fld>
            <a:endParaRPr lang="en-US" dirty="0"/>
          </a:p>
        </p:txBody>
      </p:sp>
    </p:spTree>
    <p:extLst>
      <p:ext uri="{BB962C8B-B14F-4D97-AF65-F5344CB8AC3E}">
        <p14:creationId xmlns:p14="http://schemas.microsoft.com/office/powerpoint/2010/main" val="2325400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31E395-94BD-4E79-8E42-9CD4EB33CA60}"/>
              </a:ext>
            </a:extLst>
          </p:cNvPr>
          <p:cNvSpPr>
            <a:spLocks noGrp="1"/>
          </p:cNvSpPr>
          <p:nvPr>
            <p:ph type="title" orient="vert"/>
          </p:nvPr>
        </p:nvSpPr>
        <p:spPr>
          <a:xfrm>
            <a:off x="8475542" y="758952"/>
            <a:ext cx="2954458" cy="4986002"/>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79AA8A4-66BC-4E80-ABE3-F533F82B88CA}"/>
              </a:ext>
            </a:extLst>
          </p:cNvPr>
          <p:cNvSpPr>
            <a:spLocks noGrp="1"/>
          </p:cNvSpPr>
          <p:nvPr>
            <p:ph type="body" orient="vert" idx="1"/>
          </p:nvPr>
        </p:nvSpPr>
        <p:spPr>
          <a:xfrm>
            <a:off x="758952" y="758952"/>
            <a:ext cx="7407586" cy="498600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DDA4EA6-6A1A-48ED-9D79-A438561C7E79}"/>
              </a:ext>
            </a:extLst>
          </p:cNvPr>
          <p:cNvSpPr>
            <a:spLocks noGrp="1"/>
          </p:cNvSpPr>
          <p:nvPr>
            <p:ph type="dt" sz="half" idx="10"/>
          </p:nvPr>
        </p:nvSpPr>
        <p:spPr/>
        <p:txBody>
          <a:bodyPr/>
          <a:lstStyle/>
          <a:p>
            <a:pPr algn="r"/>
            <a:fld id="{53BEF823-48A5-43FC-BE03-E79964288B41}" type="datetimeFigureOut">
              <a:rPr lang="en-US" smtClean="0"/>
              <a:pPr algn="r"/>
              <a:t>8/13/2021</a:t>
            </a:fld>
            <a:endParaRPr lang="en-US" dirty="0"/>
          </a:p>
        </p:txBody>
      </p:sp>
      <p:sp>
        <p:nvSpPr>
          <p:cNvPr id="8" name="Footer Placeholder 7">
            <a:extLst>
              <a:ext uri="{FF2B5EF4-FFF2-40B4-BE49-F238E27FC236}">
                <a16:creationId xmlns:a16="http://schemas.microsoft.com/office/drawing/2014/main" id="{F049B2BA-9250-4EBF-8820-10BDA5C1C62B}"/>
              </a:ext>
            </a:extLst>
          </p:cNvPr>
          <p:cNvSpPr>
            <a:spLocks noGrp="1"/>
          </p:cNvSpPr>
          <p:nvPr>
            <p:ph type="ftr" sz="quarter" idx="11"/>
          </p:nvPr>
        </p:nvSpPr>
        <p:spPr/>
        <p:txBody>
          <a:bodyPr/>
          <a:lstStyle/>
          <a:p>
            <a:pPr algn="l"/>
            <a:endParaRPr lang="en-US" dirty="0"/>
          </a:p>
        </p:txBody>
      </p:sp>
      <p:sp>
        <p:nvSpPr>
          <p:cNvPr id="9" name="Slide Number Placeholder 8">
            <a:extLst>
              <a:ext uri="{FF2B5EF4-FFF2-40B4-BE49-F238E27FC236}">
                <a16:creationId xmlns:a16="http://schemas.microsoft.com/office/drawing/2014/main" id="{1F914475-55F3-4C46-BAE2-E4D93E9E3781}"/>
              </a:ext>
            </a:extLst>
          </p:cNvPr>
          <p:cNvSpPr>
            <a:spLocks noGrp="1"/>
          </p:cNvSpPr>
          <p:nvPr>
            <p:ph type="sldNum" sz="quarter" idx="12"/>
          </p:nvPr>
        </p:nvSpPr>
        <p:spPr/>
        <p:txBody>
          <a:bodyPr/>
          <a:lstStyle/>
          <a:p>
            <a:pPr algn="ctr"/>
            <a:fld id="{D79E6812-DF0E-4B88-AFAA-EAC7168F54C0}" type="slidenum">
              <a:rPr lang="en-US" smtClean="0"/>
              <a:pPr algn="ctr"/>
              <a:t>‹Nº›</a:t>
            </a:fld>
            <a:endParaRPr lang="en-US" dirty="0"/>
          </a:p>
        </p:txBody>
      </p:sp>
    </p:spTree>
    <p:extLst>
      <p:ext uri="{BB962C8B-B14F-4D97-AF65-F5344CB8AC3E}">
        <p14:creationId xmlns:p14="http://schemas.microsoft.com/office/powerpoint/2010/main" val="1477269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8" name="Freeform 6" title="Page Number Shape">
            <a:extLst>
              <a:ext uri="{FF2B5EF4-FFF2-40B4-BE49-F238E27FC236}">
                <a16:creationId xmlns:a16="http://schemas.microsoft.com/office/drawing/2014/main" id="{72411438-92A5-42B0-9C54-EA4FB32ACB5E}"/>
              </a:ext>
            </a:extLst>
          </p:cNvPr>
          <p:cNvSpPr/>
          <p:nvPr/>
        </p:nvSpPr>
        <p:spPr bwMode="auto">
          <a:xfrm>
            <a:off x="11784011" y="5778801"/>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sp>
        <p:nvSpPr>
          <p:cNvPr id="2" name="Title Placeholder 1">
            <a:extLst>
              <a:ext uri="{FF2B5EF4-FFF2-40B4-BE49-F238E27FC236}">
                <a16:creationId xmlns:a16="http://schemas.microsoft.com/office/drawing/2014/main" id="{0D56E4D8-47B6-4DEC-BD29-B3B6ED4CC739}"/>
              </a:ext>
            </a:extLst>
          </p:cNvPr>
          <p:cNvSpPr>
            <a:spLocks noGrp="1"/>
          </p:cNvSpPr>
          <p:nvPr>
            <p:ph type="title"/>
          </p:nvPr>
        </p:nvSpPr>
        <p:spPr>
          <a:xfrm>
            <a:off x="758952" y="758952"/>
            <a:ext cx="3831336" cy="47548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F0F5D4C-4873-4052-A294-99CCB9421C4A}"/>
              </a:ext>
            </a:extLst>
          </p:cNvPr>
          <p:cNvSpPr>
            <a:spLocks noGrp="1"/>
          </p:cNvSpPr>
          <p:nvPr>
            <p:ph type="body" idx="1"/>
          </p:nvPr>
        </p:nvSpPr>
        <p:spPr>
          <a:xfrm>
            <a:off x="5184648" y="758952"/>
            <a:ext cx="6245352" cy="475488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41D62B3-3490-46B4-A10E-33FCE4A1FBB5}"/>
              </a:ext>
            </a:extLst>
          </p:cNvPr>
          <p:cNvSpPr>
            <a:spLocks noGrp="1"/>
          </p:cNvSpPr>
          <p:nvPr>
            <p:ph type="dt" sz="half" idx="2"/>
          </p:nvPr>
        </p:nvSpPr>
        <p:spPr>
          <a:xfrm>
            <a:off x="7616952" y="6007608"/>
            <a:ext cx="3813048" cy="365125"/>
          </a:xfrm>
          <a:prstGeom prst="rect">
            <a:avLst/>
          </a:prstGeom>
        </p:spPr>
        <p:txBody>
          <a:bodyPr vert="horz" lIns="91440" tIns="45720" rIns="91440" bIns="45720" rtlCol="0" anchor="ctr"/>
          <a:lstStyle>
            <a:lvl1pPr algn="r">
              <a:defRPr sz="1000" spc="50" baseline="0">
                <a:solidFill>
                  <a:schemeClr val="tx1">
                    <a:lumMod val="85000"/>
                    <a:lumOff val="15000"/>
                  </a:schemeClr>
                </a:solidFill>
              </a:defRPr>
            </a:lvl1pPr>
          </a:lstStyle>
          <a:p>
            <a:pPr algn="r"/>
            <a:fld id="{53BEF823-48A5-43FC-BE03-E79964288B41}" type="datetimeFigureOut">
              <a:rPr lang="en-US" smtClean="0"/>
              <a:pPr algn="r"/>
              <a:t>8/13/2021</a:t>
            </a:fld>
            <a:endParaRPr lang="en-US" dirty="0"/>
          </a:p>
        </p:txBody>
      </p:sp>
      <p:sp>
        <p:nvSpPr>
          <p:cNvPr id="5" name="Footer Placeholder 4">
            <a:extLst>
              <a:ext uri="{FF2B5EF4-FFF2-40B4-BE49-F238E27FC236}">
                <a16:creationId xmlns:a16="http://schemas.microsoft.com/office/drawing/2014/main" id="{97424CB1-7D5F-4F52-9F99-7068F5819E8C}"/>
              </a:ext>
            </a:extLst>
          </p:cNvPr>
          <p:cNvSpPr>
            <a:spLocks noGrp="1"/>
          </p:cNvSpPr>
          <p:nvPr>
            <p:ph type="ftr" sz="quarter" idx="3"/>
          </p:nvPr>
        </p:nvSpPr>
        <p:spPr>
          <a:xfrm>
            <a:off x="758952" y="6007608"/>
            <a:ext cx="3831336" cy="365125"/>
          </a:xfrm>
          <a:prstGeom prst="rect">
            <a:avLst/>
          </a:prstGeom>
        </p:spPr>
        <p:txBody>
          <a:bodyPr vert="horz" lIns="91440" tIns="45720" rIns="91440" bIns="45720" rtlCol="0" anchor="ctr"/>
          <a:lstStyle>
            <a:lvl1pPr algn="l">
              <a:defRPr sz="1000" spc="50" baseline="0">
                <a:solidFill>
                  <a:schemeClr val="tx1">
                    <a:lumMod val="85000"/>
                    <a:lumOff val="15000"/>
                  </a:schemeClr>
                </a:solidFill>
              </a:defRPr>
            </a:lvl1pPr>
          </a:lstStyle>
          <a:p>
            <a:pPr algn="l"/>
            <a:endParaRPr lang="en-US" dirty="0"/>
          </a:p>
        </p:txBody>
      </p:sp>
      <p:sp>
        <p:nvSpPr>
          <p:cNvPr id="6" name="Slide Number Placeholder 5">
            <a:extLst>
              <a:ext uri="{FF2B5EF4-FFF2-40B4-BE49-F238E27FC236}">
                <a16:creationId xmlns:a16="http://schemas.microsoft.com/office/drawing/2014/main" id="{1A1F9CC9-1431-4569-B2F1-D04814955381}"/>
              </a:ext>
            </a:extLst>
          </p:cNvPr>
          <p:cNvSpPr>
            <a:spLocks noGrp="1"/>
          </p:cNvSpPr>
          <p:nvPr>
            <p:ph type="sldNum" sz="quarter" idx="4"/>
          </p:nvPr>
        </p:nvSpPr>
        <p:spPr>
          <a:xfrm>
            <a:off x="11786616" y="6007608"/>
            <a:ext cx="411480" cy="365125"/>
          </a:xfrm>
          <a:prstGeom prst="rect">
            <a:avLst/>
          </a:prstGeom>
        </p:spPr>
        <p:txBody>
          <a:bodyPr vert="horz" lIns="45720" tIns="45720" rIns="45720" bIns="45720" rtlCol="0" anchor="ctr"/>
          <a:lstStyle>
            <a:lvl1pPr algn="r">
              <a:defRPr sz="900" b="1">
                <a:solidFill>
                  <a:schemeClr val="bg1"/>
                </a:solidFill>
              </a:defRPr>
            </a:lvl1pPr>
          </a:lstStyle>
          <a:p>
            <a:pPr algn="ctr"/>
            <a:fld id="{D79E6812-DF0E-4B88-AFAA-EAC7168F54C0}" type="slidenum">
              <a:rPr lang="en-US" smtClean="0"/>
              <a:pPr algn="ctr"/>
              <a:t>‹Nº›</a:t>
            </a:fld>
            <a:endParaRPr lang="en-US" dirty="0"/>
          </a:p>
        </p:txBody>
      </p:sp>
    </p:spTree>
    <p:extLst>
      <p:ext uri="{BB962C8B-B14F-4D97-AF65-F5344CB8AC3E}">
        <p14:creationId xmlns:p14="http://schemas.microsoft.com/office/powerpoint/2010/main" val="3191085421"/>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txStyles>
    <p:titleStyle>
      <a:lvl1pPr algn="l" defTabSz="914400" rtl="0" eaLnBrk="1" latinLnBrk="0" hangingPunct="1">
        <a:lnSpc>
          <a:spcPct val="90000"/>
        </a:lnSpc>
        <a:spcBef>
          <a:spcPct val="0"/>
        </a:spcBef>
        <a:buNone/>
        <a:defRPr sz="6000" i="1" kern="1200" spc="100" baseline="0">
          <a:solidFill>
            <a:schemeClr val="tx1">
              <a:lumMod val="85000"/>
              <a:lumOff val="15000"/>
            </a:schemeClr>
          </a:solidFill>
          <a:latin typeface="+mj-lt"/>
          <a:ea typeface="+mj-ea"/>
          <a:cs typeface="+mj-cs"/>
        </a:defRPr>
      </a:lvl1pPr>
    </p:titleStyle>
    <p:body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8000"/>
            <a:satMod val="170000"/>
          </a:schemeClr>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5B419A7-F817-4767-8CCB-FB0E189C4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ápices coloridos en una fila para formar un gráfico">
            <a:extLst>
              <a:ext uri="{FF2B5EF4-FFF2-40B4-BE49-F238E27FC236}">
                <a16:creationId xmlns:a16="http://schemas.microsoft.com/office/drawing/2014/main" id="{A200EF40-71B8-4C38-BD6B-EB72E8CF92F2}"/>
              </a:ext>
            </a:extLst>
          </p:cNvPr>
          <p:cNvPicPr>
            <a:picLocks noChangeAspect="1"/>
          </p:cNvPicPr>
          <p:nvPr/>
        </p:nvPicPr>
        <p:blipFill rotWithShape="1">
          <a:blip r:embed="rId2">
            <a:alphaModFix/>
          </a:blip>
          <a:srcRect r="11176" b="-1"/>
          <a:stretch/>
        </p:blipFill>
        <p:spPr>
          <a:xfrm>
            <a:off x="3331593" y="10"/>
            <a:ext cx="8860407" cy="6857990"/>
          </a:xfrm>
          <a:custGeom>
            <a:avLst/>
            <a:gdLst/>
            <a:ahLst/>
            <a:cxnLst/>
            <a:rect l="l" t="t" r="r" b="b"/>
            <a:pathLst>
              <a:path w="8860407" h="6858000">
                <a:moveTo>
                  <a:pt x="0" y="0"/>
                </a:moveTo>
                <a:lnTo>
                  <a:pt x="8860407" y="0"/>
                </a:lnTo>
                <a:lnTo>
                  <a:pt x="8860407" y="6858000"/>
                </a:lnTo>
                <a:lnTo>
                  <a:pt x="661049" y="6858000"/>
                </a:lnTo>
                <a:lnTo>
                  <a:pt x="832672" y="6662026"/>
                </a:lnTo>
                <a:cubicBezTo>
                  <a:pt x="1465328" y="5866432"/>
                  <a:pt x="1845374" y="4846462"/>
                  <a:pt x="1845374" y="3734370"/>
                </a:cubicBezTo>
                <a:cubicBezTo>
                  <a:pt x="1845374" y="2244963"/>
                  <a:pt x="1163691" y="920792"/>
                  <a:pt x="106458" y="79568"/>
                </a:cubicBezTo>
                <a:close/>
              </a:path>
            </a:pathLst>
          </a:custGeom>
        </p:spPr>
      </p:pic>
      <p:sp>
        <p:nvSpPr>
          <p:cNvPr id="2" name="Título 1">
            <a:extLst>
              <a:ext uri="{FF2B5EF4-FFF2-40B4-BE49-F238E27FC236}">
                <a16:creationId xmlns:a16="http://schemas.microsoft.com/office/drawing/2014/main" id="{6ED7064A-898C-477C-9BF0-F60E462F8C06}"/>
              </a:ext>
            </a:extLst>
          </p:cNvPr>
          <p:cNvSpPr>
            <a:spLocks noGrp="1"/>
          </p:cNvSpPr>
          <p:nvPr>
            <p:ph type="ctrTitle"/>
          </p:nvPr>
        </p:nvSpPr>
        <p:spPr>
          <a:xfrm>
            <a:off x="758952" y="1128811"/>
            <a:ext cx="3447288" cy="3342290"/>
          </a:xfrm>
        </p:spPr>
        <p:txBody>
          <a:bodyPr anchor="b">
            <a:normAutofit/>
          </a:bodyPr>
          <a:lstStyle/>
          <a:p>
            <a:r>
              <a:rPr lang="es-AR" sz="5400"/>
              <a:t>Recurso Teórico #8</a:t>
            </a:r>
            <a:endParaRPr lang="es-AR" sz="5400" dirty="0"/>
          </a:p>
        </p:txBody>
      </p:sp>
      <p:sp>
        <p:nvSpPr>
          <p:cNvPr id="3" name="Subtítulo 2">
            <a:extLst>
              <a:ext uri="{FF2B5EF4-FFF2-40B4-BE49-F238E27FC236}">
                <a16:creationId xmlns:a16="http://schemas.microsoft.com/office/drawing/2014/main" id="{53283CD5-57B0-41E8-9503-2B0CB32551A7}"/>
              </a:ext>
            </a:extLst>
          </p:cNvPr>
          <p:cNvSpPr>
            <a:spLocks noGrp="1"/>
          </p:cNvSpPr>
          <p:nvPr>
            <p:ph type="subTitle" idx="1"/>
          </p:nvPr>
        </p:nvSpPr>
        <p:spPr>
          <a:xfrm>
            <a:off x="758953" y="4660288"/>
            <a:ext cx="3447287" cy="1126364"/>
          </a:xfrm>
        </p:spPr>
        <p:txBody>
          <a:bodyPr anchor="t">
            <a:normAutofit/>
          </a:bodyPr>
          <a:lstStyle/>
          <a:p>
            <a:r>
              <a:rPr lang="es-AR" dirty="0"/>
              <a:t>Módulo de Idioma Inglés para Diseño Industrial</a:t>
            </a:r>
          </a:p>
        </p:txBody>
      </p:sp>
      <p:sp>
        <p:nvSpPr>
          <p:cNvPr id="11" name="Freeform 6">
            <a:extLst>
              <a:ext uri="{FF2B5EF4-FFF2-40B4-BE49-F238E27FC236}">
                <a16:creationId xmlns:a16="http://schemas.microsoft.com/office/drawing/2014/main" id="{ADA271CD-3011-4A05-B4A3-80F1794684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784011" y="5788152"/>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txBody>
          <a:bodyPr anchor="ctr"/>
          <a:lstStyle/>
          <a:p>
            <a:endParaRPr lang="en-US"/>
          </a:p>
        </p:txBody>
      </p:sp>
      <p:pic>
        <p:nvPicPr>
          <p:cNvPr id="6" name="Imagen 5">
            <a:extLst>
              <a:ext uri="{FF2B5EF4-FFF2-40B4-BE49-F238E27FC236}">
                <a16:creationId xmlns:a16="http://schemas.microsoft.com/office/drawing/2014/main" id="{36B8F4A1-7906-47F3-9019-2C770DDB66DD}"/>
              </a:ext>
            </a:extLst>
          </p:cNvPr>
          <p:cNvPicPr>
            <a:picLocks noChangeAspect="1"/>
          </p:cNvPicPr>
          <p:nvPr/>
        </p:nvPicPr>
        <p:blipFill>
          <a:blip r:embed="rId3"/>
          <a:stretch>
            <a:fillRect/>
          </a:stretch>
        </p:blipFill>
        <p:spPr>
          <a:xfrm>
            <a:off x="11186551" y="345125"/>
            <a:ext cx="597460" cy="597460"/>
          </a:xfrm>
          <a:prstGeom prst="rect">
            <a:avLst/>
          </a:prstGeom>
        </p:spPr>
      </p:pic>
    </p:spTree>
    <p:extLst>
      <p:ext uri="{BB962C8B-B14F-4D97-AF65-F5344CB8AC3E}">
        <p14:creationId xmlns:p14="http://schemas.microsoft.com/office/powerpoint/2010/main" val="1240977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sp>
        <p:nvSpPr>
          <p:cNvPr id="3" name="Marcador de contenido 2">
            <a:extLst>
              <a:ext uri="{FF2B5EF4-FFF2-40B4-BE49-F238E27FC236}">
                <a16:creationId xmlns:a16="http://schemas.microsoft.com/office/drawing/2014/main" id="{04C7750A-5F4B-4E43-B5ED-18B751FF96D7}"/>
              </a:ext>
            </a:extLst>
          </p:cNvPr>
          <p:cNvSpPr>
            <a:spLocks noGrp="1"/>
          </p:cNvSpPr>
          <p:nvPr>
            <p:ph idx="1"/>
          </p:nvPr>
        </p:nvSpPr>
        <p:spPr>
          <a:xfrm>
            <a:off x="3649212" y="856966"/>
            <a:ext cx="8173673" cy="4754880"/>
          </a:xfrm>
        </p:spPr>
        <p:txBody>
          <a:bodyPr/>
          <a:lstStyle/>
          <a:p>
            <a:pPr algn="just"/>
            <a:r>
              <a:rPr lang="es-ES" dirty="0"/>
              <a:t>Los conectores son elementos de enlace entre oraciones y entre párrafos que dan cohesión al texto mediante procedimientos de conexión. No constituyen una clase especial de palabras, sino que forman un grupo de palabras que tienen en común el hecho de crear relaciones semánticas (de sentido) dentro de un texto.</a:t>
            </a:r>
          </a:p>
          <a:p>
            <a:pPr marL="0" indent="0" algn="just">
              <a:buNone/>
            </a:pPr>
            <a:r>
              <a:rPr lang="es-ES" dirty="0"/>
              <a:t>   </a:t>
            </a:r>
            <a:r>
              <a:rPr lang="es-ES" sz="1400" dirty="0"/>
              <a:t>(M. Marín (2009). </a:t>
            </a:r>
            <a:r>
              <a:rPr lang="es-ES" sz="1400" i="1" dirty="0"/>
              <a:t>Conceptos clave</a:t>
            </a:r>
            <a:r>
              <a:rPr lang="es-ES" sz="1400" dirty="0"/>
              <a:t>. </a:t>
            </a:r>
            <a:r>
              <a:rPr lang="es-ES" sz="1400" dirty="0" err="1"/>
              <a:t>Aiqué</a:t>
            </a:r>
            <a:r>
              <a:rPr lang="es-ES" sz="1400" dirty="0"/>
              <a:t> Grupo Editor. p. 48)</a:t>
            </a:r>
          </a:p>
          <a:p>
            <a:pPr algn="just"/>
            <a:endParaRPr lang="es-ES" dirty="0"/>
          </a:p>
          <a:p>
            <a:pPr algn="just"/>
            <a:r>
              <a:rPr lang="es-ES" dirty="0"/>
              <a:t>Desde esta perspectiva, un conector es el “faro” que guía al receptor de un texto a interpretarlo: señala cómo hay que vincular la información que le sigue con la precedente.</a:t>
            </a:r>
          </a:p>
          <a:p>
            <a:pPr marL="0" indent="0">
              <a:buNone/>
            </a:pPr>
            <a:endParaRPr lang="es-AR" dirty="0"/>
          </a:p>
        </p:txBody>
      </p:sp>
    </p:spTree>
    <p:extLst>
      <p:ext uri="{BB962C8B-B14F-4D97-AF65-F5344CB8AC3E}">
        <p14:creationId xmlns:p14="http://schemas.microsoft.com/office/powerpoint/2010/main" val="1737213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sp>
        <p:nvSpPr>
          <p:cNvPr id="3" name="Marcador de contenido 2">
            <a:extLst>
              <a:ext uri="{FF2B5EF4-FFF2-40B4-BE49-F238E27FC236}">
                <a16:creationId xmlns:a16="http://schemas.microsoft.com/office/drawing/2014/main" id="{04C7750A-5F4B-4E43-B5ED-18B751FF96D7}"/>
              </a:ext>
            </a:extLst>
          </p:cNvPr>
          <p:cNvSpPr>
            <a:spLocks noGrp="1"/>
          </p:cNvSpPr>
          <p:nvPr>
            <p:ph idx="1"/>
          </p:nvPr>
        </p:nvSpPr>
        <p:spPr>
          <a:xfrm>
            <a:off x="3649212" y="898911"/>
            <a:ext cx="8173673" cy="4754880"/>
          </a:xfrm>
        </p:spPr>
        <p:txBody>
          <a:bodyPr/>
          <a:lstStyle/>
          <a:p>
            <a:pPr marL="0" indent="0" algn="just">
              <a:buNone/>
            </a:pPr>
            <a:r>
              <a:rPr lang="es-ES" dirty="0"/>
              <a:t>Sugerencias para abordar la comprensión de ideas vinculadas por un conector:</a:t>
            </a:r>
          </a:p>
          <a:p>
            <a:pPr algn="just"/>
            <a:r>
              <a:rPr lang="es-ES" dirty="0"/>
              <a:t>Identificar el lugar que ocupa el conector en el texto. Prestar atención a los signos de puntuación.</a:t>
            </a:r>
          </a:p>
          <a:p>
            <a:pPr algn="just"/>
            <a:r>
              <a:rPr lang="es-ES" dirty="0"/>
              <a:t>Identificar palabras clave y transparentes en cada una de las ideas vinculadas.</a:t>
            </a:r>
          </a:p>
          <a:p>
            <a:pPr algn="just"/>
            <a:r>
              <a:rPr lang="es-ES" dirty="0"/>
              <a:t>Dar una versión en castellano de las ideas en inglés. (No es necesario hacer traducciones literales. Lo importante es no distorsionar el sentido del original.)</a:t>
            </a:r>
          </a:p>
          <a:p>
            <a:pPr marL="0" indent="0">
              <a:buNone/>
            </a:pPr>
            <a:endParaRPr lang="es-AR" dirty="0"/>
          </a:p>
        </p:txBody>
      </p:sp>
    </p:spTree>
    <p:extLst>
      <p:ext uri="{BB962C8B-B14F-4D97-AF65-F5344CB8AC3E}">
        <p14:creationId xmlns:p14="http://schemas.microsoft.com/office/powerpoint/2010/main" val="1107158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sp>
        <p:nvSpPr>
          <p:cNvPr id="3" name="Marcador de contenido 2">
            <a:extLst>
              <a:ext uri="{FF2B5EF4-FFF2-40B4-BE49-F238E27FC236}">
                <a16:creationId xmlns:a16="http://schemas.microsoft.com/office/drawing/2014/main" id="{04C7750A-5F4B-4E43-B5ED-18B751FF96D7}"/>
              </a:ext>
            </a:extLst>
          </p:cNvPr>
          <p:cNvSpPr>
            <a:spLocks noGrp="1"/>
          </p:cNvSpPr>
          <p:nvPr>
            <p:ph idx="1"/>
          </p:nvPr>
        </p:nvSpPr>
        <p:spPr>
          <a:xfrm>
            <a:off x="3649212" y="758952"/>
            <a:ext cx="8173673" cy="4754880"/>
          </a:xfrm>
        </p:spPr>
        <p:txBody>
          <a:bodyPr/>
          <a:lstStyle/>
          <a:p>
            <a:pPr marL="0" indent="0" algn="just">
              <a:buNone/>
            </a:pPr>
            <a:endParaRPr lang="es-ES" dirty="0"/>
          </a:p>
          <a:p>
            <a:pPr marL="0" indent="0" algn="just">
              <a:buNone/>
            </a:pPr>
            <a:endParaRPr lang="es-ES" dirty="0"/>
          </a:p>
          <a:p>
            <a:pPr marL="0" indent="0" algn="just">
              <a:buNone/>
            </a:pPr>
            <a:endParaRPr lang="es-ES" dirty="0"/>
          </a:p>
          <a:p>
            <a:pPr marL="0" indent="0" algn="just">
              <a:buNone/>
            </a:pPr>
            <a:endParaRPr lang="es-ES" dirty="0"/>
          </a:p>
          <a:p>
            <a:pPr marL="0" indent="0" algn="just">
              <a:buNone/>
            </a:pPr>
            <a:endParaRPr lang="es-ES" dirty="0"/>
          </a:p>
          <a:p>
            <a:pPr marL="0" indent="0" algn="just">
              <a:buNone/>
            </a:pPr>
            <a:r>
              <a:rPr lang="es-ES" sz="2600" dirty="0"/>
              <a:t>Introducen un ejemplo para mejorar la comprensión.</a:t>
            </a:r>
            <a:endParaRPr lang="es-AR" sz="2600" dirty="0"/>
          </a:p>
        </p:txBody>
      </p:sp>
    </p:spTree>
    <p:extLst>
      <p:ext uri="{BB962C8B-B14F-4D97-AF65-F5344CB8AC3E}">
        <p14:creationId xmlns:p14="http://schemas.microsoft.com/office/powerpoint/2010/main" val="2964800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sp>
        <p:nvSpPr>
          <p:cNvPr id="3" name="Marcador de contenido 2">
            <a:extLst>
              <a:ext uri="{FF2B5EF4-FFF2-40B4-BE49-F238E27FC236}">
                <a16:creationId xmlns:a16="http://schemas.microsoft.com/office/drawing/2014/main" id="{04C7750A-5F4B-4E43-B5ED-18B751FF96D7}"/>
              </a:ext>
            </a:extLst>
          </p:cNvPr>
          <p:cNvSpPr>
            <a:spLocks noGrp="1"/>
          </p:cNvSpPr>
          <p:nvPr>
            <p:ph idx="1"/>
          </p:nvPr>
        </p:nvSpPr>
        <p:spPr>
          <a:xfrm>
            <a:off x="3649212" y="758952"/>
            <a:ext cx="8173673" cy="4754880"/>
          </a:xfrm>
        </p:spPr>
        <p:txBody>
          <a:bodyPr>
            <a:normAutofit/>
          </a:bodyPr>
          <a:lstStyle/>
          <a:p>
            <a:pPr marL="0" indent="0" algn="just">
              <a:buNone/>
            </a:pPr>
            <a:endParaRPr lang="es-ES" dirty="0"/>
          </a:p>
          <a:p>
            <a:pPr marL="0" indent="0" algn="just">
              <a:buNone/>
            </a:pPr>
            <a:endParaRPr lang="es-ES" dirty="0"/>
          </a:p>
          <a:p>
            <a:pPr marL="0" indent="0" algn="just">
              <a:buNone/>
            </a:pPr>
            <a:endParaRPr lang="es-ES" dirty="0"/>
          </a:p>
          <a:p>
            <a:pPr marL="0" indent="0" algn="just">
              <a:buNone/>
            </a:pPr>
            <a:r>
              <a:rPr lang="en-US" sz="2600" b="1" dirty="0"/>
              <a:t>For example </a:t>
            </a:r>
            <a:r>
              <a:rPr lang="en-US" sz="2600" dirty="0"/>
              <a:t>/ </a:t>
            </a:r>
            <a:r>
              <a:rPr lang="en-US" sz="2600" b="1" dirty="0"/>
              <a:t>For instance:  </a:t>
            </a:r>
            <a:r>
              <a:rPr lang="en-US" sz="2600" dirty="0"/>
              <a:t>These introduce an example referring to previously stated ideas. </a:t>
            </a:r>
          </a:p>
          <a:p>
            <a:pPr marL="0" indent="0" algn="just">
              <a:buNone/>
            </a:pPr>
            <a:endParaRPr lang="en-US" sz="2600" dirty="0"/>
          </a:p>
          <a:p>
            <a:pPr marL="0" indent="0" algn="just">
              <a:buNone/>
            </a:pPr>
            <a:r>
              <a:rPr lang="en-US" sz="2600" b="1" dirty="0"/>
              <a:t>Such as</a:t>
            </a:r>
            <a:r>
              <a:rPr lang="en-US" sz="2600" dirty="0"/>
              <a:t>:  Introduces an example referring to the last idea.</a:t>
            </a:r>
            <a:endParaRPr lang="es-AR" sz="2600" dirty="0"/>
          </a:p>
        </p:txBody>
      </p:sp>
    </p:spTree>
    <p:extLst>
      <p:ext uri="{BB962C8B-B14F-4D97-AF65-F5344CB8AC3E}">
        <p14:creationId xmlns:p14="http://schemas.microsoft.com/office/powerpoint/2010/main" val="2062149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grpSp>
        <p:nvGrpSpPr>
          <p:cNvPr id="6" name="Grupo 5">
            <a:extLst>
              <a:ext uri="{FF2B5EF4-FFF2-40B4-BE49-F238E27FC236}">
                <a16:creationId xmlns:a16="http://schemas.microsoft.com/office/drawing/2014/main" id="{DE766234-BE24-45B2-AA4C-F19CC3B18896}"/>
              </a:ext>
            </a:extLst>
          </p:cNvPr>
          <p:cNvGrpSpPr/>
          <p:nvPr/>
        </p:nvGrpSpPr>
        <p:grpSpPr>
          <a:xfrm>
            <a:off x="4603507" y="1082918"/>
            <a:ext cx="5760000" cy="3838500"/>
            <a:chOff x="4603507" y="1082918"/>
            <a:chExt cx="5760000" cy="3838500"/>
          </a:xfrm>
        </p:grpSpPr>
        <p:pic>
          <p:nvPicPr>
            <p:cNvPr id="4" name="Imagen 3">
              <a:extLst>
                <a:ext uri="{FF2B5EF4-FFF2-40B4-BE49-F238E27FC236}">
                  <a16:creationId xmlns:a16="http://schemas.microsoft.com/office/drawing/2014/main" id="{97C45F36-1E19-4A3A-9B5C-706A2DDF2CB9}"/>
                </a:ext>
              </a:extLst>
            </p:cNvPr>
            <p:cNvPicPr>
              <a:picLocks noChangeAspect="1"/>
            </p:cNvPicPr>
            <p:nvPr/>
          </p:nvPicPr>
          <p:blipFill>
            <a:blip r:embed="rId2"/>
            <a:stretch>
              <a:fillRect/>
            </a:stretch>
          </p:blipFill>
          <p:spPr>
            <a:xfrm>
              <a:off x="4603507" y="1082918"/>
              <a:ext cx="5760000" cy="3838500"/>
            </a:xfrm>
            <a:prstGeom prst="rect">
              <a:avLst/>
            </a:prstGeom>
          </p:spPr>
        </p:pic>
        <p:sp>
          <p:nvSpPr>
            <p:cNvPr id="5" name="CuadroTexto 4">
              <a:extLst>
                <a:ext uri="{FF2B5EF4-FFF2-40B4-BE49-F238E27FC236}">
                  <a16:creationId xmlns:a16="http://schemas.microsoft.com/office/drawing/2014/main" id="{19510B4E-4CE9-46B3-84A7-66FF31A4E413}"/>
                </a:ext>
              </a:extLst>
            </p:cNvPr>
            <p:cNvSpPr txBox="1"/>
            <p:nvPr/>
          </p:nvSpPr>
          <p:spPr>
            <a:xfrm>
              <a:off x="6702804" y="3153170"/>
              <a:ext cx="1384183" cy="400110"/>
            </a:xfrm>
            <a:prstGeom prst="rect">
              <a:avLst/>
            </a:prstGeom>
            <a:noFill/>
          </p:spPr>
          <p:txBody>
            <a:bodyPr wrap="square" rtlCol="0">
              <a:spAutoFit/>
            </a:bodyPr>
            <a:lstStyle/>
            <a:p>
              <a:pPr algn="ctr"/>
              <a:r>
                <a:rPr lang="es-AR" sz="2000" b="1" dirty="0">
                  <a:solidFill>
                    <a:srgbClr val="FF0000"/>
                  </a:solidFill>
                </a:rPr>
                <a:t>SUCH AS</a:t>
              </a:r>
            </a:p>
          </p:txBody>
        </p:sp>
      </p:grpSp>
    </p:spTree>
    <p:extLst>
      <p:ext uri="{BB962C8B-B14F-4D97-AF65-F5344CB8AC3E}">
        <p14:creationId xmlns:p14="http://schemas.microsoft.com/office/powerpoint/2010/main" val="2182384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sp>
        <p:nvSpPr>
          <p:cNvPr id="3" name="Marcador de contenido 2">
            <a:extLst>
              <a:ext uri="{FF2B5EF4-FFF2-40B4-BE49-F238E27FC236}">
                <a16:creationId xmlns:a16="http://schemas.microsoft.com/office/drawing/2014/main" id="{04C7750A-5F4B-4E43-B5ED-18B751FF96D7}"/>
              </a:ext>
            </a:extLst>
          </p:cNvPr>
          <p:cNvSpPr>
            <a:spLocks noGrp="1"/>
          </p:cNvSpPr>
          <p:nvPr>
            <p:ph idx="1"/>
          </p:nvPr>
        </p:nvSpPr>
        <p:spPr>
          <a:xfrm>
            <a:off x="3649212" y="758952"/>
            <a:ext cx="8173673" cy="4754880"/>
          </a:xfrm>
        </p:spPr>
        <p:txBody>
          <a:bodyPr>
            <a:normAutofit/>
          </a:bodyPr>
          <a:lstStyle/>
          <a:p>
            <a:pPr marL="0" indent="0" algn="just">
              <a:buNone/>
            </a:pPr>
            <a:r>
              <a:rPr lang="en-US" sz="2600" dirty="0"/>
              <a:t>Packaging is designed to contain a speciﬁc volume or measure of a product, to store it without contamination throughout the transportation process and during its in-store display, to facilitate its easy and efﬁcient handling and stacking, to preserve product qualities for a deﬁned period of time (that is, to ensure that a product remains fresh and does not deteriorate) and to ensure that it is protected against </a:t>
            </a:r>
            <a:r>
              <a:rPr lang="en-US" sz="2600" dirty="0">
                <a:solidFill>
                  <a:schemeClr val="tx1"/>
                </a:solidFill>
              </a:rPr>
              <a:t>numerous forms of damage, </a:t>
            </a:r>
            <a:r>
              <a:rPr lang="en-US" sz="2600" b="1" dirty="0">
                <a:solidFill>
                  <a:schemeClr val="tx1"/>
                </a:solidFill>
              </a:rPr>
              <a:t>such as </a:t>
            </a:r>
            <a:r>
              <a:rPr lang="en-US" sz="2600" dirty="0">
                <a:solidFill>
                  <a:schemeClr val="tx1"/>
                </a:solidFill>
              </a:rPr>
              <a:t>moisture, heat, bumps and the impact of being dropped</a:t>
            </a:r>
            <a:r>
              <a:rPr lang="es-ES" sz="2600" dirty="0">
                <a:solidFill>
                  <a:schemeClr val="tx1"/>
                </a:solidFill>
              </a:rPr>
              <a:t>.</a:t>
            </a:r>
            <a:endParaRPr lang="es-AR" sz="2600" dirty="0">
              <a:solidFill>
                <a:schemeClr val="tx1"/>
              </a:solidFill>
            </a:endParaRPr>
          </a:p>
        </p:txBody>
      </p:sp>
    </p:spTree>
    <p:extLst>
      <p:ext uri="{BB962C8B-B14F-4D97-AF65-F5344CB8AC3E}">
        <p14:creationId xmlns:p14="http://schemas.microsoft.com/office/powerpoint/2010/main" val="2482216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A1327F6-F8E0-495D-B785-D2A1F4AC53FE}"/>
              </a:ext>
            </a:extLst>
          </p:cNvPr>
          <p:cNvSpPr>
            <a:spLocks noGrp="1"/>
          </p:cNvSpPr>
          <p:nvPr>
            <p:ph idx="1"/>
          </p:nvPr>
        </p:nvSpPr>
        <p:spPr>
          <a:xfrm>
            <a:off x="729143" y="1035789"/>
            <a:ext cx="10733714" cy="1237628"/>
          </a:xfrm>
        </p:spPr>
        <p:txBody>
          <a:bodyPr/>
          <a:lstStyle/>
          <a:p>
            <a:pPr algn="ctr"/>
            <a:r>
              <a:rPr lang="es-AR" sz="3200" dirty="0">
                <a:solidFill>
                  <a:schemeClr val="accent6"/>
                </a:solidFill>
              </a:rPr>
              <a:t>¿Qué ejemplos se brindan para ilustrar distintas formas de daño que puede sufrir un envase?</a:t>
            </a:r>
          </a:p>
          <a:p>
            <a:pPr marL="0" indent="0">
              <a:buNone/>
            </a:pPr>
            <a:endParaRPr lang="es-AR" dirty="0"/>
          </a:p>
        </p:txBody>
      </p:sp>
      <p:sp>
        <p:nvSpPr>
          <p:cNvPr id="4" name="Marcador de contenido 2">
            <a:extLst>
              <a:ext uri="{FF2B5EF4-FFF2-40B4-BE49-F238E27FC236}">
                <a16:creationId xmlns:a16="http://schemas.microsoft.com/office/drawing/2014/main" id="{46D92BC6-0E4B-4745-A6F1-7C5D9D0EF1AF}"/>
              </a:ext>
            </a:extLst>
          </p:cNvPr>
          <p:cNvSpPr txBox="1">
            <a:spLocks/>
          </p:cNvSpPr>
          <p:nvPr/>
        </p:nvSpPr>
        <p:spPr>
          <a:xfrm>
            <a:off x="729143" y="3025378"/>
            <a:ext cx="10733714" cy="1237628"/>
          </a:xfrm>
          <a:prstGeom prst="rect">
            <a:avLst/>
          </a:prstGeom>
        </p:spPr>
        <p:txBody>
          <a:bodyPr vert="horz" lIns="91440" tIns="45720" rIns="91440" bIns="45720" rtlCol="0">
            <a:normAutofit/>
          </a:bodyPr>
          <a:lstStyle>
            <a:lvl1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2000" kern="1200">
                <a:solidFill>
                  <a:schemeClr val="tx1">
                    <a:lumMod val="85000"/>
                    <a:lumOff val="15000"/>
                  </a:schemeClr>
                </a:solidFill>
                <a:latin typeface="+mn-lt"/>
                <a:ea typeface="+mn-ea"/>
                <a:cs typeface="+mn-cs"/>
              </a:defRPr>
            </a:lvl1pPr>
            <a:lvl2pPr marL="182880" indent="0" algn="l" defTabSz="914400" rtl="0" eaLnBrk="1" latinLnBrk="0" hangingPunct="1">
              <a:lnSpc>
                <a:spcPct val="110000"/>
              </a:lnSpc>
              <a:spcBef>
                <a:spcPts val="400"/>
              </a:spcBef>
              <a:spcAft>
                <a:spcPts val="400"/>
              </a:spcAft>
              <a:buClrTx/>
              <a:buFont typeface="Arial" panose="020B0604020202020204" pitchFamily="34" charset="0"/>
              <a:buNone/>
              <a:defRPr sz="1800" i="1" kern="1200">
                <a:solidFill>
                  <a:schemeClr val="tx1">
                    <a:lumMod val="85000"/>
                    <a:lumOff val="15000"/>
                  </a:schemeClr>
                </a:solidFill>
                <a:latin typeface="+mn-lt"/>
                <a:ea typeface="+mn-ea"/>
                <a:cs typeface="+mn-cs"/>
              </a:defRPr>
            </a:lvl2pPr>
            <a:lvl3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82880" indent="0" algn="l" defTabSz="914400" rtl="0" eaLnBrk="1" latinLnBrk="0" hangingPunct="1">
              <a:lnSpc>
                <a:spcPct val="110000"/>
              </a:lnSpc>
              <a:spcBef>
                <a:spcPts val="400"/>
              </a:spcBef>
              <a:spcAft>
                <a:spcPts val="400"/>
              </a:spcAft>
              <a:buClrTx/>
              <a:buFont typeface="Arial" panose="020B0604020202020204" pitchFamily="34" charset="0"/>
              <a:buNone/>
              <a:defRPr sz="1400" i="1" kern="1200">
                <a:solidFill>
                  <a:schemeClr val="tx1">
                    <a:lumMod val="85000"/>
                    <a:lumOff val="15000"/>
                  </a:schemeClr>
                </a:solidFill>
                <a:latin typeface="+mn-lt"/>
                <a:ea typeface="+mn-ea"/>
                <a:cs typeface="+mn-cs"/>
              </a:defRPr>
            </a:lvl4pPr>
            <a:lvl5pPr marL="182880" indent="-182880" algn="l" defTabSz="914400" rtl="0" eaLnBrk="1" latinLnBrk="0" hangingPunct="1">
              <a:lnSpc>
                <a:spcPct val="110000"/>
              </a:lnSpc>
              <a:spcBef>
                <a:spcPts val="400"/>
              </a:spcBef>
              <a:spcAft>
                <a:spcPts val="400"/>
              </a:spcAft>
              <a:buClrTx/>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s-ES" sz="3200" dirty="0">
                <a:solidFill>
                  <a:schemeClr val="accent1"/>
                </a:solidFill>
              </a:rPr>
              <a:t>la humedad, el calor, los golpes y el impacto de una caída</a:t>
            </a:r>
            <a:endParaRPr lang="es-AR" dirty="0">
              <a:solidFill>
                <a:schemeClr val="accent1"/>
              </a:solidFill>
            </a:endParaRPr>
          </a:p>
        </p:txBody>
      </p:sp>
    </p:spTree>
    <p:extLst>
      <p:ext uri="{BB962C8B-B14F-4D97-AF65-F5344CB8AC3E}">
        <p14:creationId xmlns:p14="http://schemas.microsoft.com/office/powerpoint/2010/main" val="3343704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sp>
        <p:nvSpPr>
          <p:cNvPr id="3" name="Marcador de contenido 2">
            <a:extLst>
              <a:ext uri="{FF2B5EF4-FFF2-40B4-BE49-F238E27FC236}">
                <a16:creationId xmlns:a16="http://schemas.microsoft.com/office/drawing/2014/main" id="{04C7750A-5F4B-4E43-B5ED-18B751FF96D7}"/>
              </a:ext>
            </a:extLst>
          </p:cNvPr>
          <p:cNvSpPr>
            <a:spLocks noGrp="1"/>
          </p:cNvSpPr>
          <p:nvPr>
            <p:ph idx="1"/>
          </p:nvPr>
        </p:nvSpPr>
        <p:spPr>
          <a:xfrm>
            <a:off x="3649212" y="758952"/>
            <a:ext cx="8173673" cy="4754880"/>
          </a:xfrm>
        </p:spPr>
        <p:txBody>
          <a:bodyPr>
            <a:normAutofit/>
          </a:bodyPr>
          <a:lstStyle/>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r>
              <a:rPr lang="en-US" sz="2600" dirty="0"/>
              <a:t>The physical packaging may use off-the-shelf containers and bags or </a:t>
            </a:r>
            <a:r>
              <a:rPr lang="en-US" sz="2600" dirty="0">
                <a:solidFill>
                  <a:schemeClr val="tx1"/>
                </a:solidFill>
              </a:rPr>
              <a:t>handmade packaging materials, </a:t>
            </a:r>
            <a:r>
              <a:rPr lang="en-US" sz="2600" b="1" dirty="0">
                <a:solidFill>
                  <a:schemeClr val="tx1"/>
                </a:solidFill>
              </a:rPr>
              <a:t>such as </a:t>
            </a:r>
            <a:r>
              <a:rPr lang="en-US" sz="2600" dirty="0">
                <a:solidFill>
                  <a:schemeClr val="tx1"/>
                </a:solidFill>
              </a:rPr>
              <a:t>bags and boxes.</a:t>
            </a:r>
            <a:endParaRPr lang="es-AR" sz="2600" dirty="0">
              <a:solidFill>
                <a:schemeClr val="tx1"/>
              </a:solidFill>
            </a:endParaRPr>
          </a:p>
        </p:txBody>
      </p:sp>
    </p:spTree>
    <p:extLst>
      <p:ext uri="{BB962C8B-B14F-4D97-AF65-F5344CB8AC3E}">
        <p14:creationId xmlns:p14="http://schemas.microsoft.com/office/powerpoint/2010/main" val="1806696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919604" y="2832867"/>
            <a:ext cx="4629709" cy="2078753"/>
          </a:xfrm>
        </p:spPr>
        <p:txBody>
          <a:bodyPr>
            <a:noAutofit/>
          </a:bodyPr>
          <a:lstStyle/>
          <a:p>
            <a:pPr marL="0" indent="0" algn="just">
              <a:lnSpc>
                <a:spcPct val="150000"/>
              </a:lnSpc>
              <a:spcBef>
                <a:spcPts val="0"/>
              </a:spcBef>
              <a:buNone/>
            </a:pPr>
            <a:r>
              <a:rPr lang="en-US" sz="2200" dirty="0">
                <a:solidFill>
                  <a:schemeClr val="accent6"/>
                </a:solidFill>
                <a:ea typeface="Gadugi" panose="020B0502040204020203" pitchFamily="34" charset="0"/>
                <a:cs typeface="Arial" panose="020B0604020202020204" pitchFamily="34" charset="0"/>
              </a:rPr>
              <a:t>handmade packaging materials</a:t>
            </a:r>
            <a:endParaRPr lang="en-US" sz="2200" dirty="0">
              <a:solidFill>
                <a:schemeClr val="accent6"/>
              </a:solidFill>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5921511" y="2165291"/>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endParaRPr lang="en-US" sz="2199" dirty="0">
              <a:solidFill>
                <a:prstClr val="black"/>
              </a:solidFill>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3193692" y="7567"/>
            <a:ext cx="271259" cy="5136910"/>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algn="ctr" defTabSz="914126">
              <a:defRPr/>
            </a:pPr>
            <a:endParaRPr lang="es-AR" sz="1799">
              <a:solidFill>
                <a:schemeClr val="accent2">
                  <a:lumMod val="60000"/>
                  <a:lumOff val="40000"/>
                </a:schemeClr>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8342148" y="301247"/>
            <a:ext cx="271259" cy="4549552"/>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algn="ctr" defTabSz="914126">
              <a:defRPr/>
            </a:pPr>
            <a:endParaRPr lang="es-AR" sz="1799">
              <a:solidFill>
                <a:schemeClr val="accent6">
                  <a:lumMod val="60000"/>
                  <a:lumOff val="40000"/>
                </a:schemeClr>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911992" y="2004679"/>
            <a:ext cx="834657" cy="307777"/>
          </a:xfrm>
          <a:prstGeom prst="rect">
            <a:avLst/>
          </a:prstGeom>
          <a:noFill/>
        </p:spPr>
        <p:txBody>
          <a:bodyPr wrap="square" rtlCol="0">
            <a:spAutoFit/>
          </a:bodyPr>
          <a:lstStyle/>
          <a:p>
            <a:pPr algn="ctr" defTabSz="914126">
              <a:defRPr/>
            </a:pPr>
            <a:r>
              <a:rPr lang="es-ES" sz="1400" b="1" dirty="0">
                <a:solidFill>
                  <a:schemeClr val="tx1">
                    <a:lumMod val="50000"/>
                    <a:lumOff val="50000"/>
                  </a:schemeClr>
                </a:solidFill>
                <a:ea typeface="Gadugi" panose="020B0502040204020203" pitchFamily="34" charset="0"/>
              </a:rPr>
              <a:t>Idea</a:t>
            </a:r>
            <a:r>
              <a:rPr lang="es-ES" sz="1400" b="1" dirty="0">
                <a:solidFill>
                  <a:schemeClr val="tx1">
                    <a:lumMod val="50000"/>
                    <a:lumOff val="50000"/>
                  </a:schemeClr>
                </a:solidFill>
                <a:latin typeface="Gadugi" panose="020B0502040204020203" pitchFamily="34" charset="0"/>
                <a:ea typeface="Gadugi" panose="020B0502040204020203" pitchFamily="34" charset="0"/>
              </a:rPr>
              <a:t> 1</a:t>
            </a:r>
            <a:endParaRPr lang="es-AR" sz="1400" b="1" dirty="0">
              <a:solidFill>
                <a:schemeClr val="tx1">
                  <a:lumMod val="50000"/>
                  <a:lumOff val="50000"/>
                </a:schemeClr>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8039765" y="2011402"/>
            <a:ext cx="876023" cy="307777"/>
          </a:xfrm>
          <a:prstGeom prst="rect">
            <a:avLst/>
          </a:prstGeom>
          <a:noFill/>
        </p:spPr>
        <p:txBody>
          <a:bodyPr wrap="square" rtlCol="0">
            <a:spAutoFit/>
          </a:bodyPr>
          <a:lstStyle/>
          <a:p>
            <a:pPr algn="ctr" defTabSz="914126">
              <a:defRPr/>
            </a:pPr>
            <a:r>
              <a:rPr lang="es-ES" sz="1400" b="1" dirty="0">
                <a:solidFill>
                  <a:schemeClr val="tx1">
                    <a:lumMod val="50000"/>
                    <a:lumOff val="50000"/>
                  </a:schemeClr>
                </a:solidFill>
                <a:ea typeface="Gadugi" panose="020B0502040204020203" pitchFamily="34" charset="0"/>
              </a:rPr>
              <a:t>Idea</a:t>
            </a:r>
            <a:r>
              <a:rPr lang="es-ES" sz="1400" b="1" dirty="0">
                <a:solidFill>
                  <a:schemeClr val="tx1">
                    <a:lumMod val="50000"/>
                    <a:lumOff val="50000"/>
                  </a:schemeClr>
                </a:solidFill>
                <a:latin typeface="Gadugi" panose="020B0502040204020203" pitchFamily="34" charset="0"/>
                <a:ea typeface="Gadugi" panose="020B0502040204020203" pitchFamily="34" charset="0"/>
              </a:rPr>
              <a:t> 2</a:t>
            </a:r>
            <a:endParaRPr lang="es-AR" sz="1400" b="1" dirty="0">
              <a:solidFill>
                <a:schemeClr val="tx1">
                  <a:lumMod val="50000"/>
                  <a:lumOff val="50000"/>
                </a:schemeClr>
              </a:solidFill>
              <a:latin typeface="Gadugi" panose="020B0502040204020203" pitchFamily="34" charset="0"/>
              <a:ea typeface="Gadugi" panose="020B0502040204020203" pitchFamily="34" charset="0"/>
            </a:endParaRPr>
          </a:p>
        </p:txBody>
      </p:sp>
      <p:sp>
        <p:nvSpPr>
          <p:cNvPr id="2" name="Rectángulo 1">
            <a:extLst>
              <a:ext uri="{FF2B5EF4-FFF2-40B4-BE49-F238E27FC236}">
                <a16:creationId xmlns:a16="http://schemas.microsoft.com/office/drawing/2014/main" id="{F6CF41B1-D46D-432E-AB20-85E6A58E4396}"/>
              </a:ext>
            </a:extLst>
          </p:cNvPr>
          <p:cNvSpPr/>
          <p:nvPr/>
        </p:nvSpPr>
        <p:spPr>
          <a:xfrm>
            <a:off x="7549220" y="2963955"/>
            <a:ext cx="2484013" cy="430887"/>
          </a:xfrm>
          <a:prstGeom prst="rect">
            <a:avLst/>
          </a:prstGeom>
        </p:spPr>
        <p:txBody>
          <a:bodyPr wrap="square">
            <a:spAutoFit/>
          </a:bodyPr>
          <a:lstStyle/>
          <a:p>
            <a:r>
              <a:rPr lang="es-AR" sz="2200" dirty="0">
                <a:solidFill>
                  <a:schemeClr val="accent1"/>
                </a:solidFill>
              </a:rPr>
              <a:t>bags and boxes</a:t>
            </a:r>
          </a:p>
        </p:txBody>
      </p:sp>
      <p:sp>
        <p:nvSpPr>
          <p:cNvPr id="12" name="CuadroTexto 11">
            <a:extLst>
              <a:ext uri="{FF2B5EF4-FFF2-40B4-BE49-F238E27FC236}">
                <a16:creationId xmlns:a16="http://schemas.microsoft.com/office/drawing/2014/main" id="{6781B7F9-D59F-494A-AED6-D53A794B8375}"/>
              </a:ext>
            </a:extLst>
          </p:cNvPr>
          <p:cNvSpPr txBox="1"/>
          <p:nvPr/>
        </p:nvSpPr>
        <p:spPr>
          <a:xfrm>
            <a:off x="2323752" y="1160007"/>
            <a:ext cx="2181138" cy="307777"/>
          </a:xfrm>
          <a:prstGeom prst="rect">
            <a:avLst/>
          </a:prstGeom>
          <a:noFill/>
        </p:spPr>
        <p:txBody>
          <a:bodyPr wrap="square" rtlCol="0">
            <a:spAutoFit/>
          </a:bodyPr>
          <a:lstStyle/>
          <a:p>
            <a:pPr algn="ctr" defTabSz="914126">
              <a:defRPr/>
            </a:pPr>
            <a:r>
              <a:rPr lang="es-ES" sz="1400" b="1" dirty="0">
                <a:solidFill>
                  <a:schemeClr val="tx1">
                    <a:lumMod val="50000"/>
                    <a:lumOff val="50000"/>
                  </a:schemeClr>
                </a:solidFill>
                <a:ea typeface="Gadugi" panose="020B0502040204020203" pitchFamily="34" charset="0"/>
              </a:rPr>
              <a:t>¿Qué se ejemplifica?</a:t>
            </a:r>
            <a:endParaRPr lang="es-AR" sz="1400" b="1" dirty="0">
              <a:solidFill>
                <a:schemeClr val="tx1">
                  <a:lumMod val="50000"/>
                  <a:lumOff val="50000"/>
                </a:schemeClr>
              </a:solidFill>
              <a:latin typeface="Gadugi" panose="020B0502040204020203" pitchFamily="34" charset="0"/>
              <a:ea typeface="Gadugi" panose="020B0502040204020203" pitchFamily="34" charset="0"/>
            </a:endParaRPr>
          </a:p>
        </p:txBody>
      </p:sp>
      <p:sp>
        <p:nvSpPr>
          <p:cNvPr id="13" name="CuadroTexto 12">
            <a:extLst>
              <a:ext uri="{FF2B5EF4-FFF2-40B4-BE49-F238E27FC236}">
                <a16:creationId xmlns:a16="http://schemas.microsoft.com/office/drawing/2014/main" id="{3738AB74-6805-411C-97A4-E6EC5738496B}"/>
              </a:ext>
            </a:extLst>
          </p:cNvPr>
          <p:cNvSpPr txBox="1"/>
          <p:nvPr/>
        </p:nvSpPr>
        <p:spPr>
          <a:xfrm>
            <a:off x="7387207" y="1190092"/>
            <a:ext cx="2181138" cy="307777"/>
          </a:xfrm>
          <a:prstGeom prst="rect">
            <a:avLst/>
          </a:prstGeom>
          <a:noFill/>
        </p:spPr>
        <p:txBody>
          <a:bodyPr wrap="square" rtlCol="0">
            <a:spAutoFit/>
          </a:bodyPr>
          <a:lstStyle/>
          <a:p>
            <a:pPr algn="ctr" defTabSz="914126">
              <a:defRPr/>
            </a:pPr>
            <a:r>
              <a:rPr lang="es-ES" sz="1400" b="1" dirty="0">
                <a:solidFill>
                  <a:schemeClr val="tx1">
                    <a:lumMod val="50000"/>
                    <a:lumOff val="50000"/>
                  </a:schemeClr>
                </a:solidFill>
                <a:ea typeface="Gadugi" panose="020B0502040204020203" pitchFamily="34" charset="0"/>
              </a:rPr>
              <a:t>¿Cuál es el ejemplo?</a:t>
            </a:r>
            <a:endParaRPr lang="es-AR" sz="1400" b="1" dirty="0">
              <a:solidFill>
                <a:schemeClr val="tx1">
                  <a:lumMod val="50000"/>
                  <a:lumOff val="50000"/>
                </a:schemeClr>
              </a:solidFill>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3195849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nodePh="1">
                                  <p:stCondLst>
                                    <p:cond delay="0"/>
                                  </p:stCondLst>
                                  <p:endCondLst>
                                    <p:cond evt="begin" delay="0">
                                      <p:tn val="19"/>
                                    </p:cond>
                                  </p:end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7" grpId="0" animBg="1"/>
      <p:bldP spid="9"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sp>
        <p:nvSpPr>
          <p:cNvPr id="3" name="Marcador de contenido 2">
            <a:extLst>
              <a:ext uri="{FF2B5EF4-FFF2-40B4-BE49-F238E27FC236}">
                <a16:creationId xmlns:a16="http://schemas.microsoft.com/office/drawing/2014/main" id="{04C7750A-5F4B-4E43-B5ED-18B751FF96D7}"/>
              </a:ext>
            </a:extLst>
          </p:cNvPr>
          <p:cNvSpPr>
            <a:spLocks noGrp="1"/>
          </p:cNvSpPr>
          <p:nvPr>
            <p:ph idx="1"/>
          </p:nvPr>
        </p:nvSpPr>
        <p:spPr>
          <a:xfrm>
            <a:off x="3649212" y="758952"/>
            <a:ext cx="8173673" cy="4754880"/>
          </a:xfrm>
        </p:spPr>
        <p:txBody>
          <a:bodyPr>
            <a:normAutofit/>
          </a:bodyPr>
          <a:lstStyle/>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r>
              <a:rPr lang="en-GB" sz="2600" dirty="0">
                <a:solidFill>
                  <a:schemeClr val="tx1"/>
                </a:solidFill>
              </a:rPr>
              <a:t>A simple colour scheme, design and message are frequently used as the hallmarks to achieve global branding, </a:t>
            </a:r>
            <a:r>
              <a:rPr lang="en-GB" sz="2600" b="1" dirty="0">
                <a:solidFill>
                  <a:schemeClr val="tx1"/>
                </a:solidFill>
              </a:rPr>
              <a:t>such as </a:t>
            </a:r>
            <a:r>
              <a:rPr lang="en-GB" sz="2600" dirty="0">
                <a:solidFill>
                  <a:schemeClr val="tx1"/>
                </a:solidFill>
              </a:rPr>
              <a:t>the golden arches of fast-food retailer McDonald’s. </a:t>
            </a:r>
          </a:p>
        </p:txBody>
      </p:sp>
    </p:spTree>
    <p:extLst>
      <p:ext uri="{BB962C8B-B14F-4D97-AF65-F5344CB8AC3E}">
        <p14:creationId xmlns:p14="http://schemas.microsoft.com/office/powerpoint/2010/main" val="766296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919604" y="2832867"/>
            <a:ext cx="4629709" cy="2078753"/>
          </a:xfrm>
        </p:spPr>
        <p:txBody>
          <a:bodyPr>
            <a:noAutofit/>
          </a:bodyPr>
          <a:lstStyle/>
          <a:p>
            <a:pPr marL="0" indent="0" algn="just">
              <a:lnSpc>
                <a:spcPct val="150000"/>
              </a:lnSpc>
              <a:spcBef>
                <a:spcPts val="0"/>
              </a:spcBef>
              <a:buNone/>
            </a:pPr>
            <a:r>
              <a:rPr lang="en-US" sz="2200" dirty="0">
                <a:solidFill>
                  <a:schemeClr val="accent6"/>
                </a:solidFill>
                <a:ea typeface="Gadugi" panose="020B0502040204020203" pitchFamily="34" charset="0"/>
                <a:cs typeface="Arial" panose="020B0604020202020204" pitchFamily="34" charset="0"/>
              </a:rPr>
              <a:t>A </a:t>
            </a:r>
            <a:r>
              <a:rPr lang="en-GB" sz="2200" dirty="0">
                <a:solidFill>
                  <a:schemeClr val="accent6"/>
                </a:solidFill>
                <a:ea typeface="Gadugi" panose="020B0502040204020203" pitchFamily="34" charset="0"/>
                <a:cs typeface="Arial" panose="020B0604020202020204" pitchFamily="34" charset="0"/>
              </a:rPr>
              <a:t>simple</a:t>
            </a:r>
            <a:r>
              <a:rPr lang="en-US" sz="2200" dirty="0">
                <a:solidFill>
                  <a:schemeClr val="accent6"/>
                </a:solidFill>
                <a:ea typeface="Gadugi" panose="020B0502040204020203" pitchFamily="34" charset="0"/>
                <a:cs typeface="Arial" panose="020B0604020202020204" pitchFamily="34" charset="0"/>
              </a:rPr>
              <a:t> </a:t>
            </a:r>
            <a:r>
              <a:rPr lang="en-GB" sz="2200" dirty="0">
                <a:solidFill>
                  <a:schemeClr val="accent6"/>
                </a:solidFill>
                <a:ea typeface="Gadugi" panose="020B0502040204020203" pitchFamily="34" charset="0"/>
                <a:cs typeface="Arial" panose="020B0604020202020204" pitchFamily="34" charset="0"/>
              </a:rPr>
              <a:t>colour scheme, design and message are frequently used as the hallmarks to achieve global branding</a:t>
            </a:r>
            <a:endParaRPr lang="en-GB" sz="2200" dirty="0">
              <a:solidFill>
                <a:schemeClr val="accent6"/>
              </a:solidFill>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5921511" y="2165291"/>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None/>
            </a:pPr>
            <a:endParaRPr lang="en-US" sz="2199" dirty="0">
              <a:solidFill>
                <a:prstClr val="black"/>
              </a:solidFill>
              <a:ea typeface="Gadugi" panose="020B0502040204020203" pitchFamily="34" charset="0"/>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3193692" y="7567"/>
            <a:ext cx="271259" cy="5136910"/>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algn="ctr" defTabSz="914126">
              <a:defRPr/>
            </a:pPr>
            <a:endParaRPr lang="es-AR" sz="1799">
              <a:solidFill>
                <a:schemeClr val="accent2">
                  <a:lumMod val="60000"/>
                  <a:lumOff val="40000"/>
                </a:schemeClr>
              </a:solidFill>
              <a:latin typeface="Calibri" panose="020F0502020204030204"/>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8342148" y="301247"/>
            <a:ext cx="271259" cy="4549552"/>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algn="ctr" defTabSz="914126">
              <a:defRPr/>
            </a:pPr>
            <a:endParaRPr lang="es-AR" sz="1799">
              <a:solidFill>
                <a:schemeClr val="accent6">
                  <a:lumMod val="60000"/>
                  <a:lumOff val="40000"/>
                </a:schemeClr>
              </a:solidFill>
              <a:latin typeface="Calibri" panose="020F0502020204030204"/>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911992" y="2004679"/>
            <a:ext cx="834657" cy="307777"/>
          </a:xfrm>
          <a:prstGeom prst="rect">
            <a:avLst/>
          </a:prstGeom>
          <a:noFill/>
        </p:spPr>
        <p:txBody>
          <a:bodyPr wrap="square" rtlCol="0">
            <a:spAutoFit/>
          </a:bodyPr>
          <a:lstStyle/>
          <a:p>
            <a:pPr algn="ctr" defTabSz="914126">
              <a:defRPr/>
            </a:pPr>
            <a:r>
              <a:rPr lang="es-ES" sz="1400" b="1" dirty="0">
                <a:solidFill>
                  <a:schemeClr val="tx1">
                    <a:lumMod val="50000"/>
                    <a:lumOff val="50000"/>
                  </a:schemeClr>
                </a:solidFill>
                <a:ea typeface="Gadugi" panose="020B0502040204020203" pitchFamily="34" charset="0"/>
              </a:rPr>
              <a:t>Idea</a:t>
            </a:r>
            <a:r>
              <a:rPr lang="es-ES" sz="1400" b="1" dirty="0">
                <a:solidFill>
                  <a:schemeClr val="tx1">
                    <a:lumMod val="50000"/>
                    <a:lumOff val="50000"/>
                  </a:schemeClr>
                </a:solidFill>
                <a:latin typeface="Gadugi" panose="020B0502040204020203" pitchFamily="34" charset="0"/>
                <a:ea typeface="Gadugi" panose="020B0502040204020203" pitchFamily="34" charset="0"/>
              </a:rPr>
              <a:t> 1</a:t>
            </a:r>
            <a:endParaRPr lang="es-AR" sz="1400" b="1" dirty="0">
              <a:solidFill>
                <a:schemeClr val="tx1">
                  <a:lumMod val="50000"/>
                  <a:lumOff val="50000"/>
                </a:schemeClr>
              </a:solidFill>
              <a:latin typeface="Gadugi" panose="020B0502040204020203" pitchFamily="34" charset="0"/>
              <a:ea typeface="Gadugi" panose="020B0502040204020203" pitchFamily="34" charset="0"/>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8039765" y="2011402"/>
            <a:ext cx="876023" cy="307777"/>
          </a:xfrm>
          <a:prstGeom prst="rect">
            <a:avLst/>
          </a:prstGeom>
          <a:noFill/>
        </p:spPr>
        <p:txBody>
          <a:bodyPr wrap="square" rtlCol="0">
            <a:spAutoFit/>
          </a:bodyPr>
          <a:lstStyle/>
          <a:p>
            <a:pPr algn="ctr" defTabSz="914126">
              <a:defRPr/>
            </a:pPr>
            <a:r>
              <a:rPr lang="es-ES" sz="1400" b="1" dirty="0">
                <a:solidFill>
                  <a:schemeClr val="tx1">
                    <a:lumMod val="50000"/>
                    <a:lumOff val="50000"/>
                  </a:schemeClr>
                </a:solidFill>
                <a:ea typeface="Gadugi" panose="020B0502040204020203" pitchFamily="34" charset="0"/>
              </a:rPr>
              <a:t>Idea</a:t>
            </a:r>
            <a:r>
              <a:rPr lang="es-ES" sz="1400" b="1" dirty="0">
                <a:solidFill>
                  <a:schemeClr val="tx1">
                    <a:lumMod val="50000"/>
                    <a:lumOff val="50000"/>
                  </a:schemeClr>
                </a:solidFill>
                <a:latin typeface="Gadugi" panose="020B0502040204020203" pitchFamily="34" charset="0"/>
                <a:ea typeface="Gadugi" panose="020B0502040204020203" pitchFamily="34" charset="0"/>
              </a:rPr>
              <a:t> 2</a:t>
            </a:r>
            <a:endParaRPr lang="es-AR" sz="1400" b="1" dirty="0">
              <a:solidFill>
                <a:schemeClr val="tx1">
                  <a:lumMod val="50000"/>
                  <a:lumOff val="50000"/>
                </a:schemeClr>
              </a:solidFill>
              <a:latin typeface="Gadugi" panose="020B0502040204020203" pitchFamily="34" charset="0"/>
              <a:ea typeface="Gadugi" panose="020B0502040204020203" pitchFamily="34" charset="0"/>
            </a:endParaRPr>
          </a:p>
        </p:txBody>
      </p:sp>
      <p:sp>
        <p:nvSpPr>
          <p:cNvPr id="2" name="Rectángulo 1">
            <a:extLst>
              <a:ext uri="{FF2B5EF4-FFF2-40B4-BE49-F238E27FC236}">
                <a16:creationId xmlns:a16="http://schemas.microsoft.com/office/drawing/2014/main" id="{F6CF41B1-D46D-432E-AB20-85E6A58E4396}"/>
              </a:ext>
            </a:extLst>
          </p:cNvPr>
          <p:cNvSpPr/>
          <p:nvPr/>
        </p:nvSpPr>
        <p:spPr>
          <a:xfrm>
            <a:off x="6425968" y="2963955"/>
            <a:ext cx="4219662" cy="769441"/>
          </a:xfrm>
          <a:prstGeom prst="rect">
            <a:avLst/>
          </a:prstGeom>
        </p:spPr>
        <p:txBody>
          <a:bodyPr wrap="square">
            <a:spAutoFit/>
          </a:bodyPr>
          <a:lstStyle/>
          <a:p>
            <a:r>
              <a:rPr lang="en-US" sz="2200" dirty="0">
                <a:solidFill>
                  <a:schemeClr val="accent1"/>
                </a:solidFill>
              </a:rPr>
              <a:t>the golden arches of fast-food retailer McDonald’s</a:t>
            </a:r>
            <a:endParaRPr lang="es-AR" sz="2200" dirty="0">
              <a:solidFill>
                <a:schemeClr val="accent1"/>
              </a:solidFill>
            </a:endParaRPr>
          </a:p>
        </p:txBody>
      </p:sp>
      <p:sp>
        <p:nvSpPr>
          <p:cNvPr id="10" name="CuadroTexto 9">
            <a:extLst>
              <a:ext uri="{FF2B5EF4-FFF2-40B4-BE49-F238E27FC236}">
                <a16:creationId xmlns:a16="http://schemas.microsoft.com/office/drawing/2014/main" id="{AB37CF27-71B7-40F9-957E-601EBFCFCB00}"/>
              </a:ext>
            </a:extLst>
          </p:cNvPr>
          <p:cNvSpPr txBox="1"/>
          <p:nvPr/>
        </p:nvSpPr>
        <p:spPr>
          <a:xfrm>
            <a:off x="2323752" y="1160007"/>
            <a:ext cx="2181138" cy="307777"/>
          </a:xfrm>
          <a:prstGeom prst="rect">
            <a:avLst/>
          </a:prstGeom>
          <a:noFill/>
        </p:spPr>
        <p:txBody>
          <a:bodyPr wrap="square" rtlCol="0">
            <a:spAutoFit/>
          </a:bodyPr>
          <a:lstStyle/>
          <a:p>
            <a:pPr algn="ctr" defTabSz="914126">
              <a:defRPr/>
            </a:pPr>
            <a:r>
              <a:rPr lang="es-ES" sz="1400" b="1" dirty="0">
                <a:solidFill>
                  <a:schemeClr val="tx1">
                    <a:lumMod val="50000"/>
                    <a:lumOff val="50000"/>
                  </a:schemeClr>
                </a:solidFill>
                <a:ea typeface="Gadugi" panose="020B0502040204020203" pitchFamily="34" charset="0"/>
              </a:rPr>
              <a:t>¿Qué se ejemplifica?</a:t>
            </a:r>
            <a:endParaRPr lang="es-AR" sz="1400" b="1" dirty="0">
              <a:solidFill>
                <a:schemeClr val="tx1">
                  <a:lumMod val="50000"/>
                  <a:lumOff val="50000"/>
                </a:schemeClr>
              </a:solidFill>
              <a:latin typeface="Gadugi" panose="020B0502040204020203" pitchFamily="34" charset="0"/>
              <a:ea typeface="Gadugi" panose="020B0502040204020203" pitchFamily="34" charset="0"/>
            </a:endParaRPr>
          </a:p>
        </p:txBody>
      </p:sp>
      <p:sp>
        <p:nvSpPr>
          <p:cNvPr id="12" name="CuadroTexto 11">
            <a:extLst>
              <a:ext uri="{FF2B5EF4-FFF2-40B4-BE49-F238E27FC236}">
                <a16:creationId xmlns:a16="http://schemas.microsoft.com/office/drawing/2014/main" id="{AB0C2CC6-531E-441E-9246-5E60BE1002BF}"/>
              </a:ext>
            </a:extLst>
          </p:cNvPr>
          <p:cNvSpPr txBox="1"/>
          <p:nvPr/>
        </p:nvSpPr>
        <p:spPr>
          <a:xfrm>
            <a:off x="7387207" y="1190092"/>
            <a:ext cx="2181138" cy="307777"/>
          </a:xfrm>
          <a:prstGeom prst="rect">
            <a:avLst/>
          </a:prstGeom>
          <a:noFill/>
        </p:spPr>
        <p:txBody>
          <a:bodyPr wrap="square" rtlCol="0">
            <a:spAutoFit/>
          </a:bodyPr>
          <a:lstStyle/>
          <a:p>
            <a:pPr algn="ctr" defTabSz="914126">
              <a:defRPr/>
            </a:pPr>
            <a:r>
              <a:rPr lang="es-ES" sz="1400" b="1" dirty="0">
                <a:solidFill>
                  <a:schemeClr val="tx1">
                    <a:lumMod val="50000"/>
                    <a:lumOff val="50000"/>
                  </a:schemeClr>
                </a:solidFill>
                <a:ea typeface="Gadugi" panose="020B0502040204020203" pitchFamily="34" charset="0"/>
              </a:rPr>
              <a:t>¿Cuál es el ejemplo?</a:t>
            </a:r>
            <a:endParaRPr lang="es-AR" sz="1400" b="1" dirty="0">
              <a:solidFill>
                <a:schemeClr val="tx1">
                  <a:lumMod val="50000"/>
                  <a:lumOff val="50000"/>
                </a:schemeClr>
              </a:solidFill>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74834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nodePh="1">
                                  <p:stCondLst>
                                    <p:cond delay="0"/>
                                  </p:stCondLst>
                                  <p:endCondLst>
                                    <p:cond evt="begin" delay="0">
                                      <p:tn val="19"/>
                                    </p:cond>
                                  </p:end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7" grpId="0" animBg="1"/>
      <p:bldP spid="9" grpId="0" animBg="1"/>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grpSp>
        <p:nvGrpSpPr>
          <p:cNvPr id="3" name="Grupo 2">
            <a:extLst>
              <a:ext uri="{FF2B5EF4-FFF2-40B4-BE49-F238E27FC236}">
                <a16:creationId xmlns:a16="http://schemas.microsoft.com/office/drawing/2014/main" id="{BA8AFEA0-CCFB-4E49-BE38-C63C7922CB9D}"/>
              </a:ext>
            </a:extLst>
          </p:cNvPr>
          <p:cNvGrpSpPr/>
          <p:nvPr/>
        </p:nvGrpSpPr>
        <p:grpSpPr>
          <a:xfrm>
            <a:off x="4603507" y="1082918"/>
            <a:ext cx="5760000" cy="3838500"/>
            <a:chOff x="4603507" y="1082918"/>
            <a:chExt cx="5760000" cy="3838500"/>
          </a:xfrm>
        </p:grpSpPr>
        <p:pic>
          <p:nvPicPr>
            <p:cNvPr id="4" name="Imagen 3">
              <a:extLst>
                <a:ext uri="{FF2B5EF4-FFF2-40B4-BE49-F238E27FC236}">
                  <a16:creationId xmlns:a16="http://schemas.microsoft.com/office/drawing/2014/main" id="{97C45F36-1E19-4A3A-9B5C-706A2DDF2CB9}"/>
                </a:ext>
              </a:extLst>
            </p:cNvPr>
            <p:cNvPicPr>
              <a:picLocks noChangeAspect="1"/>
            </p:cNvPicPr>
            <p:nvPr/>
          </p:nvPicPr>
          <p:blipFill>
            <a:blip r:embed="rId2"/>
            <a:stretch>
              <a:fillRect/>
            </a:stretch>
          </p:blipFill>
          <p:spPr>
            <a:xfrm>
              <a:off x="4603507" y="1082918"/>
              <a:ext cx="5760000" cy="3838500"/>
            </a:xfrm>
            <a:prstGeom prst="rect">
              <a:avLst/>
            </a:prstGeom>
          </p:spPr>
        </p:pic>
        <p:sp>
          <p:nvSpPr>
            <p:cNvPr id="5" name="CuadroTexto 4">
              <a:extLst>
                <a:ext uri="{FF2B5EF4-FFF2-40B4-BE49-F238E27FC236}">
                  <a16:creationId xmlns:a16="http://schemas.microsoft.com/office/drawing/2014/main" id="{19510B4E-4CE9-46B3-84A7-66FF31A4E413}"/>
                </a:ext>
              </a:extLst>
            </p:cNvPr>
            <p:cNvSpPr txBox="1"/>
            <p:nvPr/>
          </p:nvSpPr>
          <p:spPr>
            <a:xfrm>
              <a:off x="6652470" y="2782449"/>
              <a:ext cx="1535185" cy="707886"/>
            </a:xfrm>
            <a:prstGeom prst="rect">
              <a:avLst/>
            </a:prstGeom>
            <a:noFill/>
          </p:spPr>
          <p:txBody>
            <a:bodyPr wrap="square" rtlCol="0">
              <a:spAutoFit/>
            </a:bodyPr>
            <a:lstStyle/>
            <a:p>
              <a:pPr algn="ctr"/>
              <a:r>
                <a:rPr lang="es-AR" sz="2000" b="1" dirty="0">
                  <a:solidFill>
                    <a:srgbClr val="FF0000"/>
                  </a:solidFill>
                  <a:effectLst>
                    <a:outerShdw blurRad="38100" dist="38100" dir="2700000" algn="tl">
                      <a:srgbClr val="000000">
                        <a:alpha val="43137"/>
                      </a:srgbClr>
                    </a:outerShdw>
                  </a:effectLst>
                </a:rPr>
                <a:t>FOR INSTANCE</a:t>
              </a:r>
            </a:p>
          </p:txBody>
        </p:sp>
      </p:grpSp>
    </p:spTree>
    <p:extLst>
      <p:ext uri="{BB962C8B-B14F-4D97-AF65-F5344CB8AC3E}">
        <p14:creationId xmlns:p14="http://schemas.microsoft.com/office/powerpoint/2010/main" val="2242282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sp>
        <p:nvSpPr>
          <p:cNvPr id="3" name="Marcador de contenido 2">
            <a:extLst>
              <a:ext uri="{FF2B5EF4-FFF2-40B4-BE49-F238E27FC236}">
                <a16:creationId xmlns:a16="http://schemas.microsoft.com/office/drawing/2014/main" id="{04C7750A-5F4B-4E43-B5ED-18B751FF96D7}"/>
              </a:ext>
            </a:extLst>
          </p:cNvPr>
          <p:cNvSpPr>
            <a:spLocks noGrp="1"/>
          </p:cNvSpPr>
          <p:nvPr>
            <p:ph idx="1"/>
          </p:nvPr>
        </p:nvSpPr>
        <p:spPr>
          <a:xfrm>
            <a:off x="3649212" y="758952"/>
            <a:ext cx="8173673" cy="4754880"/>
          </a:xfrm>
        </p:spPr>
        <p:txBody>
          <a:bodyPr>
            <a:normAutofit/>
          </a:bodyPr>
          <a:lstStyle/>
          <a:p>
            <a:pPr marL="0" indent="0" algn="just">
              <a:buNone/>
            </a:pPr>
            <a:endParaRPr lang="en-US" sz="2600" dirty="0"/>
          </a:p>
          <a:p>
            <a:pPr marL="0" indent="0" algn="just">
              <a:buNone/>
            </a:pPr>
            <a:endParaRPr lang="en-US" sz="2600" dirty="0"/>
          </a:p>
          <a:p>
            <a:pPr marL="0" indent="0" algn="just">
              <a:buNone/>
            </a:pPr>
            <a:r>
              <a:rPr lang="en-US" sz="2600" dirty="0"/>
              <a:t>It can be argued that a package and a brand are essentially inseparable. Consider, </a:t>
            </a:r>
            <a:r>
              <a:rPr lang="en-US" sz="2600" b="1" dirty="0"/>
              <a:t>for instance</a:t>
            </a:r>
            <a:r>
              <a:rPr lang="en-US" sz="2600" dirty="0"/>
              <a:t>, a can of Coca-Cola: the can is a means to contain liquid, while Coca-Cola (the brand) represents a set of values related to the product.</a:t>
            </a:r>
            <a:endParaRPr lang="es-AR" sz="2600" b="1" dirty="0"/>
          </a:p>
        </p:txBody>
      </p:sp>
    </p:spTree>
    <p:extLst>
      <p:ext uri="{BB962C8B-B14F-4D97-AF65-F5344CB8AC3E}">
        <p14:creationId xmlns:p14="http://schemas.microsoft.com/office/powerpoint/2010/main" val="3370265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919604" y="2832867"/>
            <a:ext cx="4629709" cy="2078753"/>
          </a:xfrm>
        </p:spPr>
        <p:txBody>
          <a:bodyPr>
            <a:noAutofit/>
          </a:bodyPr>
          <a:lstStyle/>
          <a:p>
            <a:pPr marL="0" indent="0" algn="just">
              <a:lnSpc>
                <a:spcPct val="150000"/>
              </a:lnSpc>
              <a:spcBef>
                <a:spcPts val="0"/>
              </a:spcBef>
              <a:buNone/>
            </a:pPr>
            <a:r>
              <a:rPr lang="en-US" sz="2200" dirty="0">
                <a:solidFill>
                  <a:schemeClr val="accent6"/>
                </a:solidFill>
                <a:ea typeface="Gadugi" panose="020B0502040204020203" pitchFamily="34" charset="0"/>
                <a:cs typeface="Arial" panose="020B0604020202020204" pitchFamily="34" charset="0"/>
              </a:rPr>
              <a:t>a package and a brand are essentially inseparable</a:t>
            </a:r>
            <a:endParaRPr lang="en-GB" sz="2200" dirty="0">
              <a:solidFill>
                <a:schemeClr val="accent6"/>
              </a:solidFill>
              <a:ea typeface="Gadugi" panose="020B0502040204020203"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5921511" y="2165291"/>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US" sz="2199" b="0" i="0" u="none" strike="noStrike" kern="1200" cap="none" spc="0" normalizeH="0" baseline="0" noProof="0" dirty="0">
              <a:ln>
                <a:noFill/>
              </a:ln>
              <a:solidFill>
                <a:prstClr val="black"/>
              </a:solidFill>
              <a:effectLst/>
              <a:uLnTx/>
              <a:uFillTx/>
              <a:latin typeface="Avenir Next LT Pro"/>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3193692" y="7567"/>
            <a:ext cx="271259" cy="5136910"/>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s-AR" sz="1799" b="0" i="0" u="none" strike="noStrike" kern="1200" cap="none" spc="0" normalizeH="0" baseline="0" noProof="0">
              <a:ln>
                <a:noFill/>
              </a:ln>
              <a:solidFill>
                <a:srgbClr val="A0A737">
                  <a:lumMod val="60000"/>
                  <a:lumOff val="40000"/>
                </a:srgbClr>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8342148" y="301247"/>
            <a:ext cx="271259" cy="4549552"/>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s-AR" sz="1799" b="0" i="0" u="none" strike="noStrike" kern="1200" cap="none" spc="0" normalizeH="0" baseline="0" noProof="0">
              <a:ln>
                <a:noFill/>
              </a:ln>
              <a:solidFill>
                <a:srgbClr val="B13B82">
                  <a:lumMod val="60000"/>
                  <a:lumOff val="40000"/>
                </a:srgbClr>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911992" y="2004679"/>
            <a:ext cx="834657"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Idea</a:t>
            </a:r>
            <a:r>
              <a:rPr kumimoji="0" lang="es-ES"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rPr>
              <a:t> 1</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8039765" y="2011402"/>
            <a:ext cx="876023"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Idea</a:t>
            </a:r>
            <a:r>
              <a:rPr kumimoji="0" lang="es-ES"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rPr>
              <a:t> 2</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
        <p:nvSpPr>
          <p:cNvPr id="2" name="Rectángulo 1">
            <a:extLst>
              <a:ext uri="{FF2B5EF4-FFF2-40B4-BE49-F238E27FC236}">
                <a16:creationId xmlns:a16="http://schemas.microsoft.com/office/drawing/2014/main" id="{F6CF41B1-D46D-432E-AB20-85E6A58E4396}"/>
              </a:ext>
            </a:extLst>
          </p:cNvPr>
          <p:cNvSpPr/>
          <p:nvPr/>
        </p:nvSpPr>
        <p:spPr>
          <a:xfrm>
            <a:off x="6425968" y="2963955"/>
            <a:ext cx="4219662" cy="430887"/>
          </a:xfrm>
          <a:prstGeom prst="rect">
            <a:avLst/>
          </a:prstGeom>
        </p:spPr>
        <p:txBody>
          <a:bodyPr wrap="square">
            <a:spAutoFit/>
          </a:bodyPr>
          <a:lstStyle/>
          <a:p>
            <a:pPr lvl="0"/>
            <a:r>
              <a:rPr lang="en-US" sz="2200" dirty="0">
                <a:solidFill>
                  <a:srgbClr val="7AAE44"/>
                </a:solidFill>
              </a:rPr>
              <a:t>a can of Coca-Cola</a:t>
            </a:r>
            <a:endParaRPr kumimoji="0" lang="es-AR" sz="2200" b="0" i="0" u="none" strike="noStrike" kern="1200" cap="none" spc="0" normalizeH="0" baseline="0" noProof="0" dirty="0">
              <a:ln>
                <a:noFill/>
              </a:ln>
              <a:solidFill>
                <a:srgbClr val="7AAE44"/>
              </a:solidFill>
              <a:effectLst/>
              <a:uLnTx/>
              <a:uFillTx/>
              <a:latin typeface="Avenir Next LT Pro"/>
              <a:ea typeface="+mn-ea"/>
              <a:cs typeface="+mn-cs"/>
            </a:endParaRPr>
          </a:p>
        </p:txBody>
      </p:sp>
      <p:sp>
        <p:nvSpPr>
          <p:cNvPr id="10" name="CuadroTexto 9">
            <a:extLst>
              <a:ext uri="{FF2B5EF4-FFF2-40B4-BE49-F238E27FC236}">
                <a16:creationId xmlns:a16="http://schemas.microsoft.com/office/drawing/2014/main" id="{AB37CF27-71B7-40F9-957E-601EBFCFCB00}"/>
              </a:ext>
            </a:extLst>
          </p:cNvPr>
          <p:cNvSpPr txBox="1"/>
          <p:nvPr/>
        </p:nvSpPr>
        <p:spPr>
          <a:xfrm>
            <a:off x="2323752" y="1160007"/>
            <a:ext cx="2181138"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¿Qué se ejemplifica?</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
        <p:nvSpPr>
          <p:cNvPr id="12" name="CuadroTexto 11">
            <a:extLst>
              <a:ext uri="{FF2B5EF4-FFF2-40B4-BE49-F238E27FC236}">
                <a16:creationId xmlns:a16="http://schemas.microsoft.com/office/drawing/2014/main" id="{AB0C2CC6-531E-441E-9246-5E60BE1002BF}"/>
              </a:ext>
            </a:extLst>
          </p:cNvPr>
          <p:cNvSpPr txBox="1"/>
          <p:nvPr/>
        </p:nvSpPr>
        <p:spPr>
          <a:xfrm>
            <a:off x="7387207" y="1190092"/>
            <a:ext cx="2181138"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¿Cuál es el ejemplo?</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731852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nodePh="1">
                                  <p:stCondLst>
                                    <p:cond delay="0"/>
                                  </p:stCondLst>
                                  <p:endCondLst>
                                    <p:cond evt="begin" delay="0">
                                      <p:tn val="19"/>
                                    </p:cond>
                                  </p:end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7" grpId="0" animBg="1"/>
      <p:bldP spid="9" grpId="0" animBg="1"/>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sp>
        <p:nvSpPr>
          <p:cNvPr id="3" name="Marcador de contenido 2">
            <a:extLst>
              <a:ext uri="{FF2B5EF4-FFF2-40B4-BE49-F238E27FC236}">
                <a16:creationId xmlns:a16="http://schemas.microsoft.com/office/drawing/2014/main" id="{04C7750A-5F4B-4E43-B5ED-18B751FF96D7}"/>
              </a:ext>
            </a:extLst>
          </p:cNvPr>
          <p:cNvSpPr>
            <a:spLocks noGrp="1"/>
          </p:cNvSpPr>
          <p:nvPr>
            <p:ph idx="1"/>
          </p:nvPr>
        </p:nvSpPr>
        <p:spPr>
          <a:xfrm>
            <a:off x="3649212" y="758952"/>
            <a:ext cx="8173673" cy="4754880"/>
          </a:xfrm>
        </p:spPr>
        <p:txBody>
          <a:bodyPr>
            <a:normAutofit/>
          </a:bodyPr>
          <a:lstStyle/>
          <a:p>
            <a:pPr marL="0" indent="0" algn="just">
              <a:buNone/>
            </a:pPr>
            <a:endParaRPr lang="en-US" sz="2600" dirty="0"/>
          </a:p>
          <a:p>
            <a:pPr marL="0" indent="0" algn="just">
              <a:buNone/>
            </a:pPr>
            <a:endParaRPr lang="en-US" sz="2600" dirty="0"/>
          </a:p>
          <a:p>
            <a:pPr marL="0" indent="0" algn="just">
              <a:buNone/>
            </a:pPr>
            <a:endParaRPr lang="en-US" sz="2600" dirty="0"/>
          </a:p>
          <a:p>
            <a:pPr marL="0" indent="0" algn="just">
              <a:buNone/>
            </a:pPr>
            <a:r>
              <a:rPr lang="en-US" sz="2600" i="1" dirty="0"/>
              <a:t>Trompe l’oeil </a:t>
            </a:r>
            <a:r>
              <a:rPr lang="en-US" sz="2600" dirty="0"/>
              <a:t>literally means ‘trick of the eye’ and refers to the meeting of the fake and the real. It may be used to make packaging look like a product, by making a box of bin liners appear in the shape of a bin, </a:t>
            </a:r>
            <a:r>
              <a:rPr lang="en-US" sz="2600" b="1" dirty="0"/>
              <a:t>for instance.</a:t>
            </a:r>
            <a:endParaRPr lang="es-AR" sz="2600" b="1" dirty="0"/>
          </a:p>
        </p:txBody>
      </p:sp>
    </p:spTree>
    <p:extLst>
      <p:ext uri="{BB962C8B-B14F-4D97-AF65-F5344CB8AC3E}">
        <p14:creationId xmlns:p14="http://schemas.microsoft.com/office/powerpoint/2010/main" val="11277194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1039573" y="2839588"/>
            <a:ext cx="4629709" cy="2078753"/>
          </a:xfrm>
        </p:spPr>
        <p:txBody>
          <a:bodyPr>
            <a:noAutofit/>
          </a:bodyPr>
          <a:lstStyle/>
          <a:p>
            <a:pPr marL="0" indent="0" algn="just">
              <a:lnSpc>
                <a:spcPct val="150000"/>
              </a:lnSpc>
              <a:spcBef>
                <a:spcPts val="0"/>
              </a:spcBef>
              <a:buNone/>
            </a:pPr>
            <a:r>
              <a:rPr lang="en-US" sz="2200" dirty="0">
                <a:solidFill>
                  <a:schemeClr val="accent6"/>
                </a:solidFill>
                <a:ea typeface="Gadugi" panose="020B0502040204020203" pitchFamily="34" charset="0"/>
                <a:cs typeface="Arial" panose="020B0604020202020204" pitchFamily="34" charset="0"/>
              </a:rPr>
              <a:t>the strategy “trick of the eye” (the meeting of the fake and the real) </a:t>
            </a:r>
            <a:endParaRPr lang="en-GB" sz="2200" dirty="0">
              <a:solidFill>
                <a:schemeClr val="accent6"/>
              </a:solidFill>
              <a:ea typeface="Gadugi" panose="020B0502040204020203" pitchFamily="34" charset="0"/>
              <a:cs typeface="Arial" panose="020B0604020202020204"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5921511" y="2165291"/>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US" sz="2199" b="0" i="0" u="none" strike="noStrike" kern="1200" cap="none" spc="0" normalizeH="0" baseline="0" noProof="0" dirty="0">
              <a:ln>
                <a:noFill/>
              </a:ln>
              <a:solidFill>
                <a:prstClr val="black"/>
              </a:solidFill>
              <a:effectLst/>
              <a:uLnTx/>
              <a:uFillTx/>
              <a:latin typeface="Avenir Next LT Pro"/>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3193692" y="7567"/>
            <a:ext cx="271259" cy="5136910"/>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s-AR" sz="1799" b="0" i="0" u="none" strike="noStrike" kern="1200" cap="none" spc="0" normalizeH="0" baseline="0" noProof="0">
              <a:ln>
                <a:noFill/>
              </a:ln>
              <a:solidFill>
                <a:srgbClr val="A0A737">
                  <a:lumMod val="60000"/>
                  <a:lumOff val="40000"/>
                </a:srgbClr>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8342148" y="301247"/>
            <a:ext cx="271259" cy="4549552"/>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s-AR" sz="1799" b="0" i="0" u="none" strike="noStrike" kern="1200" cap="none" spc="0" normalizeH="0" baseline="0" noProof="0">
              <a:ln>
                <a:noFill/>
              </a:ln>
              <a:solidFill>
                <a:srgbClr val="B13B82">
                  <a:lumMod val="60000"/>
                  <a:lumOff val="40000"/>
                </a:srgbClr>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911992" y="2004679"/>
            <a:ext cx="834657"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Idea</a:t>
            </a:r>
            <a:r>
              <a:rPr kumimoji="0" lang="es-ES"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rPr>
              <a:t> 1</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8039765" y="2011402"/>
            <a:ext cx="876023"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Idea</a:t>
            </a:r>
            <a:r>
              <a:rPr kumimoji="0" lang="es-ES"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rPr>
              <a:t> 2</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
        <p:nvSpPr>
          <p:cNvPr id="2" name="Rectángulo 1">
            <a:extLst>
              <a:ext uri="{FF2B5EF4-FFF2-40B4-BE49-F238E27FC236}">
                <a16:creationId xmlns:a16="http://schemas.microsoft.com/office/drawing/2014/main" id="{F6CF41B1-D46D-432E-AB20-85E6A58E4396}"/>
              </a:ext>
            </a:extLst>
          </p:cNvPr>
          <p:cNvSpPr/>
          <p:nvPr/>
        </p:nvSpPr>
        <p:spPr>
          <a:xfrm>
            <a:off x="6425968" y="2963955"/>
            <a:ext cx="4219662" cy="769441"/>
          </a:xfrm>
          <a:prstGeom prst="rect">
            <a:avLst/>
          </a:prstGeom>
        </p:spPr>
        <p:txBody>
          <a:bodyPr wrap="square">
            <a:spAutoFit/>
          </a:bodyPr>
          <a:lstStyle/>
          <a:p>
            <a:pPr lvl="0"/>
            <a:r>
              <a:rPr lang="en-US" sz="2200" dirty="0">
                <a:solidFill>
                  <a:srgbClr val="7AAE44"/>
                </a:solidFill>
              </a:rPr>
              <a:t>making a box of bin liners appear in the shape of a bin</a:t>
            </a:r>
            <a:endParaRPr kumimoji="0" lang="es-AR" sz="2200" b="0" i="0" u="none" strike="noStrike" kern="1200" cap="none" spc="0" normalizeH="0" baseline="0" noProof="0" dirty="0">
              <a:ln>
                <a:noFill/>
              </a:ln>
              <a:solidFill>
                <a:srgbClr val="7AAE44"/>
              </a:solidFill>
              <a:effectLst/>
              <a:uLnTx/>
              <a:uFillTx/>
              <a:latin typeface="Avenir Next LT Pro"/>
              <a:ea typeface="+mn-ea"/>
              <a:cs typeface="+mn-cs"/>
            </a:endParaRPr>
          </a:p>
        </p:txBody>
      </p:sp>
      <p:sp>
        <p:nvSpPr>
          <p:cNvPr id="10" name="CuadroTexto 9">
            <a:extLst>
              <a:ext uri="{FF2B5EF4-FFF2-40B4-BE49-F238E27FC236}">
                <a16:creationId xmlns:a16="http://schemas.microsoft.com/office/drawing/2014/main" id="{AB37CF27-71B7-40F9-957E-601EBFCFCB00}"/>
              </a:ext>
            </a:extLst>
          </p:cNvPr>
          <p:cNvSpPr txBox="1"/>
          <p:nvPr/>
        </p:nvSpPr>
        <p:spPr>
          <a:xfrm>
            <a:off x="2323752" y="1160007"/>
            <a:ext cx="2181138"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¿Qué se ejemplifica?</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
        <p:nvSpPr>
          <p:cNvPr id="12" name="CuadroTexto 11">
            <a:extLst>
              <a:ext uri="{FF2B5EF4-FFF2-40B4-BE49-F238E27FC236}">
                <a16:creationId xmlns:a16="http://schemas.microsoft.com/office/drawing/2014/main" id="{AB0C2CC6-531E-441E-9246-5E60BE1002BF}"/>
              </a:ext>
            </a:extLst>
          </p:cNvPr>
          <p:cNvSpPr txBox="1"/>
          <p:nvPr/>
        </p:nvSpPr>
        <p:spPr>
          <a:xfrm>
            <a:off x="7387207" y="1190092"/>
            <a:ext cx="2181138"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¿Cuál es el ejemplo?</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160996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nodePh="1">
                                  <p:stCondLst>
                                    <p:cond delay="0"/>
                                  </p:stCondLst>
                                  <p:endCondLst>
                                    <p:cond evt="begin" delay="0">
                                      <p:tn val="19"/>
                                    </p:cond>
                                  </p:end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7" grpId="0" animBg="1"/>
      <p:bldP spid="9" grpId="0" animBg="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grpSp>
        <p:nvGrpSpPr>
          <p:cNvPr id="3" name="Grupo 2">
            <a:extLst>
              <a:ext uri="{FF2B5EF4-FFF2-40B4-BE49-F238E27FC236}">
                <a16:creationId xmlns:a16="http://schemas.microsoft.com/office/drawing/2014/main" id="{5E53CD14-29F1-4DC7-B0EA-5EDC4BE4F546}"/>
              </a:ext>
            </a:extLst>
          </p:cNvPr>
          <p:cNvGrpSpPr/>
          <p:nvPr/>
        </p:nvGrpSpPr>
        <p:grpSpPr>
          <a:xfrm>
            <a:off x="4603507" y="1082918"/>
            <a:ext cx="5760000" cy="3838500"/>
            <a:chOff x="4603507" y="1082918"/>
            <a:chExt cx="5760000" cy="3838500"/>
          </a:xfrm>
        </p:grpSpPr>
        <p:pic>
          <p:nvPicPr>
            <p:cNvPr id="4" name="Imagen 3">
              <a:extLst>
                <a:ext uri="{FF2B5EF4-FFF2-40B4-BE49-F238E27FC236}">
                  <a16:creationId xmlns:a16="http://schemas.microsoft.com/office/drawing/2014/main" id="{97C45F36-1E19-4A3A-9B5C-706A2DDF2CB9}"/>
                </a:ext>
              </a:extLst>
            </p:cNvPr>
            <p:cNvPicPr>
              <a:picLocks noChangeAspect="1"/>
            </p:cNvPicPr>
            <p:nvPr/>
          </p:nvPicPr>
          <p:blipFill>
            <a:blip r:embed="rId2"/>
            <a:stretch>
              <a:fillRect/>
            </a:stretch>
          </p:blipFill>
          <p:spPr>
            <a:xfrm>
              <a:off x="4603507" y="1082918"/>
              <a:ext cx="5760000" cy="3838500"/>
            </a:xfrm>
            <a:prstGeom prst="rect">
              <a:avLst/>
            </a:prstGeom>
          </p:spPr>
        </p:pic>
        <p:sp>
          <p:nvSpPr>
            <p:cNvPr id="5" name="CuadroTexto 4">
              <a:extLst>
                <a:ext uri="{FF2B5EF4-FFF2-40B4-BE49-F238E27FC236}">
                  <a16:creationId xmlns:a16="http://schemas.microsoft.com/office/drawing/2014/main" id="{19510B4E-4CE9-46B3-84A7-66FF31A4E413}"/>
                </a:ext>
              </a:extLst>
            </p:cNvPr>
            <p:cNvSpPr txBox="1"/>
            <p:nvPr/>
          </p:nvSpPr>
          <p:spPr>
            <a:xfrm>
              <a:off x="6652470" y="2782449"/>
              <a:ext cx="153518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AR" sz="20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Avenir Next LT Pro"/>
                  <a:ea typeface="+mn-ea"/>
                  <a:cs typeface="+mn-cs"/>
                </a:rPr>
                <a:t>FOR EXAMPLE</a:t>
              </a:r>
            </a:p>
          </p:txBody>
        </p:sp>
      </p:grpSp>
    </p:spTree>
    <p:extLst>
      <p:ext uri="{BB962C8B-B14F-4D97-AF65-F5344CB8AC3E}">
        <p14:creationId xmlns:p14="http://schemas.microsoft.com/office/powerpoint/2010/main" val="2026166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sp>
        <p:nvSpPr>
          <p:cNvPr id="3" name="Marcador de contenido 2">
            <a:extLst>
              <a:ext uri="{FF2B5EF4-FFF2-40B4-BE49-F238E27FC236}">
                <a16:creationId xmlns:a16="http://schemas.microsoft.com/office/drawing/2014/main" id="{04C7750A-5F4B-4E43-B5ED-18B751FF96D7}"/>
              </a:ext>
            </a:extLst>
          </p:cNvPr>
          <p:cNvSpPr>
            <a:spLocks noGrp="1"/>
          </p:cNvSpPr>
          <p:nvPr>
            <p:ph idx="1"/>
          </p:nvPr>
        </p:nvSpPr>
        <p:spPr>
          <a:xfrm>
            <a:off x="3649212" y="758952"/>
            <a:ext cx="8173673" cy="4754880"/>
          </a:xfrm>
        </p:spPr>
        <p:txBody>
          <a:bodyPr>
            <a:normAutofit/>
          </a:bodyPr>
          <a:lstStyle/>
          <a:p>
            <a:pPr marL="0" indent="0" algn="just">
              <a:buNone/>
            </a:pPr>
            <a:endParaRPr lang="en-US" sz="2600" dirty="0"/>
          </a:p>
          <a:p>
            <a:pPr marL="0" indent="0" algn="just">
              <a:buNone/>
            </a:pPr>
            <a:r>
              <a:rPr lang="en-US" sz="2600" dirty="0"/>
              <a:t>Packaging can be designed to ease or complement the rituals that people perform when using certain products, and those that do so successfully can help to improve product sales. Personal rituals may also affect material selection. </a:t>
            </a:r>
            <a:r>
              <a:rPr lang="en-US" sz="2600" b="1" dirty="0"/>
              <a:t>For example, </a:t>
            </a:r>
            <a:r>
              <a:rPr lang="en-US" sz="2600" dirty="0"/>
              <a:t>some wine drinkers like the ritual of uncorking a bottle and so will not buy wine with screw-top caps or wine in a carton.</a:t>
            </a:r>
            <a:endParaRPr lang="es-AR" sz="2600" b="1" dirty="0"/>
          </a:p>
        </p:txBody>
      </p:sp>
    </p:spTree>
    <p:extLst>
      <p:ext uri="{BB962C8B-B14F-4D97-AF65-F5344CB8AC3E}">
        <p14:creationId xmlns:p14="http://schemas.microsoft.com/office/powerpoint/2010/main" val="34668105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1039573" y="2839588"/>
            <a:ext cx="4629709" cy="2078753"/>
          </a:xfrm>
        </p:spPr>
        <p:txBody>
          <a:bodyPr>
            <a:noAutofit/>
          </a:bodyPr>
          <a:lstStyle/>
          <a:p>
            <a:pPr marL="0" indent="0" algn="just">
              <a:lnSpc>
                <a:spcPct val="150000"/>
              </a:lnSpc>
              <a:spcBef>
                <a:spcPts val="0"/>
              </a:spcBef>
              <a:buNone/>
            </a:pPr>
            <a:r>
              <a:rPr lang="en-US" sz="2200" dirty="0">
                <a:solidFill>
                  <a:schemeClr val="accent6"/>
                </a:solidFill>
                <a:ea typeface="Gadugi" panose="020B0502040204020203" pitchFamily="34" charset="0"/>
                <a:cs typeface="Arial" panose="020B0604020202020204" pitchFamily="34" charset="0"/>
              </a:rPr>
              <a:t>Personal rituals may affect material selection.</a:t>
            </a:r>
            <a:endParaRPr lang="en-GB" sz="2200" dirty="0">
              <a:solidFill>
                <a:schemeClr val="accent6"/>
              </a:solidFill>
              <a:ea typeface="Gadugi" panose="020B0502040204020203" pitchFamily="34" charset="0"/>
              <a:cs typeface="Arial" panose="020B0604020202020204"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5921511" y="2165291"/>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US" sz="2199" b="0" i="0" u="none" strike="noStrike" kern="1200" cap="none" spc="0" normalizeH="0" baseline="0" noProof="0" dirty="0">
              <a:ln>
                <a:noFill/>
              </a:ln>
              <a:solidFill>
                <a:prstClr val="black"/>
              </a:solidFill>
              <a:effectLst/>
              <a:uLnTx/>
              <a:uFillTx/>
              <a:latin typeface="Avenir Next LT Pro"/>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3193692" y="7567"/>
            <a:ext cx="271259" cy="5136910"/>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s-AR" sz="1799" b="0" i="0" u="none" strike="noStrike" kern="1200" cap="none" spc="0" normalizeH="0" baseline="0" noProof="0">
              <a:ln>
                <a:noFill/>
              </a:ln>
              <a:solidFill>
                <a:srgbClr val="A0A737">
                  <a:lumMod val="60000"/>
                  <a:lumOff val="40000"/>
                </a:srgbClr>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8342148" y="301247"/>
            <a:ext cx="271259" cy="4549552"/>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s-AR" sz="1799" b="0" i="0" u="none" strike="noStrike" kern="1200" cap="none" spc="0" normalizeH="0" baseline="0" noProof="0">
              <a:ln>
                <a:noFill/>
              </a:ln>
              <a:solidFill>
                <a:srgbClr val="B13B82">
                  <a:lumMod val="60000"/>
                  <a:lumOff val="40000"/>
                </a:srgbClr>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911992" y="2004679"/>
            <a:ext cx="834657"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Idea</a:t>
            </a:r>
            <a:r>
              <a:rPr kumimoji="0" lang="es-ES"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rPr>
              <a:t> 1</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8039765" y="2011402"/>
            <a:ext cx="876023"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Idea</a:t>
            </a:r>
            <a:r>
              <a:rPr kumimoji="0" lang="es-ES"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rPr>
              <a:t> 2</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
        <p:nvSpPr>
          <p:cNvPr id="2" name="Rectángulo 1">
            <a:extLst>
              <a:ext uri="{FF2B5EF4-FFF2-40B4-BE49-F238E27FC236}">
                <a16:creationId xmlns:a16="http://schemas.microsoft.com/office/drawing/2014/main" id="{F6CF41B1-D46D-432E-AB20-85E6A58E4396}"/>
              </a:ext>
            </a:extLst>
          </p:cNvPr>
          <p:cNvSpPr/>
          <p:nvPr/>
        </p:nvSpPr>
        <p:spPr>
          <a:xfrm>
            <a:off x="6425968" y="2963955"/>
            <a:ext cx="4219662" cy="1446550"/>
          </a:xfrm>
          <a:prstGeom prst="rect">
            <a:avLst/>
          </a:prstGeom>
        </p:spPr>
        <p:txBody>
          <a:bodyPr wrap="square">
            <a:spAutoFit/>
          </a:bodyPr>
          <a:lstStyle/>
          <a:p>
            <a:pPr lvl="0"/>
            <a:r>
              <a:rPr lang="en-US" sz="2200" dirty="0">
                <a:solidFill>
                  <a:srgbClr val="7AAE44"/>
                </a:solidFill>
              </a:rPr>
              <a:t>Some wine drinkers like the ritual of uncorking a bottle and so will not buy wine with screw-top caps or wine in a carton.</a:t>
            </a:r>
            <a:endParaRPr kumimoji="0" lang="es-AR" sz="2200" b="0" i="0" u="none" strike="noStrike" kern="1200" cap="none" spc="0" normalizeH="0" baseline="0" noProof="0" dirty="0">
              <a:ln>
                <a:noFill/>
              </a:ln>
              <a:solidFill>
                <a:srgbClr val="7AAE44"/>
              </a:solidFill>
              <a:effectLst/>
              <a:uLnTx/>
              <a:uFillTx/>
              <a:latin typeface="Avenir Next LT Pro"/>
              <a:ea typeface="+mn-ea"/>
              <a:cs typeface="+mn-cs"/>
            </a:endParaRPr>
          </a:p>
        </p:txBody>
      </p:sp>
      <p:sp>
        <p:nvSpPr>
          <p:cNvPr id="10" name="CuadroTexto 9">
            <a:extLst>
              <a:ext uri="{FF2B5EF4-FFF2-40B4-BE49-F238E27FC236}">
                <a16:creationId xmlns:a16="http://schemas.microsoft.com/office/drawing/2014/main" id="{AB37CF27-71B7-40F9-957E-601EBFCFCB00}"/>
              </a:ext>
            </a:extLst>
          </p:cNvPr>
          <p:cNvSpPr txBox="1"/>
          <p:nvPr/>
        </p:nvSpPr>
        <p:spPr>
          <a:xfrm>
            <a:off x="2323752" y="1160007"/>
            <a:ext cx="2181138"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¿Qué se ejemplifica?</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
        <p:nvSpPr>
          <p:cNvPr id="12" name="CuadroTexto 11">
            <a:extLst>
              <a:ext uri="{FF2B5EF4-FFF2-40B4-BE49-F238E27FC236}">
                <a16:creationId xmlns:a16="http://schemas.microsoft.com/office/drawing/2014/main" id="{AB0C2CC6-531E-441E-9246-5E60BE1002BF}"/>
              </a:ext>
            </a:extLst>
          </p:cNvPr>
          <p:cNvSpPr txBox="1"/>
          <p:nvPr/>
        </p:nvSpPr>
        <p:spPr>
          <a:xfrm>
            <a:off x="7387207" y="1190092"/>
            <a:ext cx="2181138"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¿Cuál es el ejemplo?</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3267871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nodePh="1">
                                  <p:stCondLst>
                                    <p:cond delay="0"/>
                                  </p:stCondLst>
                                  <p:endCondLst>
                                    <p:cond evt="begin" delay="0">
                                      <p:tn val="19"/>
                                    </p:cond>
                                  </p:end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7" grpId="0" animBg="1"/>
      <p:bldP spid="9" grpId="0" animBg="1"/>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5" y="758952"/>
            <a:ext cx="3179427"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000" dirty="0"/>
              <a:t>Conectores que indican </a:t>
            </a:r>
            <a:r>
              <a:rPr lang="es-AR" sz="2500" dirty="0">
                <a:effectLst>
                  <a:outerShdw blurRad="38100" dist="38100" dir="2700000" algn="tl">
                    <a:srgbClr val="000000">
                      <a:alpha val="43137"/>
                    </a:srgbClr>
                  </a:outerShdw>
                </a:effectLst>
              </a:rPr>
              <a:t>EJEMPLIFICACIÓN</a:t>
            </a:r>
          </a:p>
        </p:txBody>
      </p:sp>
      <p:sp>
        <p:nvSpPr>
          <p:cNvPr id="3" name="Marcador de contenido 2">
            <a:extLst>
              <a:ext uri="{FF2B5EF4-FFF2-40B4-BE49-F238E27FC236}">
                <a16:creationId xmlns:a16="http://schemas.microsoft.com/office/drawing/2014/main" id="{04C7750A-5F4B-4E43-B5ED-18B751FF96D7}"/>
              </a:ext>
            </a:extLst>
          </p:cNvPr>
          <p:cNvSpPr>
            <a:spLocks noGrp="1"/>
          </p:cNvSpPr>
          <p:nvPr>
            <p:ph idx="1"/>
          </p:nvPr>
        </p:nvSpPr>
        <p:spPr>
          <a:xfrm>
            <a:off x="3649212" y="758952"/>
            <a:ext cx="8173673" cy="4754880"/>
          </a:xfrm>
        </p:spPr>
        <p:txBody>
          <a:bodyPr>
            <a:normAutofit/>
          </a:bodyPr>
          <a:lstStyle/>
          <a:p>
            <a:pPr marL="0" indent="0" algn="just">
              <a:buNone/>
            </a:pPr>
            <a:endParaRPr lang="en-US" sz="2600" dirty="0"/>
          </a:p>
          <a:p>
            <a:pPr marL="0" indent="0" algn="just">
              <a:buNone/>
            </a:pPr>
            <a:endParaRPr lang="en-US" sz="2600" i="1" dirty="0"/>
          </a:p>
          <a:p>
            <a:pPr marL="0" indent="0" algn="just">
              <a:buNone/>
            </a:pPr>
            <a:endParaRPr lang="en-US" sz="2600" i="1" dirty="0"/>
          </a:p>
          <a:p>
            <a:pPr marL="0" indent="0" algn="just">
              <a:buNone/>
            </a:pPr>
            <a:r>
              <a:rPr lang="en-US" sz="2600" dirty="0"/>
              <a:t>The iconic animal images identify the products on the shelf and help people to remember which product to buy – the red elephant nappies, </a:t>
            </a:r>
            <a:r>
              <a:rPr lang="en-US" sz="2600" b="1" dirty="0"/>
              <a:t>for example</a:t>
            </a:r>
            <a:r>
              <a:rPr lang="en-US" sz="2600" dirty="0"/>
              <a:t>.</a:t>
            </a:r>
            <a:endParaRPr lang="es-AR" sz="2600" dirty="0"/>
          </a:p>
        </p:txBody>
      </p:sp>
    </p:spTree>
    <p:extLst>
      <p:ext uri="{BB962C8B-B14F-4D97-AF65-F5344CB8AC3E}">
        <p14:creationId xmlns:p14="http://schemas.microsoft.com/office/powerpoint/2010/main" val="4256038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66185A61-2FCE-4540-8A7A-B367879C589D}"/>
              </a:ext>
            </a:extLst>
          </p:cNvPr>
          <p:cNvSpPr>
            <a:spLocks noGrp="1"/>
          </p:cNvSpPr>
          <p:nvPr>
            <p:ph idx="1"/>
          </p:nvPr>
        </p:nvSpPr>
        <p:spPr>
          <a:xfrm>
            <a:off x="1039573" y="2839588"/>
            <a:ext cx="4629709" cy="2078753"/>
          </a:xfrm>
        </p:spPr>
        <p:txBody>
          <a:bodyPr>
            <a:noAutofit/>
          </a:bodyPr>
          <a:lstStyle/>
          <a:p>
            <a:pPr marL="0" indent="0" algn="just">
              <a:lnSpc>
                <a:spcPct val="150000"/>
              </a:lnSpc>
              <a:spcBef>
                <a:spcPts val="0"/>
              </a:spcBef>
              <a:buNone/>
            </a:pPr>
            <a:r>
              <a:rPr lang="en-US" sz="2200" dirty="0">
                <a:solidFill>
                  <a:schemeClr val="accent6"/>
                </a:solidFill>
                <a:ea typeface="Gadugi" panose="020B0502040204020203" pitchFamily="34" charset="0"/>
                <a:cs typeface="Arial" panose="020B0604020202020204" pitchFamily="34" charset="0"/>
              </a:rPr>
              <a:t>The iconic animal images identify the products on the shelf and help people to remember which product to buy.</a:t>
            </a:r>
            <a:endParaRPr lang="en-GB" sz="2200" dirty="0">
              <a:solidFill>
                <a:schemeClr val="accent6"/>
              </a:solidFill>
              <a:ea typeface="Gadugi" panose="020B0502040204020203" pitchFamily="34" charset="0"/>
              <a:cs typeface="Arial" panose="020B0604020202020204" pitchFamily="34" charset="0"/>
            </a:endParaRPr>
          </a:p>
        </p:txBody>
      </p:sp>
      <p:sp>
        <p:nvSpPr>
          <p:cNvPr id="6" name="Marcador de contenido 2">
            <a:extLst>
              <a:ext uri="{FF2B5EF4-FFF2-40B4-BE49-F238E27FC236}">
                <a16:creationId xmlns:a16="http://schemas.microsoft.com/office/drawing/2014/main" id="{C7843A82-6A33-4EC1-85D1-A43FD15869D2}"/>
              </a:ext>
            </a:extLst>
          </p:cNvPr>
          <p:cNvSpPr txBox="1">
            <a:spLocks/>
          </p:cNvSpPr>
          <p:nvPr/>
        </p:nvSpPr>
        <p:spPr>
          <a:xfrm>
            <a:off x="5921511" y="2165291"/>
            <a:ext cx="4629708" cy="1827925"/>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just"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kumimoji="0" lang="en-US" sz="2199" b="0" i="0" u="none" strike="noStrike" kern="1200" cap="none" spc="0" normalizeH="0" baseline="0" noProof="0" dirty="0">
              <a:ln>
                <a:noFill/>
              </a:ln>
              <a:solidFill>
                <a:prstClr val="black"/>
              </a:solidFill>
              <a:effectLst/>
              <a:uLnTx/>
              <a:uFillTx/>
              <a:latin typeface="Avenir Next LT Pro"/>
              <a:ea typeface="Gadugi" panose="020B0502040204020203" pitchFamily="34" charset="0"/>
              <a:cs typeface="+mn-cs"/>
            </a:endParaRPr>
          </a:p>
        </p:txBody>
      </p:sp>
      <p:sp>
        <p:nvSpPr>
          <p:cNvPr id="7" name="Cerrar llave 6">
            <a:extLst>
              <a:ext uri="{FF2B5EF4-FFF2-40B4-BE49-F238E27FC236}">
                <a16:creationId xmlns:a16="http://schemas.microsoft.com/office/drawing/2014/main" id="{FE5C86DF-7F32-4211-8681-2E28FFB22720}"/>
              </a:ext>
            </a:extLst>
          </p:cNvPr>
          <p:cNvSpPr/>
          <p:nvPr/>
        </p:nvSpPr>
        <p:spPr>
          <a:xfrm rot="16200000">
            <a:off x="3193692" y="7567"/>
            <a:ext cx="271259" cy="5136910"/>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s-AR" sz="1799" b="0" i="0" u="none" strike="noStrike" kern="1200" cap="none" spc="0" normalizeH="0" baseline="0" noProof="0">
              <a:ln>
                <a:noFill/>
              </a:ln>
              <a:solidFill>
                <a:srgbClr val="A0A737">
                  <a:lumMod val="60000"/>
                  <a:lumOff val="40000"/>
                </a:srgbClr>
              </a:solidFill>
              <a:effectLst/>
              <a:uLnTx/>
              <a:uFillTx/>
              <a:latin typeface="Calibri" panose="020F0502020204030204"/>
              <a:ea typeface="+mn-ea"/>
              <a:cs typeface="+mn-cs"/>
            </a:endParaRPr>
          </a:p>
        </p:txBody>
      </p:sp>
      <p:sp>
        <p:nvSpPr>
          <p:cNvPr id="9" name="Cerrar llave 8">
            <a:extLst>
              <a:ext uri="{FF2B5EF4-FFF2-40B4-BE49-F238E27FC236}">
                <a16:creationId xmlns:a16="http://schemas.microsoft.com/office/drawing/2014/main" id="{BCBB5DA8-E336-4065-94F8-22F6FF6839FA}"/>
              </a:ext>
            </a:extLst>
          </p:cNvPr>
          <p:cNvSpPr/>
          <p:nvPr/>
        </p:nvSpPr>
        <p:spPr>
          <a:xfrm rot="16200000">
            <a:off x="8342148" y="301247"/>
            <a:ext cx="271259" cy="4549552"/>
          </a:xfrm>
          <a:prstGeom prst="rightBrace">
            <a:avLst/>
          </a:prstGeom>
        </p:spPr>
        <p:style>
          <a:lnRef idx="3">
            <a:schemeClr val="accent3"/>
          </a:lnRef>
          <a:fillRef idx="0">
            <a:schemeClr val="accent3"/>
          </a:fillRef>
          <a:effectRef idx="2">
            <a:schemeClr val="accent3"/>
          </a:effectRef>
          <a:fontRef idx="minor">
            <a:schemeClr val="tx1"/>
          </a:fontRef>
        </p:style>
        <p:txBody>
          <a:bodyPr rtlCol="0" anchor="ctr"/>
          <a:lstStyle/>
          <a:p>
            <a:pPr marL="0" marR="0" lvl="0" indent="0" algn="ctr" defTabSz="914126" rtl="0" eaLnBrk="1" fontAlgn="auto" latinLnBrk="0" hangingPunct="1">
              <a:lnSpc>
                <a:spcPct val="100000"/>
              </a:lnSpc>
              <a:spcBef>
                <a:spcPts val="0"/>
              </a:spcBef>
              <a:spcAft>
                <a:spcPts val="0"/>
              </a:spcAft>
              <a:buClrTx/>
              <a:buSzTx/>
              <a:buFontTx/>
              <a:buNone/>
              <a:tabLst/>
              <a:defRPr/>
            </a:pPr>
            <a:endParaRPr kumimoji="0" lang="es-AR" sz="1799" b="0" i="0" u="none" strike="noStrike" kern="1200" cap="none" spc="0" normalizeH="0" baseline="0" noProof="0">
              <a:ln>
                <a:noFill/>
              </a:ln>
              <a:solidFill>
                <a:srgbClr val="B13B82">
                  <a:lumMod val="60000"/>
                  <a:lumOff val="40000"/>
                </a:srgbClr>
              </a:solidFill>
              <a:effectLst/>
              <a:uLnTx/>
              <a:uFillTx/>
              <a:latin typeface="Calibri" panose="020F0502020204030204"/>
              <a:ea typeface="+mn-ea"/>
              <a:cs typeface="+mn-cs"/>
            </a:endParaRPr>
          </a:p>
        </p:txBody>
      </p:sp>
      <p:sp>
        <p:nvSpPr>
          <p:cNvPr id="8" name="CuadroTexto 7">
            <a:extLst>
              <a:ext uri="{FF2B5EF4-FFF2-40B4-BE49-F238E27FC236}">
                <a16:creationId xmlns:a16="http://schemas.microsoft.com/office/drawing/2014/main" id="{1D4CEC7C-F342-4337-A854-8E72F7417237}"/>
              </a:ext>
            </a:extLst>
          </p:cNvPr>
          <p:cNvSpPr txBox="1"/>
          <p:nvPr/>
        </p:nvSpPr>
        <p:spPr>
          <a:xfrm>
            <a:off x="2911992" y="2004679"/>
            <a:ext cx="834657"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Idea</a:t>
            </a:r>
            <a:r>
              <a:rPr kumimoji="0" lang="es-ES"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rPr>
              <a:t> 1</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
        <p:nvSpPr>
          <p:cNvPr id="11" name="CuadroTexto 10">
            <a:extLst>
              <a:ext uri="{FF2B5EF4-FFF2-40B4-BE49-F238E27FC236}">
                <a16:creationId xmlns:a16="http://schemas.microsoft.com/office/drawing/2014/main" id="{0C5C489C-8F0F-492D-948D-96388163F562}"/>
              </a:ext>
            </a:extLst>
          </p:cNvPr>
          <p:cNvSpPr txBox="1"/>
          <p:nvPr/>
        </p:nvSpPr>
        <p:spPr>
          <a:xfrm>
            <a:off x="8039765" y="2011402"/>
            <a:ext cx="876023"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Idea</a:t>
            </a:r>
            <a:r>
              <a:rPr kumimoji="0" lang="es-ES"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rPr>
              <a:t> 2</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
        <p:nvSpPr>
          <p:cNvPr id="2" name="Rectángulo 1">
            <a:extLst>
              <a:ext uri="{FF2B5EF4-FFF2-40B4-BE49-F238E27FC236}">
                <a16:creationId xmlns:a16="http://schemas.microsoft.com/office/drawing/2014/main" id="{F6CF41B1-D46D-432E-AB20-85E6A58E4396}"/>
              </a:ext>
            </a:extLst>
          </p:cNvPr>
          <p:cNvSpPr/>
          <p:nvPr/>
        </p:nvSpPr>
        <p:spPr>
          <a:xfrm>
            <a:off x="6425968" y="2963955"/>
            <a:ext cx="4219662" cy="430887"/>
          </a:xfrm>
          <a:prstGeom prst="rect">
            <a:avLst/>
          </a:prstGeom>
        </p:spPr>
        <p:txBody>
          <a:bodyPr wrap="square">
            <a:spAutoFit/>
          </a:bodyPr>
          <a:lstStyle/>
          <a:p>
            <a:pPr lvl="0"/>
            <a:r>
              <a:rPr lang="en-US" sz="2200" dirty="0">
                <a:solidFill>
                  <a:srgbClr val="7AAE44"/>
                </a:solidFill>
              </a:rPr>
              <a:t>the red elephant nappies</a:t>
            </a:r>
            <a:endParaRPr kumimoji="0" lang="es-AR" sz="2200" b="0" i="0" u="none" strike="noStrike" kern="1200" cap="none" spc="0" normalizeH="0" baseline="0" noProof="0" dirty="0">
              <a:ln>
                <a:noFill/>
              </a:ln>
              <a:solidFill>
                <a:srgbClr val="7AAE44"/>
              </a:solidFill>
              <a:effectLst/>
              <a:uLnTx/>
              <a:uFillTx/>
              <a:latin typeface="Avenir Next LT Pro"/>
              <a:ea typeface="+mn-ea"/>
              <a:cs typeface="+mn-cs"/>
            </a:endParaRPr>
          </a:p>
        </p:txBody>
      </p:sp>
      <p:sp>
        <p:nvSpPr>
          <p:cNvPr id="10" name="CuadroTexto 9">
            <a:extLst>
              <a:ext uri="{FF2B5EF4-FFF2-40B4-BE49-F238E27FC236}">
                <a16:creationId xmlns:a16="http://schemas.microsoft.com/office/drawing/2014/main" id="{AB37CF27-71B7-40F9-957E-601EBFCFCB00}"/>
              </a:ext>
            </a:extLst>
          </p:cNvPr>
          <p:cNvSpPr txBox="1"/>
          <p:nvPr/>
        </p:nvSpPr>
        <p:spPr>
          <a:xfrm>
            <a:off x="2323752" y="1160007"/>
            <a:ext cx="2181138"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¿Qué se ejemplifica?</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
        <p:nvSpPr>
          <p:cNvPr id="12" name="CuadroTexto 11">
            <a:extLst>
              <a:ext uri="{FF2B5EF4-FFF2-40B4-BE49-F238E27FC236}">
                <a16:creationId xmlns:a16="http://schemas.microsoft.com/office/drawing/2014/main" id="{AB0C2CC6-531E-441E-9246-5E60BE1002BF}"/>
              </a:ext>
            </a:extLst>
          </p:cNvPr>
          <p:cNvSpPr txBox="1"/>
          <p:nvPr/>
        </p:nvSpPr>
        <p:spPr>
          <a:xfrm>
            <a:off x="7387207" y="1190092"/>
            <a:ext cx="2181138" cy="307777"/>
          </a:xfrm>
          <a:prstGeom prst="rect">
            <a:avLst/>
          </a:prstGeom>
          <a:noFill/>
        </p:spPr>
        <p:txBody>
          <a:bodyPr wrap="square" rtlCol="0">
            <a:spAutoFit/>
          </a:bodyPr>
          <a:lstStyle/>
          <a:p>
            <a:pPr marL="0" marR="0" lvl="0" indent="0" algn="ctr" defTabSz="914126" rtl="0" eaLnBrk="1" fontAlgn="auto" latinLnBrk="0" hangingPunct="1">
              <a:lnSpc>
                <a:spcPct val="100000"/>
              </a:lnSpc>
              <a:spcBef>
                <a:spcPts val="0"/>
              </a:spcBef>
              <a:spcAft>
                <a:spcPts val="0"/>
              </a:spcAft>
              <a:buClrTx/>
              <a:buSzTx/>
              <a:buFontTx/>
              <a:buNone/>
              <a:tabLst/>
              <a:defRPr/>
            </a:pPr>
            <a:r>
              <a:rPr kumimoji="0" lang="es-ES" sz="1400" b="1" i="0" u="none" strike="noStrike" kern="1200" cap="none" spc="0" normalizeH="0" baseline="0" noProof="0" dirty="0">
                <a:ln>
                  <a:noFill/>
                </a:ln>
                <a:solidFill>
                  <a:srgbClr val="000000">
                    <a:lumMod val="50000"/>
                    <a:lumOff val="50000"/>
                  </a:srgbClr>
                </a:solidFill>
                <a:effectLst/>
                <a:uLnTx/>
                <a:uFillTx/>
                <a:latin typeface="Avenir Next LT Pro"/>
                <a:ea typeface="Gadugi" panose="020B0502040204020203" pitchFamily="34" charset="0"/>
                <a:cs typeface="+mn-cs"/>
              </a:rPr>
              <a:t>¿Cuál es el ejemplo?</a:t>
            </a:r>
            <a:endParaRPr kumimoji="0" lang="es-AR" sz="1400" b="1" i="0" u="none" strike="noStrike" kern="1200" cap="none" spc="0" normalizeH="0" baseline="0" noProof="0" dirty="0">
              <a:ln>
                <a:noFill/>
              </a:ln>
              <a:solidFill>
                <a:srgbClr val="000000">
                  <a:lumMod val="50000"/>
                  <a:lumOff val="50000"/>
                </a:srgbClr>
              </a:solidFill>
              <a:effectLst/>
              <a:uLnTx/>
              <a:uFillTx/>
              <a:latin typeface="Gadugi" panose="020B0502040204020203" pitchFamily="34" charset="0"/>
              <a:ea typeface="Gadugi" panose="020B0502040204020203" pitchFamily="34" charset="0"/>
              <a:cs typeface="+mn-cs"/>
            </a:endParaRPr>
          </a:p>
        </p:txBody>
      </p:sp>
    </p:spTree>
    <p:extLst>
      <p:ext uri="{BB962C8B-B14F-4D97-AF65-F5344CB8AC3E}">
        <p14:creationId xmlns:p14="http://schemas.microsoft.com/office/powerpoint/2010/main" val="1667350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nodePh="1">
                                  <p:stCondLst>
                                    <p:cond delay="0"/>
                                  </p:stCondLst>
                                  <p:endCondLst>
                                    <p:cond evt="begin" delay="0">
                                      <p:tn val="19"/>
                                    </p:cond>
                                  </p:end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P spid="7" grpId="0" animBg="1"/>
      <p:bldP spid="9" grpId="0" animBg="1"/>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D9895A-ACED-4DFC-B9D2-B18E491DC64D}"/>
              </a:ext>
            </a:extLst>
          </p:cNvPr>
          <p:cNvSpPr>
            <a:spLocks noGrp="1"/>
          </p:cNvSpPr>
          <p:nvPr>
            <p:ph type="title"/>
          </p:nvPr>
        </p:nvSpPr>
        <p:spPr>
          <a:xfrm>
            <a:off x="369116" y="758952"/>
            <a:ext cx="2785146" cy="4754880"/>
          </a:xfrm>
        </p:spPr>
        <p:style>
          <a:lnRef idx="2">
            <a:schemeClr val="dk1"/>
          </a:lnRef>
          <a:fillRef idx="1">
            <a:schemeClr val="lt1"/>
          </a:fillRef>
          <a:effectRef idx="0">
            <a:schemeClr val="dk1"/>
          </a:effectRef>
          <a:fontRef idx="minor">
            <a:schemeClr val="dk1"/>
          </a:fontRef>
        </p:style>
        <p:txBody>
          <a:bodyPr>
            <a:normAutofit/>
          </a:bodyPr>
          <a:lstStyle/>
          <a:p>
            <a:br>
              <a:rPr lang="es-AR" sz="3000" dirty="0"/>
            </a:br>
            <a:br>
              <a:rPr lang="es-AR" sz="3000" dirty="0"/>
            </a:br>
            <a:br>
              <a:rPr lang="es-AR" sz="3000" dirty="0"/>
            </a:br>
            <a:br>
              <a:rPr lang="es-AR" sz="3000" dirty="0"/>
            </a:br>
            <a:r>
              <a:rPr lang="es-AR" sz="3600" dirty="0"/>
              <a:t>Conectores</a:t>
            </a:r>
            <a:endParaRPr lang="es-AR" sz="3600" dirty="0">
              <a:effectLst>
                <a:outerShdw blurRad="38100" dist="38100" dir="2700000" algn="tl">
                  <a:srgbClr val="000000">
                    <a:alpha val="43137"/>
                  </a:srgbClr>
                </a:outerShdw>
              </a:effectLst>
            </a:endParaRPr>
          </a:p>
        </p:txBody>
      </p:sp>
      <p:sp>
        <p:nvSpPr>
          <p:cNvPr id="3" name="Marcador de contenido 2">
            <a:extLst>
              <a:ext uri="{FF2B5EF4-FFF2-40B4-BE49-F238E27FC236}">
                <a16:creationId xmlns:a16="http://schemas.microsoft.com/office/drawing/2014/main" id="{04C7750A-5F4B-4E43-B5ED-18B751FF96D7}"/>
              </a:ext>
            </a:extLst>
          </p:cNvPr>
          <p:cNvSpPr>
            <a:spLocks noGrp="1"/>
          </p:cNvSpPr>
          <p:nvPr>
            <p:ph idx="1"/>
          </p:nvPr>
        </p:nvSpPr>
        <p:spPr>
          <a:xfrm>
            <a:off x="3363984" y="280780"/>
            <a:ext cx="8458900" cy="5306288"/>
          </a:xfrm>
        </p:spPr>
        <p:txBody>
          <a:bodyPr>
            <a:normAutofit fontScale="92500" lnSpcReduction="10000"/>
          </a:bodyPr>
          <a:lstStyle/>
          <a:p>
            <a:pPr marL="0" indent="0" algn="just">
              <a:buNone/>
            </a:pPr>
            <a:endParaRPr lang="en-US" sz="2600" dirty="0"/>
          </a:p>
          <a:p>
            <a:pPr marL="0" indent="0" algn="just">
              <a:buNone/>
            </a:pPr>
            <a:endParaRPr lang="en-US" sz="2600" i="1" dirty="0"/>
          </a:p>
          <a:p>
            <a:pPr marL="0" indent="0" algn="just">
              <a:buNone/>
            </a:pPr>
            <a:r>
              <a:rPr lang="es-ES" sz="2800" dirty="0"/>
              <a:t>Los </a:t>
            </a:r>
            <a:r>
              <a:rPr lang="es-ES" sz="2800" b="1" dirty="0"/>
              <a:t>conectores</a:t>
            </a:r>
            <a:r>
              <a:rPr lang="es-ES" sz="2800" dirty="0"/>
              <a:t> son utilizados con el fin de relacionar oraciones; señalan la forma en que el escritor quiere que el lector relacione lo que se está por decir con lo que ya se ha dicho. </a:t>
            </a:r>
          </a:p>
          <a:p>
            <a:pPr marL="0" indent="0" algn="just">
              <a:buNone/>
            </a:pPr>
            <a:r>
              <a:rPr lang="es-ES" sz="2800" dirty="0"/>
              <a:t>Estos elementos lingüísticos cumplen diferentes </a:t>
            </a:r>
            <a:r>
              <a:rPr lang="es-ES" sz="2800" b="1" dirty="0"/>
              <a:t>funciones</a:t>
            </a:r>
            <a:r>
              <a:rPr lang="es-ES" sz="2800" dirty="0"/>
              <a:t> en el texto:</a:t>
            </a:r>
          </a:p>
          <a:p>
            <a:pPr marL="0" indent="0" algn="just">
              <a:buNone/>
            </a:pPr>
            <a:r>
              <a:rPr lang="es-ES" sz="2800" b="1" dirty="0"/>
              <a:t>  -guían la compresión;</a:t>
            </a:r>
          </a:p>
          <a:p>
            <a:pPr marL="0" indent="0" algn="just">
              <a:buNone/>
            </a:pPr>
            <a:r>
              <a:rPr lang="es-ES" sz="2800" b="1" dirty="0"/>
              <a:t>  -cohesionan un discurso;</a:t>
            </a:r>
          </a:p>
          <a:p>
            <a:pPr marL="0" indent="0" algn="just">
              <a:buNone/>
            </a:pPr>
            <a:r>
              <a:rPr lang="es-ES" sz="2800" b="1" dirty="0"/>
              <a:t>  -indican la subjetividad oculta del emisor.</a:t>
            </a:r>
          </a:p>
        </p:txBody>
      </p:sp>
    </p:spTree>
    <p:extLst>
      <p:ext uri="{BB962C8B-B14F-4D97-AF65-F5344CB8AC3E}">
        <p14:creationId xmlns:p14="http://schemas.microsoft.com/office/powerpoint/2010/main" val="70299476"/>
      </p:ext>
    </p:extLst>
  </p:cSld>
  <p:clrMapOvr>
    <a:masterClrMapping/>
  </p:clrMapOvr>
</p:sld>
</file>

<file path=ppt/theme/theme1.xml><?xml version="1.0" encoding="utf-8"?>
<a:theme xmlns:a="http://schemas.openxmlformats.org/drawingml/2006/main" name="HeadlinesVTI">
  <a:themeElements>
    <a:clrScheme name="AnalogousFromDarkSeedLeftStep">
      <a:dk1>
        <a:srgbClr val="000000"/>
      </a:dk1>
      <a:lt1>
        <a:srgbClr val="FFFFFF"/>
      </a:lt1>
      <a:dk2>
        <a:srgbClr val="311C1B"/>
      </a:dk2>
      <a:lt2>
        <a:srgbClr val="F2F0F3"/>
      </a:lt2>
      <a:accent1>
        <a:srgbClr val="7AAE44"/>
      </a:accent1>
      <a:accent2>
        <a:srgbClr val="A0A737"/>
      </a:accent2>
      <a:accent3>
        <a:srgbClr val="C39A4D"/>
      </a:accent3>
      <a:accent4>
        <a:srgbClr val="B1573B"/>
      </a:accent4>
      <a:accent5>
        <a:srgbClr val="C34D62"/>
      </a:accent5>
      <a:accent6>
        <a:srgbClr val="B13B82"/>
      </a:accent6>
      <a:hlink>
        <a:srgbClr val="C04345"/>
      </a:hlink>
      <a:folHlink>
        <a:srgbClr val="7F7F7F"/>
      </a:folHlink>
    </a:clrScheme>
    <a:fontScheme name="Custom 211">
      <a:majorFont>
        <a:latin typeface="Sitka Banner"/>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8000"/>
            <a:satMod val="170000"/>
          </a:schemeClr>
        </a:solidFill>
        <a:gradFill rotWithShape="1">
          <a:gsLst>
            <a:gs pos="0">
              <a:schemeClr val="phClr">
                <a:tint val="93000"/>
                <a:satMod val="16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adlinesVTI" id="{66EB4A02-0C0F-47F1-9F48-4E6882B9F967}" vid="{F3552358-4452-4FDA-9568-4F5DA32F7A60}"/>
    </a:ext>
  </a:extLst>
</a:theme>
</file>

<file path=docProps/app.xml><?xml version="1.0" encoding="utf-8"?>
<Properties xmlns="http://schemas.openxmlformats.org/officeDocument/2006/extended-properties" xmlns:vt="http://schemas.openxmlformats.org/officeDocument/2006/docPropsVTypes">
  <TotalTime>116</TotalTime>
  <Words>891</Words>
  <Application>Microsoft Office PowerPoint</Application>
  <PresentationFormat>Panorámica</PresentationFormat>
  <Paragraphs>107</Paragraphs>
  <Slides>23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23</vt:i4>
      </vt:variant>
    </vt:vector>
  </HeadingPairs>
  <TitlesOfParts>
    <vt:vector size="29" baseType="lpstr">
      <vt:lpstr>Arial</vt:lpstr>
      <vt:lpstr>Avenir Next LT Pro</vt:lpstr>
      <vt:lpstr>Calibri</vt:lpstr>
      <vt:lpstr>Gadugi</vt:lpstr>
      <vt:lpstr>Sitka Banner</vt:lpstr>
      <vt:lpstr>HeadlinesVTI</vt:lpstr>
      <vt:lpstr>Recurso Teórico #8</vt:lpstr>
      <vt:lpstr>    Conectores que indican EJEMPLIFICACIÓN</vt:lpstr>
      <vt:lpstr>    Conectores que indican EJEMPLIFICACIÓN</vt:lpstr>
      <vt:lpstr>    Conectores que indican EJEMPLIFICACIÓN</vt:lpstr>
      <vt:lpstr>    Conectores que indican EJEMPLIFICACIÓN</vt:lpstr>
      <vt:lpstr>    Conectores que indican EJEMPLIFICACIÓN</vt:lpstr>
      <vt:lpstr>    Conectores que indican EJEMPLIFICACIÓN</vt:lpstr>
      <vt:lpstr>Presentación de PowerPoint</vt:lpstr>
      <vt:lpstr>    Conectores que indican EJEMPLIFICACIÓN</vt:lpstr>
      <vt:lpstr>Presentación de PowerPoint</vt:lpstr>
      <vt:lpstr>    Conectores que indican EJEMPLIFICACIÓN</vt:lpstr>
      <vt:lpstr>Presentación de PowerPoint</vt:lpstr>
      <vt:lpstr>    Conectores que indican EJEMPLIFICACIÓN</vt:lpstr>
      <vt:lpstr>    Conectores que indican EJEMPLIFICACIÓN</vt:lpstr>
      <vt:lpstr>Presentación de PowerPoint</vt:lpstr>
      <vt:lpstr>    Conectores que indican EJEMPLIFICACIÓN</vt:lpstr>
      <vt:lpstr>Presentación de PowerPoint</vt:lpstr>
      <vt:lpstr>    Conectores que indican EJEMPLIFICACIÓN</vt:lpstr>
      <vt:lpstr>    Conectores que indican EJEMPLIFICACIÓN</vt:lpstr>
      <vt:lpstr>Presentación de PowerPoint</vt:lpstr>
      <vt:lpstr>    Conectores que indican EJEMPLIFICACIÓN</vt:lpstr>
      <vt:lpstr>Presentación de PowerPoint</vt:lpstr>
      <vt:lpstr>    Conectores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Daniela Moyetta</dc:creator>
  <cp:lastModifiedBy>Daniela Moyetta</cp:lastModifiedBy>
  <cp:revision>70</cp:revision>
  <dcterms:created xsi:type="dcterms:W3CDTF">2021-07-06T23:38:17Z</dcterms:created>
  <dcterms:modified xsi:type="dcterms:W3CDTF">2021-08-13T11:11:23Z</dcterms:modified>
</cp:coreProperties>
</file>