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498" y="-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5" name="Shape 14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/>
            </a:pPr>
            <a:r>
              <a:t>Una buena idea mal contada no vale nada.</a:t>
            </a:r>
          </a:p>
          <a:p>
            <a:pPr>
              <a:defRPr sz="3000"/>
            </a:pPr>
            <a:r>
              <a:t>Pasa igual con los proyectos… si no los explicamos bien están condenados al olvido o al descarte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800100">
              <a:lnSpc>
                <a:spcPct val="100000"/>
              </a:lnSpc>
              <a:defRPr sz="3000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t>Ethos: Tus intenciones son claras? Te preocupás por la audiencia?</a:t>
            </a:r>
          </a:p>
          <a:p>
            <a:pPr defTabSz="800100">
              <a:lnSpc>
                <a:spcPct val="100000"/>
              </a:lnSpc>
              <a:defRPr sz="3000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t>Pathos: Hay momentos en que la audiencia no está preparada para escuchar el mensaje, siempre hay que crear un ambiente o atmósfera emocional favorable.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800100">
              <a:lnSpc>
                <a:spcPct val="100000"/>
              </a:lnSpc>
              <a:defRPr sz="3000"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r>
              <a:t>No como acto meramente informativo, transmisor de datos. Que sea una experiencia, no un noticiero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800100">
              <a:lnSpc>
                <a:spcPct val="100000"/>
              </a:lnSpc>
              <a:defRPr sz="3000"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r>
              <a:t>La presentación no es para alimentar el Ego, ni para el lucimiento personal, ni mis propios intereses. Es para la audiencia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Penny solo quería saber que estudia su novio, no que es la física y cuales son sus orígenes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Shape 20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Conocer los intereses de la audiencia es fundamental para no hablar de diseño a quien solo quiere entender a que se dedica su novio, o no hablar de diseño a quien quiere ver un plan de negocios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5" name="Shape 21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Tenemos que explicar la importancia que tiene el proyecto, no para quienes lo presentamos sino para la audiencia.</a:t>
            </a:r>
          </a:p>
          <a:p>
            <a:r>
              <a:t>Si no, corremos el riesgo de que nos entiendan los argumentos lógicos pero no vean provecho en lo que les explicamos.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hape 2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Hay que destilar esa idea central y su importancia para expresarla con síntesis, en una frase breve, que podamos decir en menos de 40 segundos.</a:t>
            </a:r>
          </a:p>
          <a:p>
            <a:r>
              <a:t>Esta síntesis es fundamental porque si no, corremos el riesgo de dar por sentadas cuestiones que son obvias para quienes presentamos, pero no lo son para quienes escuchan. Peligro: en nuestra cabeza puede resonar una melodía que el resto no oye (ejercicio percusionistas y oyentes)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800100">
              <a:lnSpc>
                <a:spcPct val="100000"/>
              </a:lnSpc>
              <a:defRPr sz="3000"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r>
              <a:t>¿Idea central? ¿Importancia? Idealmente, el panel o el ppt debería destacar esa frase breve y medular en algún lugar o momento.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800100">
              <a:lnSpc>
                <a:spcPct val="100000"/>
              </a:lnSpc>
              <a:defRPr sz="3000"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r>
              <a:t>Propuesta: Pasar del modelo informativo al comunicacional, más empático, humano, enfocado en conectar con otros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r>
              <a:t>“Escribir una cita aquí”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51874" y="8546011"/>
            <a:ext cx="293311" cy="318711"/>
          </a:xfrm>
          <a:prstGeom prst="rect">
            <a:avLst/>
          </a:prstGeom>
        </p:spPr>
        <p:txBody>
          <a:bodyPr lIns="38704" tIns="38704" rIns="38704" bIns="38704" anchor="t"/>
          <a:lstStyle>
            <a:lvl1pPr defTabSz="585216">
              <a:defRPr sz="16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51874" y="8546011"/>
            <a:ext cx="293311" cy="318711"/>
          </a:xfrm>
          <a:prstGeom prst="rect">
            <a:avLst/>
          </a:prstGeom>
        </p:spPr>
        <p:txBody>
          <a:bodyPr lIns="38704" tIns="38704" rIns="38704" bIns="38704" anchor="t"/>
          <a:lstStyle>
            <a:lvl1pPr defTabSz="585216">
              <a:defRPr sz="1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51874" y="8546011"/>
            <a:ext cx="293311" cy="318711"/>
          </a:xfrm>
          <a:prstGeom prst="rect">
            <a:avLst/>
          </a:prstGeom>
        </p:spPr>
        <p:txBody>
          <a:bodyPr lIns="38704" tIns="38704" rIns="38704" bIns="38704" anchor="t"/>
          <a:lstStyle>
            <a:lvl1pPr defTabSz="585216">
              <a:defRPr sz="1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50575" y="8155093"/>
            <a:ext cx="292846" cy="295488"/>
          </a:xfrm>
          <a:prstGeom prst="rect">
            <a:avLst/>
          </a:prstGeom>
        </p:spPr>
        <p:txBody>
          <a:bodyPr lIns="27093" tIns="27093" rIns="27093" bIns="27093" anchor="t"/>
          <a:lstStyle>
            <a:lvl1pPr defTabSz="587022">
              <a:defRPr sz="16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599"/>
            <a:ext cx="368504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vamos-a-ver.jpg" descr="vamos-a-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504" y="2090878"/>
            <a:ext cx="7926736" cy="7702249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¿Qué tan importante…"/>
          <p:cNvSpPr txBox="1"/>
          <p:nvPr/>
        </p:nvSpPr>
        <p:spPr>
          <a:xfrm>
            <a:off x="5872916" y="2515247"/>
            <a:ext cx="6203547" cy="2271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>
            <a:spAutoFit/>
          </a:bodyPr>
          <a:lstStyle/>
          <a:p>
            <a:pPr algn="l" defTabSz="585216">
              <a:defRPr sz="5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¿Qué tan importante</a:t>
            </a:r>
          </a:p>
          <a:p>
            <a:pPr algn="l" defTabSz="585216">
              <a:defRPr sz="5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es la presentación del proyecto?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aristoteles.jpg" descr="aristoteles.jpg"/>
          <p:cNvPicPr>
            <a:picLocks noChangeAspect="1"/>
          </p:cNvPicPr>
          <p:nvPr/>
        </p:nvPicPr>
        <p:blipFill>
          <a:blip r:embed="rId3">
            <a:extLst/>
          </a:blip>
          <a:srcRect l="1308" t="2250" r="991" b="2"/>
          <a:stretch>
            <a:fillRect/>
          </a:stretch>
        </p:blipFill>
        <p:spPr>
          <a:xfrm>
            <a:off x="48460" y="4208363"/>
            <a:ext cx="6378663" cy="5535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599" extrusionOk="0">
                <a:moveTo>
                  <a:pt x="11404" y="2"/>
                </a:moveTo>
                <a:cubicBezTo>
                  <a:pt x="11313" y="-1"/>
                  <a:pt x="11213" y="0"/>
                  <a:pt x="11099" y="5"/>
                </a:cubicBezTo>
                <a:cubicBezTo>
                  <a:pt x="10670" y="21"/>
                  <a:pt x="10431" y="59"/>
                  <a:pt x="10319" y="126"/>
                </a:cubicBezTo>
                <a:cubicBezTo>
                  <a:pt x="10271" y="155"/>
                  <a:pt x="10210" y="178"/>
                  <a:pt x="10185" y="178"/>
                </a:cubicBezTo>
                <a:cubicBezTo>
                  <a:pt x="10160" y="178"/>
                  <a:pt x="10037" y="221"/>
                  <a:pt x="9910" y="271"/>
                </a:cubicBezTo>
                <a:cubicBezTo>
                  <a:pt x="9753" y="334"/>
                  <a:pt x="9624" y="367"/>
                  <a:pt x="9501" y="376"/>
                </a:cubicBezTo>
                <a:cubicBezTo>
                  <a:pt x="9272" y="394"/>
                  <a:pt x="9156" y="427"/>
                  <a:pt x="8965" y="534"/>
                </a:cubicBezTo>
                <a:cubicBezTo>
                  <a:pt x="8881" y="582"/>
                  <a:pt x="8809" y="621"/>
                  <a:pt x="8805" y="621"/>
                </a:cubicBezTo>
                <a:cubicBezTo>
                  <a:pt x="8759" y="621"/>
                  <a:pt x="8360" y="919"/>
                  <a:pt x="8239" y="1044"/>
                </a:cubicBezTo>
                <a:cubicBezTo>
                  <a:pt x="8152" y="1134"/>
                  <a:pt x="8025" y="1260"/>
                  <a:pt x="7957" y="1324"/>
                </a:cubicBezTo>
                <a:cubicBezTo>
                  <a:pt x="7588" y="1670"/>
                  <a:pt x="7314" y="2013"/>
                  <a:pt x="7179" y="2298"/>
                </a:cubicBezTo>
                <a:cubicBezTo>
                  <a:pt x="7132" y="2398"/>
                  <a:pt x="7052" y="2550"/>
                  <a:pt x="7000" y="2636"/>
                </a:cubicBezTo>
                <a:cubicBezTo>
                  <a:pt x="6878" y="2839"/>
                  <a:pt x="6759" y="3091"/>
                  <a:pt x="6698" y="3280"/>
                </a:cubicBezTo>
                <a:cubicBezTo>
                  <a:pt x="6639" y="3465"/>
                  <a:pt x="6582" y="3854"/>
                  <a:pt x="6608" y="3901"/>
                </a:cubicBezTo>
                <a:cubicBezTo>
                  <a:pt x="6638" y="3956"/>
                  <a:pt x="6632" y="4077"/>
                  <a:pt x="6583" y="4339"/>
                </a:cubicBezTo>
                <a:cubicBezTo>
                  <a:pt x="6490" y="4841"/>
                  <a:pt x="6460" y="5106"/>
                  <a:pt x="6461" y="5444"/>
                </a:cubicBezTo>
                <a:cubicBezTo>
                  <a:pt x="6461" y="5750"/>
                  <a:pt x="6469" y="5806"/>
                  <a:pt x="6536" y="6054"/>
                </a:cubicBezTo>
                <a:cubicBezTo>
                  <a:pt x="6576" y="6204"/>
                  <a:pt x="6623" y="6366"/>
                  <a:pt x="6641" y="6413"/>
                </a:cubicBezTo>
                <a:cubicBezTo>
                  <a:pt x="6658" y="6460"/>
                  <a:pt x="6673" y="6509"/>
                  <a:pt x="6673" y="6523"/>
                </a:cubicBezTo>
                <a:cubicBezTo>
                  <a:pt x="6673" y="6537"/>
                  <a:pt x="6716" y="6650"/>
                  <a:pt x="6769" y="6775"/>
                </a:cubicBezTo>
                <a:cubicBezTo>
                  <a:pt x="6823" y="6901"/>
                  <a:pt x="6880" y="7044"/>
                  <a:pt x="6897" y="7094"/>
                </a:cubicBezTo>
                <a:cubicBezTo>
                  <a:pt x="6914" y="7145"/>
                  <a:pt x="6957" y="7234"/>
                  <a:pt x="6992" y="7294"/>
                </a:cubicBezTo>
                <a:cubicBezTo>
                  <a:pt x="7057" y="7405"/>
                  <a:pt x="7101" y="7594"/>
                  <a:pt x="7101" y="7767"/>
                </a:cubicBezTo>
                <a:cubicBezTo>
                  <a:pt x="7101" y="7870"/>
                  <a:pt x="7144" y="7980"/>
                  <a:pt x="7296" y="8247"/>
                </a:cubicBezTo>
                <a:cubicBezTo>
                  <a:pt x="7600" y="8784"/>
                  <a:pt x="7650" y="8959"/>
                  <a:pt x="7620" y="9408"/>
                </a:cubicBezTo>
                <a:cubicBezTo>
                  <a:pt x="7603" y="9675"/>
                  <a:pt x="7605" y="9723"/>
                  <a:pt x="7644" y="9862"/>
                </a:cubicBezTo>
                <a:cubicBezTo>
                  <a:pt x="7669" y="9948"/>
                  <a:pt x="7706" y="10047"/>
                  <a:pt x="7725" y="10082"/>
                </a:cubicBezTo>
                <a:cubicBezTo>
                  <a:pt x="7744" y="10116"/>
                  <a:pt x="7816" y="10268"/>
                  <a:pt x="7883" y="10419"/>
                </a:cubicBezTo>
                <a:cubicBezTo>
                  <a:pt x="7951" y="10571"/>
                  <a:pt x="8025" y="10723"/>
                  <a:pt x="8047" y="10759"/>
                </a:cubicBezTo>
                <a:cubicBezTo>
                  <a:pt x="8069" y="10794"/>
                  <a:pt x="8133" y="10932"/>
                  <a:pt x="8191" y="11064"/>
                </a:cubicBezTo>
                <a:lnTo>
                  <a:pt x="8295" y="11304"/>
                </a:lnTo>
                <a:lnTo>
                  <a:pt x="8295" y="11717"/>
                </a:lnTo>
                <a:cubicBezTo>
                  <a:pt x="8295" y="12093"/>
                  <a:pt x="8291" y="12134"/>
                  <a:pt x="8251" y="12176"/>
                </a:cubicBezTo>
                <a:cubicBezTo>
                  <a:pt x="8213" y="12215"/>
                  <a:pt x="8192" y="12218"/>
                  <a:pt x="8099" y="12194"/>
                </a:cubicBezTo>
                <a:cubicBezTo>
                  <a:pt x="8040" y="12179"/>
                  <a:pt x="7794" y="12160"/>
                  <a:pt x="7552" y="12151"/>
                </a:cubicBezTo>
                <a:cubicBezTo>
                  <a:pt x="7310" y="12142"/>
                  <a:pt x="6980" y="12123"/>
                  <a:pt x="6819" y="12109"/>
                </a:cubicBezTo>
                <a:cubicBezTo>
                  <a:pt x="6658" y="12095"/>
                  <a:pt x="6420" y="12085"/>
                  <a:pt x="6290" y="12086"/>
                </a:cubicBezTo>
                <a:cubicBezTo>
                  <a:pt x="5585" y="12090"/>
                  <a:pt x="5362" y="12085"/>
                  <a:pt x="5163" y="12059"/>
                </a:cubicBezTo>
                <a:cubicBezTo>
                  <a:pt x="4886" y="12024"/>
                  <a:pt x="4689" y="12065"/>
                  <a:pt x="4476" y="12203"/>
                </a:cubicBezTo>
                <a:cubicBezTo>
                  <a:pt x="4282" y="12328"/>
                  <a:pt x="4192" y="12417"/>
                  <a:pt x="3920" y="12753"/>
                </a:cubicBezTo>
                <a:cubicBezTo>
                  <a:pt x="3692" y="13035"/>
                  <a:pt x="3551" y="13150"/>
                  <a:pt x="3429" y="13151"/>
                </a:cubicBezTo>
                <a:cubicBezTo>
                  <a:pt x="3360" y="13152"/>
                  <a:pt x="3331" y="13174"/>
                  <a:pt x="3297" y="13247"/>
                </a:cubicBezTo>
                <a:cubicBezTo>
                  <a:pt x="3263" y="13321"/>
                  <a:pt x="3266" y="13399"/>
                  <a:pt x="3305" y="13528"/>
                </a:cubicBezTo>
                <a:cubicBezTo>
                  <a:pt x="3342" y="13648"/>
                  <a:pt x="3324" y="13682"/>
                  <a:pt x="3213" y="13709"/>
                </a:cubicBezTo>
                <a:cubicBezTo>
                  <a:pt x="3156" y="13722"/>
                  <a:pt x="3127" y="13709"/>
                  <a:pt x="3045" y="13634"/>
                </a:cubicBezTo>
                <a:cubicBezTo>
                  <a:pt x="2903" y="13505"/>
                  <a:pt x="2748" y="13484"/>
                  <a:pt x="2587" y="13574"/>
                </a:cubicBezTo>
                <a:cubicBezTo>
                  <a:pt x="2370" y="13695"/>
                  <a:pt x="2269" y="13740"/>
                  <a:pt x="2133" y="13775"/>
                </a:cubicBezTo>
                <a:cubicBezTo>
                  <a:pt x="2059" y="13794"/>
                  <a:pt x="1981" y="13824"/>
                  <a:pt x="1962" y="13843"/>
                </a:cubicBezTo>
                <a:cubicBezTo>
                  <a:pt x="1942" y="13863"/>
                  <a:pt x="1914" y="13879"/>
                  <a:pt x="1899" y="13879"/>
                </a:cubicBezTo>
                <a:cubicBezTo>
                  <a:pt x="1867" y="13879"/>
                  <a:pt x="1491" y="14308"/>
                  <a:pt x="1491" y="14344"/>
                </a:cubicBezTo>
                <a:cubicBezTo>
                  <a:pt x="1491" y="14356"/>
                  <a:pt x="1475" y="14381"/>
                  <a:pt x="1456" y="14399"/>
                </a:cubicBezTo>
                <a:cubicBezTo>
                  <a:pt x="1435" y="14419"/>
                  <a:pt x="1422" y="14474"/>
                  <a:pt x="1422" y="14539"/>
                </a:cubicBezTo>
                <a:cubicBezTo>
                  <a:pt x="1424" y="14801"/>
                  <a:pt x="1422" y="14804"/>
                  <a:pt x="1244" y="14977"/>
                </a:cubicBezTo>
                <a:cubicBezTo>
                  <a:pt x="1073" y="15142"/>
                  <a:pt x="946" y="15313"/>
                  <a:pt x="801" y="15569"/>
                </a:cubicBezTo>
                <a:cubicBezTo>
                  <a:pt x="756" y="15647"/>
                  <a:pt x="666" y="15794"/>
                  <a:pt x="601" y="15894"/>
                </a:cubicBezTo>
                <a:cubicBezTo>
                  <a:pt x="440" y="16141"/>
                  <a:pt x="381" y="16285"/>
                  <a:pt x="372" y="16439"/>
                </a:cubicBezTo>
                <a:cubicBezTo>
                  <a:pt x="369" y="16510"/>
                  <a:pt x="355" y="16593"/>
                  <a:pt x="343" y="16622"/>
                </a:cubicBezTo>
                <a:cubicBezTo>
                  <a:pt x="296" y="16735"/>
                  <a:pt x="229" y="16918"/>
                  <a:pt x="229" y="16935"/>
                </a:cubicBezTo>
                <a:cubicBezTo>
                  <a:pt x="229" y="16944"/>
                  <a:pt x="216" y="16989"/>
                  <a:pt x="199" y="17034"/>
                </a:cubicBezTo>
                <a:cubicBezTo>
                  <a:pt x="98" y="17310"/>
                  <a:pt x="49" y="17540"/>
                  <a:pt x="49" y="17732"/>
                </a:cubicBezTo>
                <a:cubicBezTo>
                  <a:pt x="49" y="17842"/>
                  <a:pt x="60" y="17962"/>
                  <a:pt x="75" y="17998"/>
                </a:cubicBezTo>
                <a:cubicBezTo>
                  <a:pt x="97" y="18055"/>
                  <a:pt x="94" y="18073"/>
                  <a:pt x="54" y="18122"/>
                </a:cubicBezTo>
                <a:cubicBezTo>
                  <a:pt x="17" y="18168"/>
                  <a:pt x="6" y="18222"/>
                  <a:pt x="1" y="18376"/>
                </a:cubicBezTo>
                <a:cubicBezTo>
                  <a:pt x="-3" y="18484"/>
                  <a:pt x="4" y="18589"/>
                  <a:pt x="15" y="18610"/>
                </a:cubicBezTo>
                <a:cubicBezTo>
                  <a:pt x="44" y="18661"/>
                  <a:pt x="50" y="19647"/>
                  <a:pt x="22" y="19666"/>
                </a:cubicBezTo>
                <a:cubicBezTo>
                  <a:pt x="9" y="19675"/>
                  <a:pt x="10" y="19692"/>
                  <a:pt x="24" y="19711"/>
                </a:cubicBezTo>
                <a:cubicBezTo>
                  <a:pt x="38" y="19732"/>
                  <a:pt x="38" y="19781"/>
                  <a:pt x="24" y="19855"/>
                </a:cubicBezTo>
                <a:cubicBezTo>
                  <a:pt x="6" y="19947"/>
                  <a:pt x="13" y="20349"/>
                  <a:pt x="33" y="20365"/>
                </a:cubicBezTo>
                <a:cubicBezTo>
                  <a:pt x="165" y="20468"/>
                  <a:pt x="303" y="20600"/>
                  <a:pt x="315" y="20633"/>
                </a:cubicBezTo>
                <a:cubicBezTo>
                  <a:pt x="324" y="20659"/>
                  <a:pt x="358" y="20678"/>
                  <a:pt x="402" y="20681"/>
                </a:cubicBezTo>
                <a:cubicBezTo>
                  <a:pt x="442" y="20683"/>
                  <a:pt x="504" y="20708"/>
                  <a:pt x="540" y="20738"/>
                </a:cubicBezTo>
                <a:cubicBezTo>
                  <a:pt x="577" y="20768"/>
                  <a:pt x="647" y="20803"/>
                  <a:pt x="695" y="20814"/>
                </a:cubicBezTo>
                <a:cubicBezTo>
                  <a:pt x="753" y="20828"/>
                  <a:pt x="788" y="20854"/>
                  <a:pt x="803" y="20894"/>
                </a:cubicBezTo>
                <a:cubicBezTo>
                  <a:pt x="820" y="20938"/>
                  <a:pt x="840" y="20949"/>
                  <a:pt x="879" y="20941"/>
                </a:cubicBezTo>
                <a:cubicBezTo>
                  <a:pt x="917" y="20932"/>
                  <a:pt x="937" y="20946"/>
                  <a:pt x="955" y="20992"/>
                </a:cubicBezTo>
                <a:cubicBezTo>
                  <a:pt x="969" y="21026"/>
                  <a:pt x="1006" y="21060"/>
                  <a:pt x="1038" y="21068"/>
                </a:cubicBezTo>
                <a:cubicBezTo>
                  <a:pt x="1070" y="21075"/>
                  <a:pt x="1134" y="21094"/>
                  <a:pt x="1179" y="21110"/>
                </a:cubicBezTo>
                <a:cubicBezTo>
                  <a:pt x="1284" y="21145"/>
                  <a:pt x="1327" y="21120"/>
                  <a:pt x="1274" y="21052"/>
                </a:cubicBezTo>
                <a:cubicBezTo>
                  <a:pt x="1240" y="21008"/>
                  <a:pt x="1240" y="21001"/>
                  <a:pt x="1272" y="20987"/>
                </a:cubicBezTo>
                <a:cubicBezTo>
                  <a:pt x="1359" y="20949"/>
                  <a:pt x="1389" y="20985"/>
                  <a:pt x="1383" y="21119"/>
                </a:cubicBezTo>
                <a:cubicBezTo>
                  <a:pt x="1380" y="21189"/>
                  <a:pt x="1368" y="21257"/>
                  <a:pt x="1356" y="21271"/>
                </a:cubicBezTo>
                <a:cubicBezTo>
                  <a:pt x="1345" y="21284"/>
                  <a:pt x="1341" y="21329"/>
                  <a:pt x="1348" y="21370"/>
                </a:cubicBezTo>
                <a:cubicBezTo>
                  <a:pt x="1356" y="21412"/>
                  <a:pt x="1349" y="21461"/>
                  <a:pt x="1334" y="21483"/>
                </a:cubicBezTo>
                <a:cubicBezTo>
                  <a:pt x="1318" y="21504"/>
                  <a:pt x="1312" y="21539"/>
                  <a:pt x="1319" y="21560"/>
                </a:cubicBezTo>
                <a:cubicBezTo>
                  <a:pt x="1330" y="21595"/>
                  <a:pt x="2391" y="21599"/>
                  <a:pt x="11060" y="21593"/>
                </a:cubicBezTo>
                <a:lnTo>
                  <a:pt x="20789" y="21587"/>
                </a:lnTo>
                <a:lnTo>
                  <a:pt x="20872" y="21404"/>
                </a:lnTo>
                <a:cubicBezTo>
                  <a:pt x="20918" y="21304"/>
                  <a:pt x="20956" y="21202"/>
                  <a:pt x="20956" y="21176"/>
                </a:cubicBezTo>
                <a:cubicBezTo>
                  <a:pt x="20958" y="21117"/>
                  <a:pt x="21167" y="20608"/>
                  <a:pt x="21248" y="20468"/>
                </a:cubicBezTo>
                <a:cubicBezTo>
                  <a:pt x="21324" y="20337"/>
                  <a:pt x="21424" y="20059"/>
                  <a:pt x="21442" y="19923"/>
                </a:cubicBezTo>
                <a:cubicBezTo>
                  <a:pt x="21450" y="19866"/>
                  <a:pt x="21472" y="19766"/>
                  <a:pt x="21492" y="19702"/>
                </a:cubicBezTo>
                <a:cubicBezTo>
                  <a:pt x="21567" y="19458"/>
                  <a:pt x="21597" y="18764"/>
                  <a:pt x="21547" y="18427"/>
                </a:cubicBezTo>
                <a:cubicBezTo>
                  <a:pt x="21488" y="18030"/>
                  <a:pt x="21478" y="17965"/>
                  <a:pt x="21442" y="17805"/>
                </a:cubicBezTo>
                <a:cubicBezTo>
                  <a:pt x="21407" y="17648"/>
                  <a:pt x="21391" y="17573"/>
                  <a:pt x="21342" y="17336"/>
                </a:cubicBezTo>
                <a:cubicBezTo>
                  <a:pt x="21331" y="17286"/>
                  <a:pt x="21306" y="17161"/>
                  <a:pt x="21287" y="17057"/>
                </a:cubicBezTo>
                <a:cubicBezTo>
                  <a:pt x="21188" y="16539"/>
                  <a:pt x="21082" y="16168"/>
                  <a:pt x="20954" y="15888"/>
                </a:cubicBezTo>
                <a:cubicBezTo>
                  <a:pt x="20835" y="15628"/>
                  <a:pt x="20802" y="15573"/>
                  <a:pt x="20591" y="15312"/>
                </a:cubicBezTo>
                <a:cubicBezTo>
                  <a:pt x="20495" y="15192"/>
                  <a:pt x="20417" y="15085"/>
                  <a:pt x="20417" y="15073"/>
                </a:cubicBezTo>
                <a:cubicBezTo>
                  <a:pt x="20417" y="15042"/>
                  <a:pt x="20306" y="14915"/>
                  <a:pt x="20202" y="14827"/>
                </a:cubicBezTo>
                <a:cubicBezTo>
                  <a:pt x="19995" y="14650"/>
                  <a:pt x="19967" y="14633"/>
                  <a:pt x="19899" y="14649"/>
                </a:cubicBezTo>
                <a:cubicBezTo>
                  <a:pt x="19819" y="14667"/>
                  <a:pt x="19682" y="14600"/>
                  <a:pt x="19511" y="14457"/>
                </a:cubicBezTo>
                <a:cubicBezTo>
                  <a:pt x="19447" y="14403"/>
                  <a:pt x="19344" y="14330"/>
                  <a:pt x="19283" y="14294"/>
                </a:cubicBezTo>
                <a:lnTo>
                  <a:pt x="19173" y="14229"/>
                </a:lnTo>
                <a:lnTo>
                  <a:pt x="19166" y="14048"/>
                </a:lnTo>
                <a:cubicBezTo>
                  <a:pt x="19157" y="13804"/>
                  <a:pt x="19123" y="13686"/>
                  <a:pt x="19040" y="13617"/>
                </a:cubicBezTo>
                <a:cubicBezTo>
                  <a:pt x="18980" y="13569"/>
                  <a:pt x="18964" y="13564"/>
                  <a:pt x="18918" y="13593"/>
                </a:cubicBezTo>
                <a:cubicBezTo>
                  <a:pt x="18882" y="13614"/>
                  <a:pt x="18831" y="13620"/>
                  <a:pt x="18767" y="13608"/>
                </a:cubicBezTo>
                <a:cubicBezTo>
                  <a:pt x="18714" y="13598"/>
                  <a:pt x="18645" y="13586"/>
                  <a:pt x="18614" y="13583"/>
                </a:cubicBezTo>
                <a:cubicBezTo>
                  <a:pt x="18583" y="13580"/>
                  <a:pt x="18543" y="13570"/>
                  <a:pt x="18524" y="13560"/>
                </a:cubicBezTo>
                <a:cubicBezTo>
                  <a:pt x="18506" y="13550"/>
                  <a:pt x="18462" y="13530"/>
                  <a:pt x="18428" y="13515"/>
                </a:cubicBezTo>
                <a:cubicBezTo>
                  <a:pt x="18373" y="13492"/>
                  <a:pt x="18367" y="13482"/>
                  <a:pt x="18389" y="13435"/>
                </a:cubicBezTo>
                <a:cubicBezTo>
                  <a:pt x="18408" y="13393"/>
                  <a:pt x="18407" y="13367"/>
                  <a:pt x="18379" y="13318"/>
                </a:cubicBezTo>
                <a:cubicBezTo>
                  <a:pt x="18360" y="13284"/>
                  <a:pt x="18343" y="13240"/>
                  <a:pt x="18343" y="13219"/>
                </a:cubicBezTo>
                <a:cubicBezTo>
                  <a:pt x="18343" y="13198"/>
                  <a:pt x="18309" y="13138"/>
                  <a:pt x="18265" y="13085"/>
                </a:cubicBezTo>
                <a:cubicBezTo>
                  <a:pt x="18221" y="13030"/>
                  <a:pt x="18186" y="12961"/>
                  <a:pt x="18186" y="12927"/>
                </a:cubicBezTo>
                <a:cubicBezTo>
                  <a:pt x="18186" y="12769"/>
                  <a:pt x="17978" y="12693"/>
                  <a:pt x="17613" y="12719"/>
                </a:cubicBezTo>
                <a:cubicBezTo>
                  <a:pt x="16954" y="12767"/>
                  <a:pt x="16909" y="12767"/>
                  <a:pt x="16758" y="12724"/>
                </a:cubicBezTo>
                <a:cubicBezTo>
                  <a:pt x="16541" y="12661"/>
                  <a:pt x="16472" y="12621"/>
                  <a:pt x="16302" y="12464"/>
                </a:cubicBezTo>
                <a:cubicBezTo>
                  <a:pt x="16041" y="12223"/>
                  <a:pt x="15823" y="12099"/>
                  <a:pt x="15504" y="12010"/>
                </a:cubicBezTo>
                <a:cubicBezTo>
                  <a:pt x="15094" y="11895"/>
                  <a:pt x="14937" y="11902"/>
                  <a:pt x="14365" y="12052"/>
                </a:cubicBezTo>
                <a:cubicBezTo>
                  <a:pt x="14338" y="12059"/>
                  <a:pt x="14306" y="12045"/>
                  <a:pt x="14288" y="12021"/>
                </a:cubicBezTo>
                <a:cubicBezTo>
                  <a:pt x="14262" y="11984"/>
                  <a:pt x="14268" y="11953"/>
                  <a:pt x="14329" y="11804"/>
                </a:cubicBezTo>
                <a:cubicBezTo>
                  <a:pt x="14368" y="11708"/>
                  <a:pt x="14411" y="11581"/>
                  <a:pt x="14424" y="11520"/>
                </a:cubicBezTo>
                <a:cubicBezTo>
                  <a:pt x="14463" y="11340"/>
                  <a:pt x="14581" y="11037"/>
                  <a:pt x="14645" y="10954"/>
                </a:cubicBezTo>
                <a:cubicBezTo>
                  <a:pt x="14765" y="10799"/>
                  <a:pt x="14807" y="10706"/>
                  <a:pt x="14840" y="10520"/>
                </a:cubicBezTo>
                <a:cubicBezTo>
                  <a:pt x="14859" y="10416"/>
                  <a:pt x="14889" y="10287"/>
                  <a:pt x="14907" y="10235"/>
                </a:cubicBezTo>
                <a:cubicBezTo>
                  <a:pt x="14925" y="10183"/>
                  <a:pt x="14946" y="10031"/>
                  <a:pt x="14954" y="9897"/>
                </a:cubicBezTo>
                <a:cubicBezTo>
                  <a:pt x="14962" y="9764"/>
                  <a:pt x="14987" y="9548"/>
                  <a:pt x="15010" y="9419"/>
                </a:cubicBezTo>
                <a:cubicBezTo>
                  <a:pt x="15056" y="9166"/>
                  <a:pt x="15084" y="8420"/>
                  <a:pt x="15056" y="8211"/>
                </a:cubicBezTo>
                <a:cubicBezTo>
                  <a:pt x="15046" y="8133"/>
                  <a:pt x="15049" y="8071"/>
                  <a:pt x="15069" y="8024"/>
                </a:cubicBezTo>
                <a:cubicBezTo>
                  <a:pt x="15144" y="7847"/>
                  <a:pt x="15237" y="7514"/>
                  <a:pt x="15257" y="7348"/>
                </a:cubicBezTo>
                <a:cubicBezTo>
                  <a:pt x="15273" y="7218"/>
                  <a:pt x="15299" y="7136"/>
                  <a:pt x="15349" y="7053"/>
                </a:cubicBezTo>
                <a:cubicBezTo>
                  <a:pt x="15386" y="6989"/>
                  <a:pt x="15425" y="6938"/>
                  <a:pt x="15436" y="6938"/>
                </a:cubicBezTo>
                <a:cubicBezTo>
                  <a:pt x="15446" y="6938"/>
                  <a:pt x="15461" y="6921"/>
                  <a:pt x="15468" y="6899"/>
                </a:cubicBezTo>
                <a:cubicBezTo>
                  <a:pt x="15475" y="6877"/>
                  <a:pt x="15470" y="6863"/>
                  <a:pt x="15455" y="6867"/>
                </a:cubicBezTo>
                <a:cubicBezTo>
                  <a:pt x="15439" y="6871"/>
                  <a:pt x="15422" y="6818"/>
                  <a:pt x="15412" y="6731"/>
                </a:cubicBezTo>
                <a:cubicBezTo>
                  <a:pt x="15398" y="6614"/>
                  <a:pt x="15402" y="6572"/>
                  <a:pt x="15437" y="6503"/>
                </a:cubicBezTo>
                <a:cubicBezTo>
                  <a:pt x="15462" y="6455"/>
                  <a:pt x="15469" y="6422"/>
                  <a:pt x="15455" y="6425"/>
                </a:cubicBezTo>
                <a:cubicBezTo>
                  <a:pt x="15415" y="6435"/>
                  <a:pt x="15406" y="6334"/>
                  <a:pt x="15444" y="6302"/>
                </a:cubicBezTo>
                <a:cubicBezTo>
                  <a:pt x="15463" y="6286"/>
                  <a:pt x="15481" y="6244"/>
                  <a:pt x="15486" y="6209"/>
                </a:cubicBezTo>
                <a:cubicBezTo>
                  <a:pt x="15496" y="6125"/>
                  <a:pt x="15559" y="6126"/>
                  <a:pt x="15569" y="6210"/>
                </a:cubicBezTo>
                <a:cubicBezTo>
                  <a:pt x="15573" y="6246"/>
                  <a:pt x="15583" y="6282"/>
                  <a:pt x="15592" y="6289"/>
                </a:cubicBezTo>
                <a:cubicBezTo>
                  <a:pt x="15600" y="6297"/>
                  <a:pt x="15604" y="6297"/>
                  <a:pt x="15602" y="6292"/>
                </a:cubicBezTo>
                <a:cubicBezTo>
                  <a:pt x="15595" y="6275"/>
                  <a:pt x="15691" y="6040"/>
                  <a:pt x="15733" y="5972"/>
                </a:cubicBezTo>
                <a:cubicBezTo>
                  <a:pt x="15755" y="5934"/>
                  <a:pt x="15808" y="5800"/>
                  <a:pt x="15848" y="5673"/>
                </a:cubicBezTo>
                <a:lnTo>
                  <a:pt x="15920" y="5444"/>
                </a:lnTo>
                <a:lnTo>
                  <a:pt x="15914" y="4846"/>
                </a:lnTo>
                <a:cubicBezTo>
                  <a:pt x="15908" y="4337"/>
                  <a:pt x="15900" y="4227"/>
                  <a:pt x="15863" y="4106"/>
                </a:cubicBezTo>
                <a:cubicBezTo>
                  <a:pt x="15839" y="4027"/>
                  <a:pt x="15820" y="3910"/>
                  <a:pt x="15820" y="3845"/>
                </a:cubicBezTo>
                <a:cubicBezTo>
                  <a:pt x="15820" y="3772"/>
                  <a:pt x="15804" y="3698"/>
                  <a:pt x="15775" y="3649"/>
                </a:cubicBezTo>
                <a:cubicBezTo>
                  <a:pt x="15751" y="3606"/>
                  <a:pt x="15730" y="3535"/>
                  <a:pt x="15730" y="3491"/>
                </a:cubicBezTo>
                <a:cubicBezTo>
                  <a:pt x="15729" y="3298"/>
                  <a:pt x="15588" y="2876"/>
                  <a:pt x="15478" y="2738"/>
                </a:cubicBezTo>
                <a:cubicBezTo>
                  <a:pt x="15443" y="2694"/>
                  <a:pt x="15401" y="2600"/>
                  <a:pt x="15385" y="2528"/>
                </a:cubicBezTo>
                <a:cubicBezTo>
                  <a:pt x="15349" y="2370"/>
                  <a:pt x="15285" y="2272"/>
                  <a:pt x="15129" y="2140"/>
                </a:cubicBezTo>
                <a:cubicBezTo>
                  <a:pt x="15014" y="2044"/>
                  <a:pt x="14829" y="1819"/>
                  <a:pt x="14753" y="1684"/>
                </a:cubicBezTo>
                <a:cubicBezTo>
                  <a:pt x="14692" y="1575"/>
                  <a:pt x="14467" y="1326"/>
                  <a:pt x="14414" y="1307"/>
                </a:cubicBezTo>
                <a:cubicBezTo>
                  <a:pt x="14388" y="1298"/>
                  <a:pt x="14342" y="1264"/>
                  <a:pt x="14311" y="1231"/>
                </a:cubicBezTo>
                <a:cubicBezTo>
                  <a:pt x="14280" y="1199"/>
                  <a:pt x="14213" y="1159"/>
                  <a:pt x="14164" y="1142"/>
                </a:cubicBezTo>
                <a:cubicBezTo>
                  <a:pt x="14114" y="1124"/>
                  <a:pt x="13938" y="1032"/>
                  <a:pt x="13770" y="939"/>
                </a:cubicBezTo>
                <a:cubicBezTo>
                  <a:pt x="13603" y="845"/>
                  <a:pt x="13397" y="737"/>
                  <a:pt x="13314" y="697"/>
                </a:cubicBezTo>
                <a:cubicBezTo>
                  <a:pt x="13230" y="657"/>
                  <a:pt x="13108" y="583"/>
                  <a:pt x="13043" y="533"/>
                </a:cubicBezTo>
                <a:cubicBezTo>
                  <a:pt x="12977" y="483"/>
                  <a:pt x="12874" y="430"/>
                  <a:pt x="12812" y="414"/>
                </a:cubicBezTo>
                <a:cubicBezTo>
                  <a:pt x="12698" y="384"/>
                  <a:pt x="12566" y="334"/>
                  <a:pt x="12107" y="149"/>
                </a:cubicBezTo>
                <a:cubicBezTo>
                  <a:pt x="11871" y="54"/>
                  <a:pt x="11677" y="10"/>
                  <a:pt x="11404" y="2"/>
                </a:cubicBezTo>
                <a:close/>
                <a:moveTo>
                  <a:pt x="2780" y="13270"/>
                </a:moveTo>
                <a:cubicBezTo>
                  <a:pt x="2773" y="13269"/>
                  <a:pt x="2761" y="13275"/>
                  <a:pt x="2743" y="13286"/>
                </a:cubicBezTo>
                <a:cubicBezTo>
                  <a:pt x="2717" y="13301"/>
                  <a:pt x="2692" y="13318"/>
                  <a:pt x="2686" y="13323"/>
                </a:cubicBezTo>
                <a:cubicBezTo>
                  <a:pt x="2681" y="13328"/>
                  <a:pt x="2702" y="13332"/>
                  <a:pt x="2733" y="13332"/>
                </a:cubicBezTo>
                <a:cubicBezTo>
                  <a:pt x="2768" y="13332"/>
                  <a:pt x="2790" y="13318"/>
                  <a:pt x="2790" y="13295"/>
                </a:cubicBezTo>
                <a:cubicBezTo>
                  <a:pt x="2790" y="13280"/>
                  <a:pt x="2787" y="13272"/>
                  <a:pt x="2780" y="13270"/>
                </a:cubicBezTo>
                <a:close/>
                <a:moveTo>
                  <a:pt x="20558" y="15059"/>
                </a:moveTo>
                <a:cubicBezTo>
                  <a:pt x="20551" y="15067"/>
                  <a:pt x="20558" y="15092"/>
                  <a:pt x="20574" y="15113"/>
                </a:cubicBezTo>
                <a:cubicBezTo>
                  <a:pt x="20614" y="15170"/>
                  <a:pt x="20625" y="15161"/>
                  <a:pt x="20595" y="15098"/>
                </a:cubicBezTo>
                <a:cubicBezTo>
                  <a:pt x="20581" y="15068"/>
                  <a:pt x="20565" y="15051"/>
                  <a:pt x="20558" y="15059"/>
                </a:cubicBezTo>
                <a:close/>
                <a:moveTo>
                  <a:pt x="21323" y="15971"/>
                </a:moveTo>
                <a:lnTo>
                  <a:pt x="21307" y="16044"/>
                </a:lnTo>
                <a:cubicBezTo>
                  <a:pt x="21296" y="16091"/>
                  <a:pt x="21300" y="16131"/>
                  <a:pt x="21320" y="16159"/>
                </a:cubicBezTo>
                <a:cubicBezTo>
                  <a:pt x="21348" y="16198"/>
                  <a:pt x="21352" y="16196"/>
                  <a:pt x="21358" y="16149"/>
                </a:cubicBezTo>
                <a:cubicBezTo>
                  <a:pt x="21361" y="16121"/>
                  <a:pt x="21354" y="16070"/>
                  <a:pt x="21343" y="16035"/>
                </a:cubicBezTo>
                <a:lnTo>
                  <a:pt x="21323" y="15971"/>
                </a:lnTo>
                <a:close/>
                <a:moveTo>
                  <a:pt x="512" y="21391"/>
                </a:moveTo>
                <a:cubicBezTo>
                  <a:pt x="490" y="21391"/>
                  <a:pt x="409" y="21546"/>
                  <a:pt x="409" y="21588"/>
                </a:cubicBezTo>
                <a:cubicBezTo>
                  <a:pt x="409" y="21595"/>
                  <a:pt x="449" y="21599"/>
                  <a:pt x="497" y="21599"/>
                </a:cubicBezTo>
                <a:lnTo>
                  <a:pt x="585" y="21599"/>
                </a:lnTo>
                <a:lnTo>
                  <a:pt x="562" y="21495"/>
                </a:lnTo>
                <a:cubicBezTo>
                  <a:pt x="549" y="21438"/>
                  <a:pt x="527" y="21391"/>
                  <a:pt x="512" y="2139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1" name="Saber contar una idea es tan importante como la idea misma"/>
          <p:cNvSpPr txBox="1"/>
          <p:nvPr/>
        </p:nvSpPr>
        <p:spPr>
          <a:xfrm>
            <a:off x="4604773" y="1163146"/>
            <a:ext cx="7479940" cy="2386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>
            <a:lvl1pPr algn="l" defTabSz="585216">
              <a:defRPr sz="5200" b="1">
                <a:solidFill>
                  <a:srgbClr val="FEB9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>
              <a:defRPr b="0">
                <a:solidFill>
                  <a:srgbClr val="FFFEFC"/>
                </a:solidFill>
              </a:defRPr>
            </a:pPr>
            <a:r>
              <a:rPr b="1">
                <a:solidFill>
                  <a:srgbClr val="FEB900"/>
                </a:solidFill>
              </a:rPr>
              <a:t>Saber contar una idea es tan importante como la idea misma</a:t>
            </a:r>
          </a:p>
        </p:txBody>
      </p:sp>
      <p:sp>
        <p:nvSpPr>
          <p:cNvPr id="152" name="— Aristóteles"/>
          <p:cNvSpPr txBox="1"/>
          <p:nvPr/>
        </p:nvSpPr>
        <p:spPr>
          <a:xfrm>
            <a:off x="9379667" y="3964699"/>
            <a:ext cx="2565701" cy="569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0963" tIns="30963" rIns="30963" bIns="30963" anchor="ctr">
            <a:spAutoFit/>
          </a:bodyPr>
          <a:lstStyle>
            <a:lvl1pPr defTabSz="585216">
              <a:defRPr sz="34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— Aristóteles</a:t>
            </a:r>
          </a:p>
        </p:txBody>
      </p:sp>
      <p:grpSp>
        <p:nvGrpSpPr>
          <p:cNvPr id="157" name="Grupo"/>
          <p:cNvGrpSpPr/>
          <p:nvPr/>
        </p:nvGrpSpPr>
        <p:grpSpPr>
          <a:xfrm>
            <a:off x="5042891" y="-10850"/>
            <a:ext cx="7215747" cy="4657514"/>
            <a:chOff x="0" y="0"/>
            <a:chExt cx="7215745" cy="4657513"/>
          </a:xfrm>
        </p:grpSpPr>
        <p:sp>
          <p:nvSpPr>
            <p:cNvPr id="153" name="proyecto"/>
            <p:cNvSpPr txBox="1"/>
            <p:nvPr/>
          </p:nvSpPr>
          <p:spPr>
            <a:xfrm rot="20929204">
              <a:off x="4804475" y="217684"/>
              <a:ext cx="2339902" cy="965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latin typeface="Freehand521 BT"/>
                  <a:ea typeface="Freehand521 BT"/>
                  <a:cs typeface="Freehand521 BT"/>
                  <a:sym typeface="Freehand521 BT"/>
                </a:defRPr>
              </a:lvl1pPr>
            </a:lstStyle>
            <a:p>
              <a:r>
                <a:t>proyecto</a:t>
              </a:r>
            </a:p>
          </p:txBody>
        </p:sp>
        <p:sp>
          <p:nvSpPr>
            <p:cNvPr id="154" name="Línea"/>
            <p:cNvSpPr/>
            <p:nvPr/>
          </p:nvSpPr>
          <p:spPr>
            <a:xfrm flipV="1">
              <a:off x="4943078" y="1274378"/>
              <a:ext cx="1716969" cy="508817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5" name="proyecto"/>
            <p:cNvSpPr txBox="1"/>
            <p:nvPr/>
          </p:nvSpPr>
          <p:spPr>
            <a:xfrm rot="20929204">
              <a:off x="71369" y="3474628"/>
              <a:ext cx="2339902" cy="965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latin typeface="Freehand521 BT"/>
                  <a:ea typeface="Freehand521 BT"/>
                  <a:cs typeface="Freehand521 BT"/>
                  <a:sym typeface="Freehand521 BT"/>
                </a:defRPr>
              </a:lvl1pPr>
            </a:lstStyle>
            <a:p>
              <a:r>
                <a:t>proyecto</a:t>
              </a:r>
            </a:p>
          </p:txBody>
        </p:sp>
        <p:sp>
          <p:nvSpPr>
            <p:cNvPr id="156" name="Línea"/>
            <p:cNvSpPr/>
            <p:nvPr/>
          </p:nvSpPr>
          <p:spPr>
            <a:xfrm flipV="1">
              <a:off x="262208" y="2773614"/>
              <a:ext cx="1478339" cy="781323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aristoteles.jpg" descr="aristoteles.jpg"/>
          <p:cNvPicPr>
            <a:picLocks noChangeAspect="1"/>
          </p:cNvPicPr>
          <p:nvPr/>
        </p:nvPicPr>
        <p:blipFill>
          <a:blip r:embed="rId3">
            <a:extLst/>
          </a:blip>
          <a:srcRect l="1308" t="2250" r="991" b="2"/>
          <a:stretch>
            <a:fillRect/>
          </a:stretch>
        </p:blipFill>
        <p:spPr>
          <a:xfrm>
            <a:off x="48460" y="4208363"/>
            <a:ext cx="6378663" cy="5535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599" extrusionOk="0">
                <a:moveTo>
                  <a:pt x="11404" y="2"/>
                </a:moveTo>
                <a:cubicBezTo>
                  <a:pt x="11313" y="-1"/>
                  <a:pt x="11213" y="0"/>
                  <a:pt x="11099" y="5"/>
                </a:cubicBezTo>
                <a:cubicBezTo>
                  <a:pt x="10670" y="21"/>
                  <a:pt x="10431" y="59"/>
                  <a:pt x="10319" y="126"/>
                </a:cubicBezTo>
                <a:cubicBezTo>
                  <a:pt x="10271" y="155"/>
                  <a:pt x="10210" y="178"/>
                  <a:pt x="10185" y="178"/>
                </a:cubicBezTo>
                <a:cubicBezTo>
                  <a:pt x="10160" y="178"/>
                  <a:pt x="10037" y="221"/>
                  <a:pt x="9910" y="271"/>
                </a:cubicBezTo>
                <a:cubicBezTo>
                  <a:pt x="9753" y="334"/>
                  <a:pt x="9624" y="367"/>
                  <a:pt x="9501" y="376"/>
                </a:cubicBezTo>
                <a:cubicBezTo>
                  <a:pt x="9272" y="394"/>
                  <a:pt x="9156" y="427"/>
                  <a:pt x="8965" y="534"/>
                </a:cubicBezTo>
                <a:cubicBezTo>
                  <a:pt x="8881" y="582"/>
                  <a:pt x="8809" y="621"/>
                  <a:pt x="8805" y="621"/>
                </a:cubicBezTo>
                <a:cubicBezTo>
                  <a:pt x="8759" y="621"/>
                  <a:pt x="8360" y="919"/>
                  <a:pt x="8239" y="1044"/>
                </a:cubicBezTo>
                <a:cubicBezTo>
                  <a:pt x="8152" y="1134"/>
                  <a:pt x="8025" y="1260"/>
                  <a:pt x="7957" y="1324"/>
                </a:cubicBezTo>
                <a:cubicBezTo>
                  <a:pt x="7588" y="1670"/>
                  <a:pt x="7314" y="2013"/>
                  <a:pt x="7179" y="2298"/>
                </a:cubicBezTo>
                <a:cubicBezTo>
                  <a:pt x="7132" y="2398"/>
                  <a:pt x="7052" y="2550"/>
                  <a:pt x="7000" y="2636"/>
                </a:cubicBezTo>
                <a:cubicBezTo>
                  <a:pt x="6878" y="2839"/>
                  <a:pt x="6759" y="3091"/>
                  <a:pt x="6698" y="3280"/>
                </a:cubicBezTo>
                <a:cubicBezTo>
                  <a:pt x="6639" y="3465"/>
                  <a:pt x="6582" y="3854"/>
                  <a:pt x="6608" y="3901"/>
                </a:cubicBezTo>
                <a:cubicBezTo>
                  <a:pt x="6638" y="3956"/>
                  <a:pt x="6632" y="4077"/>
                  <a:pt x="6583" y="4339"/>
                </a:cubicBezTo>
                <a:cubicBezTo>
                  <a:pt x="6490" y="4841"/>
                  <a:pt x="6460" y="5106"/>
                  <a:pt x="6461" y="5444"/>
                </a:cubicBezTo>
                <a:cubicBezTo>
                  <a:pt x="6461" y="5750"/>
                  <a:pt x="6469" y="5806"/>
                  <a:pt x="6536" y="6054"/>
                </a:cubicBezTo>
                <a:cubicBezTo>
                  <a:pt x="6576" y="6204"/>
                  <a:pt x="6623" y="6366"/>
                  <a:pt x="6641" y="6413"/>
                </a:cubicBezTo>
                <a:cubicBezTo>
                  <a:pt x="6658" y="6460"/>
                  <a:pt x="6673" y="6509"/>
                  <a:pt x="6673" y="6523"/>
                </a:cubicBezTo>
                <a:cubicBezTo>
                  <a:pt x="6673" y="6537"/>
                  <a:pt x="6716" y="6650"/>
                  <a:pt x="6769" y="6775"/>
                </a:cubicBezTo>
                <a:cubicBezTo>
                  <a:pt x="6823" y="6901"/>
                  <a:pt x="6880" y="7044"/>
                  <a:pt x="6897" y="7094"/>
                </a:cubicBezTo>
                <a:cubicBezTo>
                  <a:pt x="6914" y="7145"/>
                  <a:pt x="6957" y="7234"/>
                  <a:pt x="6992" y="7294"/>
                </a:cubicBezTo>
                <a:cubicBezTo>
                  <a:pt x="7057" y="7405"/>
                  <a:pt x="7101" y="7594"/>
                  <a:pt x="7101" y="7767"/>
                </a:cubicBezTo>
                <a:cubicBezTo>
                  <a:pt x="7101" y="7870"/>
                  <a:pt x="7144" y="7980"/>
                  <a:pt x="7296" y="8247"/>
                </a:cubicBezTo>
                <a:cubicBezTo>
                  <a:pt x="7600" y="8784"/>
                  <a:pt x="7650" y="8959"/>
                  <a:pt x="7620" y="9408"/>
                </a:cubicBezTo>
                <a:cubicBezTo>
                  <a:pt x="7603" y="9675"/>
                  <a:pt x="7605" y="9723"/>
                  <a:pt x="7644" y="9862"/>
                </a:cubicBezTo>
                <a:cubicBezTo>
                  <a:pt x="7669" y="9948"/>
                  <a:pt x="7706" y="10047"/>
                  <a:pt x="7725" y="10082"/>
                </a:cubicBezTo>
                <a:cubicBezTo>
                  <a:pt x="7744" y="10116"/>
                  <a:pt x="7816" y="10268"/>
                  <a:pt x="7883" y="10419"/>
                </a:cubicBezTo>
                <a:cubicBezTo>
                  <a:pt x="7951" y="10571"/>
                  <a:pt x="8025" y="10723"/>
                  <a:pt x="8047" y="10759"/>
                </a:cubicBezTo>
                <a:cubicBezTo>
                  <a:pt x="8069" y="10794"/>
                  <a:pt x="8133" y="10932"/>
                  <a:pt x="8191" y="11064"/>
                </a:cubicBezTo>
                <a:lnTo>
                  <a:pt x="8295" y="11304"/>
                </a:lnTo>
                <a:lnTo>
                  <a:pt x="8295" y="11717"/>
                </a:lnTo>
                <a:cubicBezTo>
                  <a:pt x="8295" y="12093"/>
                  <a:pt x="8291" y="12134"/>
                  <a:pt x="8251" y="12176"/>
                </a:cubicBezTo>
                <a:cubicBezTo>
                  <a:pt x="8213" y="12215"/>
                  <a:pt x="8192" y="12218"/>
                  <a:pt x="8099" y="12194"/>
                </a:cubicBezTo>
                <a:cubicBezTo>
                  <a:pt x="8040" y="12179"/>
                  <a:pt x="7794" y="12160"/>
                  <a:pt x="7552" y="12151"/>
                </a:cubicBezTo>
                <a:cubicBezTo>
                  <a:pt x="7310" y="12142"/>
                  <a:pt x="6980" y="12123"/>
                  <a:pt x="6819" y="12109"/>
                </a:cubicBezTo>
                <a:cubicBezTo>
                  <a:pt x="6658" y="12095"/>
                  <a:pt x="6420" y="12085"/>
                  <a:pt x="6290" y="12086"/>
                </a:cubicBezTo>
                <a:cubicBezTo>
                  <a:pt x="5585" y="12090"/>
                  <a:pt x="5362" y="12085"/>
                  <a:pt x="5163" y="12059"/>
                </a:cubicBezTo>
                <a:cubicBezTo>
                  <a:pt x="4886" y="12024"/>
                  <a:pt x="4689" y="12065"/>
                  <a:pt x="4476" y="12203"/>
                </a:cubicBezTo>
                <a:cubicBezTo>
                  <a:pt x="4282" y="12328"/>
                  <a:pt x="4192" y="12417"/>
                  <a:pt x="3920" y="12753"/>
                </a:cubicBezTo>
                <a:cubicBezTo>
                  <a:pt x="3692" y="13035"/>
                  <a:pt x="3551" y="13150"/>
                  <a:pt x="3429" y="13151"/>
                </a:cubicBezTo>
                <a:cubicBezTo>
                  <a:pt x="3360" y="13152"/>
                  <a:pt x="3331" y="13174"/>
                  <a:pt x="3297" y="13247"/>
                </a:cubicBezTo>
                <a:cubicBezTo>
                  <a:pt x="3263" y="13321"/>
                  <a:pt x="3266" y="13399"/>
                  <a:pt x="3305" y="13528"/>
                </a:cubicBezTo>
                <a:cubicBezTo>
                  <a:pt x="3342" y="13648"/>
                  <a:pt x="3324" y="13682"/>
                  <a:pt x="3213" y="13709"/>
                </a:cubicBezTo>
                <a:cubicBezTo>
                  <a:pt x="3156" y="13722"/>
                  <a:pt x="3127" y="13709"/>
                  <a:pt x="3045" y="13634"/>
                </a:cubicBezTo>
                <a:cubicBezTo>
                  <a:pt x="2903" y="13505"/>
                  <a:pt x="2748" y="13484"/>
                  <a:pt x="2587" y="13574"/>
                </a:cubicBezTo>
                <a:cubicBezTo>
                  <a:pt x="2370" y="13695"/>
                  <a:pt x="2269" y="13740"/>
                  <a:pt x="2133" y="13775"/>
                </a:cubicBezTo>
                <a:cubicBezTo>
                  <a:pt x="2059" y="13794"/>
                  <a:pt x="1981" y="13824"/>
                  <a:pt x="1962" y="13843"/>
                </a:cubicBezTo>
                <a:cubicBezTo>
                  <a:pt x="1942" y="13863"/>
                  <a:pt x="1914" y="13879"/>
                  <a:pt x="1899" y="13879"/>
                </a:cubicBezTo>
                <a:cubicBezTo>
                  <a:pt x="1867" y="13879"/>
                  <a:pt x="1491" y="14308"/>
                  <a:pt x="1491" y="14344"/>
                </a:cubicBezTo>
                <a:cubicBezTo>
                  <a:pt x="1491" y="14356"/>
                  <a:pt x="1475" y="14381"/>
                  <a:pt x="1456" y="14399"/>
                </a:cubicBezTo>
                <a:cubicBezTo>
                  <a:pt x="1435" y="14419"/>
                  <a:pt x="1422" y="14474"/>
                  <a:pt x="1422" y="14539"/>
                </a:cubicBezTo>
                <a:cubicBezTo>
                  <a:pt x="1424" y="14801"/>
                  <a:pt x="1422" y="14804"/>
                  <a:pt x="1244" y="14977"/>
                </a:cubicBezTo>
                <a:cubicBezTo>
                  <a:pt x="1073" y="15142"/>
                  <a:pt x="946" y="15313"/>
                  <a:pt x="801" y="15569"/>
                </a:cubicBezTo>
                <a:cubicBezTo>
                  <a:pt x="756" y="15647"/>
                  <a:pt x="666" y="15794"/>
                  <a:pt x="601" y="15894"/>
                </a:cubicBezTo>
                <a:cubicBezTo>
                  <a:pt x="440" y="16141"/>
                  <a:pt x="381" y="16285"/>
                  <a:pt x="372" y="16439"/>
                </a:cubicBezTo>
                <a:cubicBezTo>
                  <a:pt x="369" y="16510"/>
                  <a:pt x="355" y="16593"/>
                  <a:pt x="343" y="16622"/>
                </a:cubicBezTo>
                <a:cubicBezTo>
                  <a:pt x="296" y="16735"/>
                  <a:pt x="229" y="16918"/>
                  <a:pt x="229" y="16935"/>
                </a:cubicBezTo>
                <a:cubicBezTo>
                  <a:pt x="229" y="16944"/>
                  <a:pt x="216" y="16989"/>
                  <a:pt x="199" y="17034"/>
                </a:cubicBezTo>
                <a:cubicBezTo>
                  <a:pt x="98" y="17310"/>
                  <a:pt x="49" y="17540"/>
                  <a:pt x="49" y="17732"/>
                </a:cubicBezTo>
                <a:cubicBezTo>
                  <a:pt x="49" y="17842"/>
                  <a:pt x="60" y="17962"/>
                  <a:pt x="75" y="17998"/>
                </a:cubicBezTo>
                <a:cubicBezTo>
                  <a:pt x="97" y="18055"/>
                  <a:pt x="94" y="18073"/>
                  <a:pt x="54" y="18122"/>
                </a:cubicBezTo>
                <a:cubicBezTo>
                  <a:pt x="17" y="18168"/>
                  <a:pt x="6" y="18222"/>
                  <a:pt x="1" y="18376"/>
                </a:cubicBezTo>
                <a:cubicBezTo>
                  <a:pt x="-3" y="18484"/>
                  <a:pt x="4" y="18589"/>
                  <a:pt x="15" y="18610"/>
                </a:cubicBezTo>
                <a:cubicBezTo>
                  <a:pt x="44" y="18661"/>
                  <a:pt x="50" y="19647"/>
                  <a:pt x="22" y="19666"/>
                </a:cubicBezTo>
                <a:cubicBezTo>
                  <a:pt x="9" y="19675"/>
                  <a:pt x="10" y="19692"/>
                  <a:pt x="24" y="19711"/>
                </a:cubicBezTo>
                <a:cubicBezTo>
                  <a:pt x="38" y="19732"/>
                  <a:pt x="38" y="19781"/>
                  <a:pt x="24" y="19855"/>
                </a:cubicBezTo>
                <a:cubicBezTo>
                  <a:pt x="6" y="19947"/>
                  <a:pt x="13" y="20349"/>
                  <a:pt x="33" y="20365"/>
                </a:cubicBezTo>
                <a:cubicBezTo>
                  <a:pt x="165" y="20468"/>
                  <a:pt x="303" y="20600"/>
                  <a:pt x="315" y="20633"/>
                </a:cubicBezTo>
                <a:cubicBezTo>
                  <a:pt x="324" y="20659"/>
                  <a:pt x="358" y="20678"/>
                  <a:pt x="402" y="20681"/>
                </a:cubicBezTo>
                <a:cubicBezTo>
                  <a:pt x="442" y="20683"/>
                  <a:pt x="504" y="20708"/>
                  <a:pt x="540" y="20738"/>
                </a:cubicBezTo>
                <a:cubicBezTo>
                  <a:pt x="577" y="20768"/>
                  <a:pt x="647" y="20803"/>
                  <a:pt x="695" y="20814"/>
                </a:cubicBezTo>
                <a:cubicBezTo>
                  <a:pt x="753" y="20828"/>
                  <a:pt x="788" y="20854"/>
                  <a:pt x="803" y="20894"/>
                </a:cubicBezTo>
                <a:cubicBezTo>
                  <a:pt x="820" y="20938"/>
                  <a:pt x="840" y="20949"/>
                  <a:pt x="879" y="20941"/>
                </a:cubicBezTo>
                <a:cubicBezTo>
                  <a:pt x="917" y="20932"/>
                  <a:pt x="937" y="20946"/>
                  <a:pt x="955" y="20992"/>
                </a:cubicBezTo>
                <a:cubicBezTo>
                  <a:pt x="969" y="21026"/>
                  <a:pt x="1006" y="21060"/>
                  <a:pt x="1038" y="21068"/>
                </a:cubicBezTo>
                <a:cubicBezTo>
                  <a:pt x="1070" y="21075"/>
                  <a:pt x="1134" y="21094"/>
                  <a:pt x="1179" y="21110"/>
                </a:cubicBezTo>
                <a:cubicBezTo>
                  <a:pt x="1284" y="21145"/>
                  <a:pt x="1327" y="21120"/>
                  <a:pt x="1274" y="21052"/>
                </a:cubicBezTo>
                <a:cubicBezTo>
                  <a:pt x="1240" y="21008"/>
                  <a:pt x="1240" y="21001"/>
                  <a:pt x="1272" y="20987"/>
                </a:cubicBezTo>
                <a:cubicBezTo>
                  <a:pt x="1359" y="20949"/>
                  <a:pt x="1389" y="20985"/>
                  <a:pt x="1383" y="21119"/>
                </a:cubicBezTo>
                <a:cubicBezTo>
                  <a:pt x="1380" y="21189"/>
                  <a:pt x="1368" y="21257"/>
                  <a:pt x="1356" y="21271"/>
                </a:cubicBezTo>
                <a:cubicBezTo>
                  <a:pt x="1345" y="21284"/>
                  <a:pt x="1341" y="21329"/>
                  <a:pt x="1348" y="21370"/>
                </a:cubicBezTo>
                <a:cubicBezTo>
                  <a:pt x="1356" y="21412"/>
                  <a:pt x="1349" y="21461"/>
                  <a:pt x="1334" y="21483"/>
                </a:cubicBezTo>
                <a:cubicBezTo>
                  <a:pt x="1318" y="21504"/>
                  <a:pt x="1312" y="21539"/>
                  <a:pt x="1319" y="21560"/>
                </a:cubicBezTo>
                <a:cubicBezTo>
                  <a:pt x="1330" y="21595"/>
                  <a:pt x="2391" y="21599"/>
                  <a:pt x="11060" y="21593"/>
                </a:cubicBezTo>
                <a:lnTo>
                  <a:pt x="20789" y="21587"/>
                </a:lnTo>
                <a:lnTo>
                  <a:pt x="20872" y="21404"/>
                </a:lnTo>
                <a:cubicBezTo>
                  <a:pt x="20918" y="21304"/>
                  <a:pt x="20956" y="21202"/>
                  <a:pt x="20956" y="21176"/>
                </a:cubicBezTo>
                <a:cubicBezTo>
                  <a:pt x="20958" y="21117"/>
                  <a:pt x="21167" y="20608"/>
                  <a:pt x="21248" y="20468"/>
                </a:cubicBezTo>
                <a:cubicBezTo>
                  <a:pt x="21324" y="20337"/>
                  <a:pt x="21424" y="20059"/>
                  <a:pt x="21442" y="19923"/>
                </a:cubicBezTo>
                <a:cubicBezTo>
                  <a:pt x="21450" y="19866"/>
                  <a:pt x="21472" y="19766"/>
                  <a:pt x="21492" y="19702"/>
                </a:cubicBezTo>
                <a:cubicBezTo>
                  <a:pt x="21567" y="19458"/>
                  <a:pt x="21597" y="18764"/>
                  <a:pt x="21547" y="18427"/>
                </a:cubicBezTo>
                <a:cubicBezTo>
                  <a:pt x="21488" y="18030"/>
                  <a:pt x="21478" y="17965"/>
                  <a:pt x="21442" y="17805"/>
                </a:cubicBezTo>
                <a:cubicBezTo>
                  <a:pt x="21407" y="17648"/>
                  <a:pt x="21391" y="17573"/>
                  <a:pt x="21342" y="17336"/>
                </a:cubicBezTo>
                <a:cubicBezTo>
                  <a:pt x="21331" y="17286"/>
                  <a:pt x="21306" y="17161"/>
                  <a:pt x="21287" y="17057"/>
                </a:cubicBezTo>
                <a:cubicBezTo>
                  <a:pt x="21188" y="16539"/>
                  <a:pt x="21082" y="16168"/>
                  <a:pt x="20954" y="15888"/>
                </a:cubicBezTo>
                <a:cubicBezTo>
                  <a:pt x="20835" y="15628"/>
                  <a:pt x="20802" y="15573"/>
                  <a:pt x="20591" y="15312"/>
                </a:cubicBezTo>
                <a:cubicBezTo>
                  <a:pt x="20495" y="15192"/>
                  <a:pt x="20417" y="15085"/>
                  <a:pt x="20417" y="15073"/>
                </a:cubicBezTo>
                <a:cubicBezTo>
                  <a:pt x="20417" y="15042"/>
                  <a:pt x="20306" y="14915"/>
                  <a:pt x="20202" y="14827"/>
                </a:cubicBezTo>
                <a:cubicBezTo>
                  <a:pt x="19995" y="14650"/>
                  <a:pt x="19967" y="14633"/>
                  <a:pt x="19899" y="14649"/>
                </a:cubicBezTo>
                <a:cubicBezTo>
                  <a:pt x="19819" y="14667"/>
                  <a:pt x="19682" y="14600"/>
                  <a:pt x="19511" y="14457"/>
                </a:cubicBezTo>
                <a:cubicBezTo>
                  <a:pt x="19447" y="14403"/>
                  <a:pt x="19344" y="14330"/>
                  <a:pt x="19283" y="14294"/>
                </a:cubicBezTo>
                <a:lnTo>
                  <a:pt x="19173" y="14229"/>
                </a:lnTo>
                <a:lnTo>
                  <a:pt x="19166" y="14048"/>
                </a:lnTo>
                <a:cubicBezTo>
                  <a:pt x="19157" y="13804"/>
                  <a:pt x="19123" y="13686"/>
                  <a:pt x="19040" y="13617"/>
                </a:cubicBezTo>
                <a:cubicBezTo>
                  <a:pt x="18980" y="13569"/>
                  <a:pt x="18964" y="13564"/>
                  <a:pt x="18918" y="13593"/>
                </a:cubicBezTo>
                <a:cubicBezTo>
                  <a:pt x="18882" y="13614"/>
                  <a:pt x="18831" y="13620"/>
                  <a:pt x="18767" y="13608"/>
                </a:cubicBezTo>
                <a:cubicBezTo>
                  <a:pt x="18714" y="13598"/>
                  <a:pt x="18645" y="13586"/>
                  <a:pt x="18614" y="13583"/>
                </a:cubicBezTo>
                <a:cubicBezTo>
                  <a:pt x="18583" y="13580"/>
                  <a:pt x="18543" y="13570"/>
                  <a:pt x="18524" y="13560"/>
                </a:cubicBezTo>
                <a:cubicBezTo>
                  <a:pt x="18506" y="13550"/>
                  <a:pt x="18462" y="13530"/>
                  <a:pt x="18428" y="13515"/>
                </a:cubicBezTo>
                <a:cubicBezTo>
                  <a:pt x="18373" y="13492"/>
                  <a:pt x="18367" y="13482"/>
                  <a:pt x="18389" y="13435"/>
                </a:cubicBezTo>
                <a:cubicBezTo>
                  <a:pt x="18408" y="13393"/>
                  <a:pt x="18407" y="13367"/>
                  <a:pt x="18379" y="13318"/>
                </a:cubicBezTo>
                <a:cubicBezTo>
                  <a:pt x="18360" y="13284"/>
                  <a:pt x="18343" y="13240"/>
                  <a:pt x="18343" y="13219"/>
                </a:cubicBezTo>
                <a:cubicBezTo>
                  <a:pt x="18343" y="13198"/>
                  <a:pt x="18309" y="13138"/>
                  <a:pt x="18265" y="13085"/>
                </a:cubicBezTo>
                <a:cubicBezTo>
                  <a:pt x="18221" y="13030"/>
                  <a:pt x="18186" y="12961"/>
                  <a:pt x="18186" y="12927"/>
                </a:cubicBezTo>
                <a:cubicBezTo>
                  <a:pt x="18186" y="12769"/>
                  <a:pt x="17978" y="12693"/>
                  <a:pt x="17613" y="12719"/>
                </a:cubicBezTo>
                <a:cubicBezTo>
                  <a:pt x="16954" y="12767"/>
                  <a:pt x="16909" y="12767"/>
                  <a:pt x="16758" y="12724"/>
                </a:cubicBezTo>
                <a:cubicBezTo>
                  <a:pt x="16541" y="12661"/>
                  <a:pt x="16472" y="12621"/>
                  <a:pt x="16302" y="12464"/>
                </a:cubicBezTo>
                <a:cubicBezTo>
                  <a:pt x="16041" y="12223"/>
                  <a:pt x="15823" y="12099"/>
                  <a:pt x="15504" y="12010"/>
                </a:cubicBezTo>
                <a:cubicBezTo>
                  <a:pt x="15094" y="11895"/>
                  <a:pt x="14937" y="11902"/>
                  <a:pt x="14365" y="12052"/>
                </a:cubicBezTo>
                <a:cubicBezTo>
                  <a:pt x="14338" y="12059"/>
                  <a:pt x="14306" y="12045"/>
                  <a:pt x="14288" y="12021"/>
                </a:cubicBezTo>
                <a:cubicBezTo>
                  <a:pt x="14262" y="11984"/>
                  <a:pt x="14268" y="11953"/>
                  <a:pt x="14329" y="11804"/>
                </a:cubicBezTo>
                <a:cubicBezTo>
                  <a:pt x="14368" y="11708"/>
                  <a:pt x="14411" y="11581"/>
                  <a:pt x="14424" y="11520"/>
                </a:cubicBezTo>
                <a:cubicBezTo>
                  <a:pt x="14463" y="11340"/>
                  <a:pt x="14581" y="11037"/>
                  <a:pt x="14645" y="10954"/>
                </a:cubicBezTo>
                <a:cubicBezTo>
                  <a:pt x="14765" y="10799"/>
                  <a:pt x="14807" y="10706"/>
                  <a:pt x="14840" y="10520"/>
                </a:cubicBezTo>
                <a:cubicBezTo>
                  <a:pt x="14859" y="10416"/>
                  <a:pt x="14889" y="10287"/>
                  <a:pt x="14907" y="10235"/>
                </a:cubicBezTo>
                <a:cubicBezTo>
                  <a:pt x="14925" y="10183"/>
                  <a:pt x="14946" y="10031"/>
                  <a:pt x="14954" y="9897"/>
                </a:cubicBezTo>
                <a:cubicBezTo>
                  <a:pt x="14962" y="9764"/>
                  <a:pt x="14987" y="9548"/>
                  <a:pt x="15010" y="9419"/>
                </a:cubicBezTo>
                <a:cubicBezTo>
                  <a:pt x="15056" y="9166"/>
                  <a:pt x="15084" y="8420"/>
                  <a:pt x="15056" y="8211"/>
                </a:cubicBezTo>
                <a:cubicBezTo>
                  <a:pt x="15046" y="8133"/>
                  <a:pt x="15049" y="8071"/>
                  <a:pt x="15069" y="8024"/>
                </a:cubicBezTo>
                <a:cubicBezTo>
                  <a:pt x="15144" y="7847"/>
                  <a:pt x="15237" y="7514"/>
                  <a:pt x="15257" y="7348"/>
                </a:cubicBezTo>
                <a:cubicBezTo>
                  <a:pt x="15273" y="7218"/>
                  <a:pt x="15299" y="7136"/>
                  <a:pt x="15349" y="7053"/>
                </a:cubicBezTo>
                <a:cubicBezTo>
                  <a:pt x="15386" y="6989"/>
                  <a:pt x="15425" y="6938"/>
                  <a:pt x="15436" y="6938"/>
                </a:cubicBezTo>
                <a:cubicBezTo>
                  <a:pt x="15446" y="6938"/>
                  <a:pt x="15461" y="6921"/>
                  <a:pt x="15468" y="6899"/>
                </a:cubicBezTo>
                <a:cubicBezTo>
                  <a:pt x="15475" y="6877"/>
                  <a:pt x="15470" y="6863"/>
                  <a:pt x="15455" y="6867"/>
                </a:cubicBezTo>
                <a:cubicBezTo>
                  <a:pt x="15439" y="6871"/>
                  <a:pt x="15422" y="6818"/>
                  <a:pt x="15412" y="6731"/>
                </a:cubicBezTo>
                <a:cubicBezTo>
                  <a:pt x="15398" y="6614"/>
                  <a:pt x="15402" y="6572"/>
                  <a:pt x="15437" y="6503"/>
                </a:cubicBezTo>
                <a:cubicBezTo>
                  <a:pt x="15462" y="6455"/>
                  <a:pt x="15469" y="6422"/>
                  <a:pt x="15455" y="6425"/>
                </a:cubicBezTo>
                <a:cubicBezTo>
                  <a:pt x="15415" y="6435"/>
                  <a:pt x="15406" y="6334"/>
                  <a:pt x="15444" y="6302"/>
                </a:cubicBezTo>
                <a:cubicBezTo>
                  <a:pt x="15463" y="6286"/>
                  <a:pt x="15481" y="6244"/>
                  <a:pt x="15486" y="6209"/>
                </a:cubicBezTo>
                <a:cubicBezTo>
                  <a:pt x="15496" y="6125"/>
                  <a:pt x="15559" y="6126"/>
                  <a:pt x="15569" y="6210"/>
                </a:cubicBezTo>
                <a:cubicBezTo>
                  <a:pt x="15573" y="6246"/>
                  <a:pt x="15583" y="6282"/>
                  <a:pt x="15592" y="6289"/>
                </a:cubicBezTo>
                <a:cubicBezTo>
                  <a:pt x="15600" y="6297"/>
                  <a:pt x="15604" y="6297"/>
                  <a:pt x="15602" y="6292"/>
                </a:cubicBezTo>
                <a:cubicBezTo>
                  <a:pt x="15595" y="6275"/>
                  <a:pt x="15691" y="6040"/>
                  <a:pt x="15733" y="5972"/>
                </a:cubicBezTo>
                <a:cubicBezTo>
                  <a:pt x="15755" y="5934"/>
                  <a:pt x="15808" y="5800"/>
                  <a:pt x="15848" y="5673"/>
                </a:cubicBezTo>
                <a:lnTo>
                  <a:pt x="15920" y="5444"/>
                </a:lnTo>
                <a:lnTo>
                  <a:pt x="15914" y="4846"/>
                </a:lnTo>
                <a:cubicBezTo>
                  <a:pt x="15908" y="4337"/>
                  <a:pt x="15900" y="4227"/>
                  <a:pt x="15863" y="4106"/>
                </a:cubicBezTo>
                <a:cubicBezTo>
                  <a:pt x="15839" y="4027"/>
                  <a:pt x="15820" y="3910"/>
                  <a:pt x="15820" y="3845"/>
                </a:cubicBezTo>
                <a:cubicBezTo>
                  <a:pt x="15820" y="3772"/>
                  <a:pt x="15804" y="3698"/>
                  <a:pt x="15775" y="3649"/>
                </a:cubicBezTo>
                <a:cubicBezTo>
                  <a:pt x="15751" y="3606"/>
                  <a:pt x="15730" y="3535"/>
                  <a:pt x="15730" y="3491"/>
                </a:cubicBezTo>
                <a:cubicBezTo>
                  <a:pt x="15729" y="3298"/>
                  <a:pt x="15588" y="2876"/>
                  <a:pt x="15478" y="2738"/>
                </a:cubicBezTo>
                <a:cubicBezTo>
                  <a:pt x="15443" y="2694"/>
                  <a:pt x="15401" y="2600"/>
                  <a:pt x="15385" y="2528"/>
                </a:cubicBezTo>
                <a:cubicBezTo>
                  <a:pt x="15349" y="2370"/>
                  <a:pt x="15285" y="2272"/>
                  <a:pt x="15129" y="2140"/>
                </a:cubicBezTo>
                <a:cubicBezTo>
                  <a:pt x="15014" y="2044"/>
                  <a:pt x="14829" y="1819"/>
                  <a:pt x="14753" y="1684"/>
                </a:cubicBezTo>
                <a:cubicBezTo>
                  <a:pt x="14692" y="1575"/>
                  <a:pt x="14467" y="1326"/>
                  <a:pt x="14414" y="1307"/>
                </a:cubicBezTo>
                <a:cubicBezTo>
                  <a:pt x="14388" y="1298"/>
                  <a:pt x="14342" y="1264"/>
                  <a:pt x="14311" y="1231"/>
                </a:cubicBezTo>
                <a:cubicBezTo>
                  <a:pt x="14280" y="1199"/>
                  <a:pt x="14213" y="1159"/>
                  <a:pt x="14164" y="1142"/>
                </a:cubicBezTo>
                <a:cubicBezTo>
                  <a:pt x="14114" y="1124"/>
                  <a:pt x="13938" y="1032"/>
                  <a:pt x="13770" y="939"/>
                </a:cubicBezTo>
                <a:cubicBezTo>
                  <a:pt x="13603" y="845"/>
                  <a:pt x="13397" y="737"/>
                  <a:pt x="13314" y="697"/>
                </a:cubicBezTo>
                <a:cubicBezTo>
                  <a:pt x="13230" y="657"/>
                  <a:pt x="13108" y="583"/>
                  <a:pt x="13043" y="533"/>
                </a:cubicBezTo>
                <a:cubicBezTo>
                  <a:pt x="12977" y="483"/>
                  <a:pt x="12874" y="430"/>
                  <a:pt x="12812" y="414"/>
                </a:cubicBezTo>
                <a:cubicBezTo>
                  <a:pt x="12698" y="384"/>
                  <a:pt x="12566" y="334"/>
                  <a:pt x="12107" y="149"/>
                </a:cubicBezTo>
                <a:cubicBezTo>
                  <a:pt x="11871" y="54"/>
                  <a:pt x="11677" y="10"/>
                  <a:pt x="11404" y="2"/>
                </a:cubicBezTo>
                <a:close/>
                <a:moveTo>
                  <a:pt x="2780" y="13270"/>
                </a:moveTo>
                <a:cubicBezTo>
                  <a:pt x="2773" y="13269"/>
                  <a:pt x="2761" y="13275"/>
                  <a:pt x="2743" y="13286"/>
                </a:cubicBezTo>
                <a:cubicBezTo>
                  <a:pt x="2717" y="13301"/>
                  <a:pt x="2692" y="13318"/>
                  <a:pt x="2686" y="13323"/>
                </a:cubicBezTo>
                <a:cubicBezTo>
                  <a:pt x="2681" y="13328"/>
                  <a:pt x="2702" y="13332"/>
                  <a:pt x="2733" y="13332"/>
                </a:cubicBezTo>
                <a:cubicBezTo>
                  <a:pt x="2768" y="13332"/>
                  <a:pt x="2790" y="13318"/>
                  <a:pt x="2790" y="13295"/>
                </a:cubicBezTo>
                <a:cubicBezTo>
                  <a:pt x="2790" y="13280"/>
                  <a:pt x="2787" y="13272"/>
                  <a:pt x="2780" y="13270"/>
                </a:cubicBezTo>
                <a:close/>
                <a:moveTo>
                  <a:pt x="20558" y="15059"/>
                </a:moveTo>
                <a:cubicBezTo>
                  <a:pt x="20551" y="15067"/>
                  <a:pt x="20558" y="15092"/>
                  <a:pt x="20574" y="15113"/>
                </a:cubicBezTo>
                <a:cubicBezTo>
                  <a:pt x="20614" y="15170"/>
                  <a:pt x="20625" y="15161"/>
                  <a:pt x="20595" y="15098"/>
                </a:cubicBezTo>
                <a:cubicBezTo>
                  <a:pt x="20581" y="15068"/>
                  <a:pt x="20565" y="15051"/>
                  <a:pt x="20558" y="15059"/>
                </a:cubicBezTo>
                <a:close/>
                <a:moveTo>
                  <a:pt x="21323" y="15971"/>
                </a:moveTo>
                <a:lnTo>
                  <a:pt x="21307" y="16044"/>
                </a:lnTo>
                <a:cubicBezTo>
                  <a:pt x="21296" y="16091"/>
                  <a:pt x="21300" y="16131"/>
                  <a:pt x="21320" y="16159"/>
                </a:cubicBezTo>
                <a:cubicBezTo>
                  <a:pt x="21348" y="16198"/>
                  <a:pt x="21352" y="16196"/>
                  <a:pt x="21358" y="16149"/>
                </a:cubicBezTo>
                <a:cubicBezTo>
                  <a:pt x="21361" y="16121"/>
                  <a:pt x="21354" y="16070"/>
                  <a:pt x="21343" y="16035"/>
                </a:cubicBezTo>
                <a:lnTo>
                  <a:pt x="21323" y="15971"/>
                </a:lnTo>
                <a:close/>
                <a:moveTo>
                  <a:pt x="512" y="21391"/>
                </a:moveTo>
                <a:cubicBezTo>
                  <a:pt x="490" y="21391"/>
                  <a:pt x="409" y="21546"/>
                  <a:pt x="409" y="21588"/>
                </a:cubicBezTo>
                <a:cubicBezTo>
                  <a:pt x="409" y="21595"/>
                  <a:pt x="449" y="21599"/>
                  <a:pt x="497" y="21599"/>
                </a:cubicBezTo>
                <a:lnTo>
                  <a:pt x="585" y="21599"/>
                </a:lnTo>
                <a:lnTo>
                  <a:pt x="562" y="21495"/>
                </a:lnTo>
                <a:cubicBezTo>
                  <a:pt x="549" y="21438"/>
                  <a:pt x="527" y="21391"/>
                  <a:pt x="512" y="2139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2" name="ethos (credibilidad,…"/>
          <p:cNvSpPr txBox="1"/>
          <p:nvPr/>
        </p:nvSpPr>
        <p:spPr>
          <a:xfrm>
            <a:off x="5607001" y="2230248"/>
            <a:ext cx="6786330" cy="2386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0963" tIns="30963" rIns="30963" bIns="30963" anchor="ctr">
            <a:spAutoFit/>
          </a:bodyPr>
          <a:lstStyle/>
          <a:p>
            <a:pPr algn="l" defTabSz="585216">
              <a:defRPr sz="5200">
                <a:solidFill>
                  <a:srgbClr val="FFFEF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1">
                <a:solidFill>
                  <a:srgbClr val="FEB900"/>
                </a:solidFill>
              </a:rPr>
              <a:t>ethos</a:t>
            </a:r>
            <a:r>
              <a:t> (credibilidad,</a:t>
            </a:r>
          </a:p>
          <a:p>
            <a:pPr algn="l" defTabSz="585216">
              <a:defRPr sz="5200">
                <a:solidFill>
                  <a:srgbClr val="FFFEF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reputación, confianza,</a:t>
            </a:r>
          </a:p>
          <a:p>
            <a:pPr algn="l" defTabSz="585216">
              <a:defRPr sz="5200">
                <a:solidFill>
                  <a:srgbClr val="FFFEF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autoridad)</a:t>
            </a:r>
          </a:p>
        </p:txBody>
      </p:sp>
      <p:sp>
        <p:nvSpPr>
          <p:cNvPr id="163" name="pathos (emoción)"/>
          <p:cNvSpPr txBox="1"/>
          <p:nvPr/>
        </p:nvSpPr>
        <p:spPr>
          <a:xfrm>
            <a:off x="5607001" y="4805683"/>
            <a:ext cx="5299785" cy="836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0963" tIns="30963" rIns="30963" bIns="30963" anchor="ctr">
            <a:spAutoFit/>
          </a:bodyPr>
          <a:lstStyle/>
          <a:p>
            <a:pPr algn="l" defTabSz="585216">
              <a:defRPr sz="5200">
                <a:solidFill>
                  <a:srgbClr val="FFFEF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1">
                <a:solidFill>
                  <a:srgbClr val="FEB900"/>
                </a:solidFill>
              </a:rPr>
              <a:t>pathos</a:t>
            </a:r>
            <a:r>
              <a:t> (emoción)</a:t>
            </a:r>
          </a:p>
        </p:txBody>
      </p:sp>
      <p:sp>
        <p:nvSpPr>
          <p:cNvPr id="164" name="logos (lógica)"/>
          <p:cNvSpPr txBox="1"/>
          <p:nvPr/>
        </p:nvSpPr>
        <p:spPr>
          <a:xfrm>
            <a:off x="5607001" y="1204213"/>
            <a:ext cx="4059601" cy="836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0963" tIns="30963" rIns="30963" bIns="30963" anchor="ctr">
            <a:spAutoFit/>
          </a:bodyPr>
          <a:lstStyle/>
          <a:p>
            <a:pPr algn="l" defTabSz="585216">
              <a:defRPr sz="5200">
                <a:solidFill>
                  <a:srgbClr val="FFFEF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1">
                <a:solidFill>
                  <a:srgbClr val="FEB900"/>
                </a:solidFill>
              </a:rPr>
              <a:t>logos</a:t>
            </a:r>
            <a:r>
              <a:t> (lógica)</a:t>
            </a:r>
          </a:p>
        </p:txBody>
      </p:sp>
      <p:sp>
        <p:nvSpPr>
          <p:cNvPr id="165" name="— Aristóteles"/>
          <p:cNvSpPr txBox="1"/>
          <p:nvPr/>
        </p:nvSpPr>
        <p:spPr>
          <a:xfrm>
            <a:off x="9100866" y="6691142"/>
            <a:ext cx="2565701" cy="569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0963" tIns="30963" rIns="30963" bIns="30963" anchor="ctr">
            <a:spAutoFit/>
          </a:bodyPr>
          <a:lstStyle>
            <a:lvl1pPr defTabSz="585216">
              <a:defRPr sz="34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— Aristóteles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1" animBg="1" advAuto="0"/>
      <p:bldP spid="163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resentaciones…"/>
          <p:cNvSpPr txBox="1"/>
          <p:nvPr/>
        </p:nvSpPr>
        <p:spPr>
          <a:xfrm>
            <a:off x="955916" y="3409284"/>
            <a:ext cx="11092786" cy="1611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/>
          <a:p>
            <a:pPr defTabSz="585216">
              <a:defRPr sz="5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>
                <a:solidFill>
                  <a:srgbClr val="606060"/>
                </a:solidFill>
              </a:rPr>
              <a:t>Presentaciones</a:t>
            </a:r>
          </a:p>
          <a:p>
            <a:pPr defTabSz="585216">
              <a:defRPr sz="5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b="1">
                <a:solidFill>
                  <a:srgbClr val="A9130E"/>
                </a:solidFill>
              </a:rPr>
              <a:t>como narrativas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tory.jpg" descr="story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175" y="4371668"/>
            <a:ext cx="8677609" cy="5403815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Lo esencial:…"/>
          <p:cNvSpPr txBox="1"/>
          <p:nvPr/>
        </p:nvSpPr>
        <p:spPr>
          <a:xfrm>
            <a:off x="6157836" y="758855"/>
            <a:ext cx="5763826" cy="4481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/>
          <a:p>
            <a:pPr algn="l" defTabSz="585216">
              <a:defRPr sz="5000" b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Lo esencial: </a:t>
            </a:r>
          </a:p>
          <a:p>
            <a:pPr algn="l" defTabSz="585216">
              <a:defRPr sz="5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cómo contar mi historia de modo claro, convincente y memorable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X2Download.app-Sheldon Enseña Física a Penny.flv-(480p).mp4" descr="X2Download.app-Sheldon Enseña Física a Penny.flv-(480p)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42711" y="25248"/>
            <a:ext cx="12192000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639999" fill="hold"/>
                                        <p:tgtEl>
                                          <p:spTgt spid="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7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25395" y="2977671"/>
            <a:ext cx="12060370" cy="6781315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La maldición del conocimiento:…"/>
          <p:cNvSpPr txBox="1"/>
          <p:nvPr/>
        </p:nvSpPr>
        <p:spPr>
          <a:xfrm>
            <a:off x="8242959" y="1807592"/>
            <a:ext cx="4548775" cy="2449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/>
          <a:p>
            <a:pPr algn="l" defTabSz="585216">
              <a:defRPr sz="4000" b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La maldición del conocimiento:</a:t>
            </a:r>
          </a:p>
          <a:p>
            <a:pPr algn="l" defTabSz="585216">
              <a:defRPr sz="4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Cuanto más sabes, peor te explicas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35443" y="2142699"/>
            <a:ext cx="7197974" cy="7197974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Percusionistas y oyentes"/>
          <p:cNvSpPr txBox="1"/>
          <p:nvPr/>
        </p:nvSpPr>
        <p:spPr>
          <a:xfrm>
            <a:off x="1346294" y="1931368"/>
            <a:ext cx="4642130" cy="1611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>
            <a:lvl1pPr algn="l" defTabSz="585216">
              <a:defRPr sz="5200" b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Percusionistas y oyentes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11" y="1221287"/>
            <a:ext cx="12997377" cy="7311026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Maldición del conocimiento…"/>
          <p:cNvSpPr txBox="1"/>
          <p:nvPr/>
        </p:nvSpPr>
        <p:spPr>
          <a:xfrm>
            <a:off x="545430" y="2360616"/>
            <a:ext cx="4813726" cy="2449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/>
          <a:p>
            <a:pPr algn="l" defTabSz="585216">
              <a:defRPr sz="4000" b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Maldición del conocimiento </a:t>
            </a:r>
          </a:p>
          <a:p>
            <a:pPr algn="l" defTabSz="585216">
              <a:defRPr sz="4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¿Cómo exorcizarla?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ip #1…"/>
          <p:cNvSpPr txBox="1"/>
          <p:nvPr/>
        </p:nvSpPr>
        <p:spPr>
          <a:xfrm>
            <a:off x="1250937" y="1676552"/>
            <a:ext cx="8917579" cy="2284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/>
          <a:p>
            <a:pPr algn="l" defTabSz="585216">
              <a:defRPr sz="5200" b="1">
                <a:solidFill>
                  <a:srgbClr val="FEB9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Tip #1</a:t>
            </a:r>
          </a:p>
          <a:p>
            <a:pPr algn="l" defTabSz="585216">
              <a:defRPr sz="5200">
                <a:solidFill>
                  <a:srgbClr val="FEB9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l" defTabSz="585216">
              <a:defRPr sz="4600"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Pónganse en sus zapatos</a:t>
            </a:r>
          </a:p>
        </p:txBody>
      </p:sp>
      <p:pic>
        <p:nvPicPr>
          <p:cNvPr id="19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rcRect l="6195" t="10934" r="7695" b="12147"/>
          <a:stretch>
            <a:fillRect/>
          </a:stretch>
        </p:blipFill>
        <p:spPr>
          <a:xfrm>
            <a:off x="8075132" y="5341548"/>
            <a:ext cx="3999398" cy="2125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34" extrusionOk="0">
                <a:moveTo>
                  <a:pt x="14881" y="2"/>
                </a:moveTo>
                <a:cubicBezTo>
                  <a:pt x="14709" y="-8"/>
                  <a:pt x="14577" y="13"/>
                  <a:pt x="14558" y="70"/>
                </a:cubicBezTo>
                <a:cubicBezTo>
                  <a:pt x="14545" y="110"/>
                  <a:pt x="14426" y="185"/>
                  <a:pt x="14294" y="235"/>
                </a:cubicBezTo>
                <a:cubicBezTo>
                  <a:pt x="14163" y="285"/>
                  <a:pt x="13771" y="497"/>
                  <a:pt x="13425" y="705"/>
                </a:cubicBezTo>
                <a:cubicBezTo>
                  <a:pt x="13078" y="914"/>
                  <a:pt x="12692" y="1107"/>
                  <a:pt x="12568" y="1136"/>
                </a:cubicBezTo>
                <a:cubicBezTo>
                  <a:pt x="12443" y="1164"/>
                  <a:pt x="12190" y="1259"/>
                  <a:pt x="12006" y="1345"/>
                </a:cubicBezTo>
                <a:cubicBezTo>
                  <a:pt x="11822" y="1430"/>
                  <a:pt x="11536" y="1544"/>
                  <a:pt x="11370" y="1598"/>
                </a:cubicBezTo>
                <a:cubicBezTo>
                  <a:pt x="11207" y="1651"/>
                  <a:pt x="11122" y="1675"/>
                  <a:pt x="11055" y="1622"/>
                </a:cubicBezTo>
                <a:cubicBezTo>
                  <a:pt x="11047" y="1616"/>
                  <a:pt x="11041" y="1602"/>
                  <a:pt x="11034" y="1594"/>
                </a:cubicBezTo>
                <a:cubicBezTo>
                  <a:pt x="11021" y="1579"/>
                  <a:pt x="11006" y="1561"/>
                  <a:pt x="10995" y="1534"/>
                </a:cubicBezTo>
                <a:cubicBezTo>
                  <a:pt x="10958" y="1469"/>
                  <a:pt x="10917" y="1369"/>
                  <a:pt x="10869" y="1224"/>
                </a:cubicBezTo>
                <a:cubicBezTo>
                  <a:pt x="10832" y="1134"/>
                  <a:pt x="10802" y="1049"/>
                  <a:pt x="10759" y="963"/>
                </a:cubicBezTo>
                <a:cubicBezTo>
                  <a:pt x="10758" y="959"/>
                  <a:pt x="10757" y="954"/>
                  <a:pt x="10755" y="951"/>
                </a:cubicBezTo>
                <a:cubicBezTo>
                  <a:pt x="10755" y="950"/>
                  <a:pt x="10753" y="952"/>
                  <a:pt x="10753" y="951"/>
                </a:cubicBezTo>
                <a:cubicBezTo>
                  <a:pt x="10701" y="846"/>
                  <a:pt x="10661" y="786"/>
                  <a:pt x="10618" y="722"/>
                </a:cubicBezTo>
                <a:lnTo>
                  <a:pt x="10534" y="601"/>
                </a:lnTo>
                <a:cubicBezTo>
                  <a:pt x="10495" y="577"/>
                  <a:pt x="10437" y="626"/>
                  <a:pt x="10361" y="713"/>
                </a:cubicBezTo>
                <a:lnTo>
                  <a:pt x="10290" y="814"/>
                </a:lnTo>
                <a:cubicBezTo>
                  <a:pt x="10118" y="1060"/>
                  <a:pt x="9984" y="1137"/>
                  <a:pt x="9840" y="1059"/>
                </a:cubicBezTo>
                <a:cubicBezTo>
                  <a:pt x="9794" y="1034"/>
                  <a:pt x="9747" y="996"/>
                  <a:pt x="9697" y="939"/>
                </a:cubicBezTo>
                <a:cubicBezTo>
                  <a:pt x="9621" y="853"/>
                  <a:pt x="9513" y="782"/>
                  <a:pt x="9455" y="782"/>
                </a:cubicBezTo>
                <a:cubicBezTo>
                  <a:pt x="9397" y="782"/>
                  <a:pt x="9280" y="693"/>
                  <a:pt x="9195" y="585"/>
                </a:cubicBezTo>
                <a:cubicBezTo>
                  <a:pt x="9115" y="482"/>
                  <a:pt x="9041" y="407"/>
                  <a:pt x="9020" y="400"/>
                </a:cubicBezTo>
                <a:cubicBezTo>
                  <a:pt x="8996" y="414"/>
                  <a:pt x="8977" y="569"/>
                  <a:pt x="8977" y="782"/>
                </a:cubicBezTo>
                <a:cubicBezTo>
                  <a:pt x="8977" y="1052"/>
                  <a:pt x="8972" y="1139"/>
                  <a:pt x="8902" y="1248"/>
                </a:cubicBezTo>
                <a:cubicBezTo>
                  <a:pt x="8876" y="1301"/>
                  <a:pt x="8842" y="1351"/>
                  <a:pt x="8788" y="1421"/>
                </a:cubicBezTo>
                <a:cubicBezTo>
                  <a:pt x="8709" y="1524"/>
                  <a:pt x="8657" y="1577"/>
                  <a:pt x="8615" y="1602"/>
                </a:cubicBezTo>
                <a:lnTo>
                  <a:pt x="8581" y="1642"/>
                </a:lnTo>
                <a:lnTo>
                  <a:pt x="8572" y="1626"/>
                </a:lnTo>
                <a:cubicBezTo>
                  <a:pt x="8525" y="1624"/>
                  <a:pt x="8493" y="1553"/>
                  <a:pt x="8448" y="1409"/>
                </a:cubicBezTo>
                <a:cubicBezTo>
                  <a:pt x="8431" y="1355"/>
                  <a:pt x="8419" y="1327"/>
                  <a:pt x="8405" y="1292"/>
                </a:cubicBezTo>
                <a:cubicBezTo>
                  <a:pt x="8385" y="1259"/>
                  <a:pt x="8362" y="1214"/>
                  <a:pt x="8351" y="1204"/>
                </a:cubicBezTo>
                <a:cubicBezTo>
                  <a:pt x="8332" y="1194"/>
                  <a:pt x="8319" y="1215"/>
                  <a:pt x="8315" y="1292"/>
                </a:cubicBezTo>
                <a:cubicBezTo>
                  <a:pt x="8314" y="1305"/>
                  <a:pt x="8315" y="1327"/>
                  <a:pt x="8315" y="1341"/>
                </a:cubicBezTo>
                <a:cubicBezTo>
                  <a:pt x="8314" y="1398"/>
                  <a:pt x="8316" y="1462"/>
                  <a:pt x="8321" y="1554"/>
                </a:cubicBezTo>
                <a:cubicBezTo>
                  <a:pt x="8328" y="1668"/>
                  <a:pt x="8330" y="1755"/>
                  <a:pt x="8323" y="1835"/>
                </a:cubicBezTo>
                <a:lnTo>
                  <a:pt x="8330" y="1992"/>
                </a:lnTo>
                <a:lnTo>
                  <a:pt x="8201" y="2177"/>
                </a:lnTo>
                <a:cubicBezTo>
                  <a:pt x="8127" y="2307"/>
                  <a:pt x="8021" y="2454"/>
                  <a:pt x="7835" y="2700"/>
                </a:cubicBezTo>
                <a:cubicBezTo>
                  <a:pt x="7623" y="2979"/>
                  <a:pt x="7540" y="3051"/>
                  <a:pt x="7505" y="2985"/>
                </a:cubicBezTo>
                <a:cubicBezTo>
                  <a:pt x="7503" y="2982"/>
                  <a:pt x="7500" y="2980"/>
                  <a:pt x="7499" y="2977"/>
                </a:cubicBezTo>
                <a:cubicBezTo>
                  <a:pt x="7498" y="2975"/>
                  <a:pt x="7495" y="2979"/>
                  <a:pt x="7494" y="2977"/>
                </a:cubicBezTo>
                <a:cubicBezTo>
                  <a:pt x="7493" y="2973"/>
                  <a:pt x="7489" y="2968"/>
                  <a:pt x="7488" y="2965"/>
                </a:cubicBezTo>
                <a:cubicBezTo>
                  <a:pt x="7461" y="2928"/>
                  <a:pt x="7423" y="2903"/>
                  <a:pt x="7391" y="2901"/>
                </a:cubicBezTo>
                <a:cubicBezTo>
                  <a:pt x="7365" y="2902"/>
                  <a:pt x="7346" y="2913"/>
                  <a:pt x="7338" y="2941"/>
                </a:cubicBezTo>
                <a:cubicBezTo>
                  <a:pt x="7329" y="2970"/>
                  <a:pt x="7331" y="3014"/>
                  <a:pt x="7338" y="3086"/>
                </a:cubicBezTo>
                <a:cubicBezTo>
                  <a:pt x="7338" y="3087"/>
                  <a:pt x="7338" y="3088"/>
                  <a:pt x="7338" y="3090"/>
                </a:cubicBezTo>
                <a:cubicBezTo>
                  <a:pt x="7342" y="3129"/>
                  <a:pt x="7341" y="3163"/>
                  <a:pt x="7338" y="3194"/>
                </a:cubicBezTo>
                <a:cubicBezTo>
                  <a:pt x="7328" y="3291"/>
                  <a:pt x="7281" y="3370"/>
                  <a:pt x="7154" y="3520"/>
                </a:cubicBezTo>
                <a:cubicBezTo>
                  <a:pt x="6995" y="3707"/>
                  <a:pt x="6922" y="3749"/>
                  <a:pt x="6815" y="3713"/>
                </a:cubicBezTo>
                <a:cubicBezTo>
                  <a:pt x="6697" y="3672"/>
                  <a:pt x="6681" y="3684"/>
                  <a:pt x="6689" y="3829"/>
                </a:cubicBezTo>
                <a:cubicBezTo>
                  <a:pt x="6703" y="3866"/>
                  <a:pt x="6721" y="3908"/>
                  <a:pt x="6721" y="3930"/>
                </a:cubicBezTo>
                <a:cubicBezTo>
                  <a:pt x="6721" y="3942"/>
                  <a:pt x="6682" y="3991"/>
                  <a:pt x="6646" y="4038"/>
                </a:cubicBezTo>
                <a:cubicBezTo>
                  <a:pt x="6641" y="4047"/>
                  <a:pt x="6628" y="4061"/>
                  <a:pt x="6622" y="4071"/>
                </a:cubicBezTo>
                <a:cubicBezTo>
                  <a:pt x="6618" y="4075"/>
                  <a:pt x="6620" y="4078"/>
                  <a:pt x="6616" y="4083"/>
                </a:cubicBezTo>
                <a:cubicBezTo>
                  <a:pt x="6614" y="4086"/>
                  <a:pt x="6608" y="4091"/>
                  <a:pt x="6605" y="4095"/>
                </a:cubicBezTo>
                <a:cubicBezTo>
                  <a:pt x="6561" y="4161"/>
                  <a:pt x="6506" y="4232"/>
                  <a:pt x="6402" y="4344"/>
                </a:cubicBezTo>
                <a:cubicBezTo>
                  <a:pt x="6218" y="4542"/>
                  <a:pt x="6118" y="4660"/>
                  <a:pt x="6057" y="4762"/>
                </a:cubicBezTo>
                <a:cubicBezTo>
                  <a:pt x="6050" y="4776"/>
                  <a:pt x="6037" y="4788"/>
                  <a:pt x="6031" y="4802"/>
                </a:cubicBezTo>
                <a:cubicBezTo>
                  <a:pt x="6018" y="4827"/>
                  <a:pt x="6013" y="4850"/>
                  <a:pt x="6005" y="4875"/>
                </a:cubicBezTo>
                <a:cubicBezTo>
                  <a:pt x="5993" y="4911"/>
                  <a:pt x="5986" y="4958"/>
                  <a:pt x="5977" y="4999"/>
                </a:cubicBezTo>
                <a:cubicBezTo>
                  <a:pt x="5973" y="5042"/>
                  <a:pt x="5969" y="5081"/>
                  <a:pt x="5969" y="5136"/>
                </a:cubicBezTo>
                <a:cubicBezTo>
                  <a:pt x="5969" y="5279"/>
                  <a:pt x="5951" y="5480"/>
                  <a:pt x="5930" y="5582"/>
                </a:cubicBezTo>
                <a:cubicBezTo>
                  <a:pt x="5888" y="5793"/>
                  <a:pt x="5820" y="5840"/>
                  <a:pt x="3203" y="7488"/>
                </a:cubicBezTo>
                <a:cubicBezTo>
                  <a:pt x="1268" y="8706"/>
                  <a:pt x="1049" y="8901"/>
                  <a:pt x="570" y="9808"/>
                </a:cubicBezTo>
                <a:cubicBezTo>
                  <a:pt x="371" y="10185"/>
                  <a:pt x="184" y="10576"/>
                  <a:pt x="154" y="10676"/>
                </a:cubicBezTo>
                <a:cubicBezTo>
                  <a:pt x="128" y="10765"/>
                  <a:pt x="104" y="10937"/>
                  <a:pt x="81" y="11151"/>
                </a:cubicBezTo>
                <a:cubicBezTo>
                  <a:pt x="80" y="11188"/>
                  <a:pt x="77" y="11220"/>
                  <a:pt x="77" y="11259"/>
                </a:cubicBezTo>
                <a:cubicBezTo>
                  <a:pt x="77" y="11363"/>
                  <a:pt x="64" y="11479"/>
                  <a:pt x="49" y="11577"/>
                </a:cubicBezTo>
                <a:cubicBezTo>
                  <a:pt x="34" y="11791"/>
                  <a:pt x="17" y="11993"/>
                  <a:pt x="6" y="12256"/>
                </a:cubicBezTo>
                <a:cubicBezTo>
                  <a:pt x="2" y="12369"/>
                  <a:pt x="0" y="12458"/>
                  <a:pt x="0" y="12538"/>
                </a:cubicBezTo>
                <a:cubicBezTo>
                  <a:pt x="5" y="12638"/>
                  <a:pt x="8" y="12740"/>
                  <a:pt x="19" y="12835"/>
                </a:cubicBezTo>
                <a:cubicBezTo>
                  <a:pt x="36" y="12964"/>
                  <a:pt x="64" y="13089"/>
                  <a:pt x="118" y="13294"/>
                </a:cubicBezTo>
                <a:cubicBezTo>
                  <a:pt x="164" y="13470"/>
                  <a:pt x="218" y="13633"/>
                  <a:pt x="281" y="13788"/>
                </a:cubicBezTo>
                <a:cubicBezTo>
                  <a:pt x="341" y="13925"/>
                  <a:pt x="409" y="14063"/>
                  <a:pt x="491" y="14206"/>
                </a:cubicBezTo>
                <a:cubicBezTo>
                  <a:pt x="525" y="14267"/>
                  <a:pt x="563" y="14319"/>
                  <a:pt x="600" y="14375"/>
                </a:cubicBezTo>
                <a:cubicBezTo>
                  <a:pt x="662" y="14465"/>
                  <a:pt x="722" y="14561"/>
                  <a:pt x="793" y="14641"/>
                </a:cubicBezTo>
                <a:cubicBezTo>
                  <a:pt x="1198" y="15094"/>
                  <a:pt x="1755" y="15374"/>
                  <a:pt x="2485" y="15505"/>
                </a:cubicBezTo>
                <a:cubicBezTo>
                  <a:pt x="2543" y="15514"/>
                  <a:pt x="2605" y="15521"/>
                  <a:pt x="2665" y="15529"/>
                </a:cubicBezTo>
                <a:cubicBezTo>
                  <a:pt x="2811" y="15550"/>
                  <a:pt x="2958" y="15572"/>
                  <a:pt x="3117" y="15581"/>
                </a:cubicBezTo>
                <a:cubicBezTo>
                  <a:pt x="3304" y="15593"/>
                  <a:pt x="3467" y="15608"/>
                  <a:pt x="3604" y="15626"/>
                </a:cubicBezTo>
                <a:cubicBezTo>
                  <a:pt x="3606" y="15626"/>
                  <a:pt x="3612" y="15625"/>
                  <a:pt x="3614" y="15626"/>
                </a:cubicBezTo>
                <a:cubicBezTo>
                  <a:pt x="3691" y="15636"/>
                  <a:pt x="3717" y="15647"/>
                  <a:pt x="3764" y="15658"/>
                </a:cubicBezTo>
                <a:cubicBezTo>
                  <a:pt x="3819" y="15670"/>
                  <a:pt x="3900" y="15683"/>
                  <a:pt x="3904" y="15694"/>
                </a:cubicBezTo>
                <a:cubicBezTo>
                  <a:pt x="3910" y="15713"/>
                  <a:pt x="3900" y="15797"/>
                  <a:pt x="3878" y="15915"/>
                </a:cubicBezTo>
                <a:cubicBezTo>
                  <a:pt x="3874" y="15941"/>
                  <a:pt x="3863" y="15989"/>
                  <a:pt x="3856" y="16020"/>
                </a:cubicBezTo>
                <a:cubicBezTo>
                  <a:pt x="3837" y="16116"/>
                  <a:pt x="3816" y="16214"/>
                  <a:pt x="3788" y="16329"/>
                </a:cubicBezTo>
                <a:cubicBezTo>
                  <a:pt x="3670" y="16811"/>
                  <a:pt x="3649" y="16979"/>
                  <a:pt x="3649" y="17483"/>
                </a:cubicBezTo>
                <a:cubicBezTo>
                  <a:pt x="3649" y="17699"/>
                  <a:pt x="3657" y="17836"/>
                  <a:pt x="3670" y="17974"/>
                </a:cubicBezTo>
                <a:cubicBezTo>
                  <a:pt x="3675" y="18019"/>
                  <a:pt x="3676" y="18065"/>
                  <a:pt x="3683" y="18110"/>
                </a:cubicBezTo>
                <a:cubicBezTo>
                  <a:pt x="3703" y="18256"/>
                  <a:pt x="3735" y="18398"/>
                  <a:pt x="3790" y="18609"/>
                </a:cubicBezTo>
                <a:cubicBezTo>
                  <a:pt x="4074" y="19690"/>
                  <a:pt x="4610" y="20511"/>
                  <a:pt x="5294" y="20909"/>
                </a:cubicBezTo>
                <a:cubicBezTo>
                  <a:pt x="5671" y="21128"/>
                  <a:pt x="6582" y="21390"/>
                  <a:pt x="7254" y="21479"/>
                </a:cubicBezTo>
                <a:cubicBezTo>
                  <a:pt x="7257" y="21480"/>
                  <a:pt x="7262" y="21483"/>
                  <a:pt x="7265" y="21483"/>
                </a:cubicBezTo>
                <a:cubicBezTo>
                  <a:pt x="7270" y="21484"/>
                  <a:pt x="7273" y="21483"/>
                  <a:pt x="7278" y="21483"/>
                </a:cubicBezTo>
                <a:cubicBezTo>
                  <a:pt x="8127" y="21592"/>
                  <a:pt x="9759" y="21515"/>
                  <a:pt x="10481" y="21331"/>
                </a:cubicBezTo>
                <a:cubicBezTo>
                  <a:pt x="11656" y="21031"/>
                  <a:pt x="12269" y="20615"/>
                  <a:pt x="13793" y="19063"/>
                </a:cubicBezTo>
                <a:cubicBezTo>
                  <a:pt x="14086" y="18765"/>
                  <a:pt x="14377" y="18480"/>
                  <a:pt x="14440" y="18436"/>
                </a:cubicBezTo>
                <a:cubicBezTo>
                  <a:pt x="15400" y="17762"/>
                  <a:pt x="16032" y="17386"/>
                  <a:pt x="16088" y="17451"/>
                </a:cubicBezTo>
                <a:cubicBezTo>
                  <a:pt x="16105" y="17471"/>
                  <a:pt x="16224" y="17763"/>
                  <a:pt x="16351" y="18102"/>
                </a:cubicBezTo>
                <a:cubicBezTo>
                  <a:pt x="16474" y="18429"/>
                  <a:pt x="16597" y="18708"/>
                  <a:pt x="16636" y="18750"/>
                </a:cubicBezTo>
                <a:cubicBezTo>
                  <a:pt x="16645" y="18755"/>
                  <a:pt x="16653" y="18762"/>
                  <a:pt x="16666" y="18766"/>
                </a:cubicBezTo>
                <a:cubicBezTo>
                  <a:pt x="16710" y="18785"/>
                  <a:pt x="16806" y="18792"/>
                  <a:pt x="16906" y="18774"/>
                </a:cubicBezTo>
                <a:cubicBezTo>
                  <a:pt x="17016" y="18754"/>
                  <a:pt x="17566" y="18668"/>
                  <a:pt x="18129" y="18581"/>
                </a:cubicBezTo>
                <a:cubicBezTo>
                  <a:pt x="19384" y="18386"/>
                  <a:pt x="19666" y="18313"/>
                  <a:pt x="20195" y="18062"/>
                </a:cubicBezTo>
                <a:cubicBezTo>
                  <a:pt x="20739" y="17804"/>
                  <a:pt x="21092" y="17409"/>
                  <a:pt x="21230" y="16904"/>
                </a:cubicBezTo>
                <a:cubicBezTo>
                  <a:pt x="21234" y="16888"/>
                  <a:pt x="21236" y="16865"/>
                  <a:pt x="21240" y="16848"/>
                </a:cubicBezTo>
                <a:cubicBezTo>
                  <a:pt x="21304" y="16554"/>
                  <a:pt x="21409" y="15407"/>
                  <a:pt x="21448" y="14524"/>
                </a:cubicBezTo>
                <a:cubicBezTo>
                  <a:pt x="21460" y="14255"/>
                  <a:pt x="21488" y="13972"/>
                  <a:pt x="21510" y="13893"/>
                </a:cubicBezTo>
                <a:cubicBezTo>
                  <a:pt x="21523" y="13848"/>
                  <a:pt x="21530" y="13777"/>
                  <a:pt x="21540" y="13712"/>
                </a:cubicBezTo>
                <a:cubicBezTo>
                  <a:pt x="21549" y="13662"/>
                  <a:pt x="21555" y="13606"/>
                  <a:pt x="21562" y="13551"/>
                </a:cubicBezTo>
                <a:cubicBezTo>
                  <a:pt x="21590" y="13251"/>
                  <a:pt x="21593" y="12874"/>
                  <a:pt x="21557" y="12671"/>
                </a:cubicBezTo>
                <a:cubicBezTo>
                  <a:pt x="21519" y="12453"/>
                  <a:pt x="21520" y="12192"/>
                  <a:pt x="21559" y="11509"/>
                </a:cubicBezTo>
                <a:cubicBezTo>
                  <a:pt x="21599" y="10819"/>
                  <a:pt x="21600" y="10310"/>
                  <a:pt x="21562" y="9209"/>
                </a:cubicBezTo>
                <a:cubicBezTo>
                  <a:pt x="21535" y="8432"/>
                  <a:pt x="21508" y="7565"/>
                  <a:pt x="21502" y="7279"/>
                </a:cubicBezTo>
                <a:cubicBezTo>
                  <a:pt x="21497" y="7078"/>
                  <a:pt x="21483" y="6901"/>
                  <a:pt x="21463" y="6744"/>
                </a:cubicBezTo>
                <a:cubicBezTo>
                  <a:pt x="21402" y="6274"/>
                  <a:pt x="21266" y="5982"/>
                  <a:pt x="21009" y="5735"/>
                </a:cubicBezTo>
                <a:cubicBezTo>
                  <a:pt x="20913" y="5643"/>
                  <a:pt x="20834" y="5584"/>
                  <a:pt x="20752" y="5538"/>
                </a:cubicBezTo>
                <a:cubicBezTo>
                  <a:pt x="20731" y="5528"/>
                  <a:pt x="20712" y="5515"/>
                  <a:pt x="20690" y="5506"/>
                </a:cubicBezTo>
                <a:cubicBezTo>
                  <a:pt x="20604" y="5468"/>
                  <a:pt x="20494" y="5442"/>
                  <a:pt x="20358" y="5417"/>
                </a:cubicBezTo>
                <a:cubicBezTo>
                  <a:pt x="20322" y="5412"/>
                  <a:pt x="20290" y="5401"/>
                  <a:pt x="20253" y="5397"/>
                </a:cubicBezTo>
                <a:cubicBezTo>
                  <a:pt x="20235" y="5395"/>
                  <a:pt x="20222" y="5396"/>
                  <a:pt x="20205" y="5393"/>
                </a:cubicBezTo>
                <a:cubicBezTo>
                  <a:pt x="20046" y="5384"/>
                  <a:pt x="19868" y="5398"/>
                  <a:pt x="19678" y="5426"/>
                </a:cubicBezTo>
                <a:cubicBezTo>
                  <a:pt x="19577" y="5471"/>
                  <a:pt x="19334" y="5540"/>
                  <a:pt x="19027" y="5602"/>
                </a:cubicBezTo>
                <a:cubicBezTo>
                  <a:pt x="18555" y="5699"/>
                  <a:pt x="18127" y="5820"/>
                  <a:pt x="17720" y="5972"/>
                </a:cubicBezTo>
                <a:cubicBezTo>
                  <a:pt x="17518" y="6048"/>
                  <a:pt x="17320" y="6132"/>
                  <a:pt x="17125" y="6226"/>
                </a:cubicBezTo>
                <a:cubicBezTo>
                  <a:pt x="17122" y="6227"/>
                  <a:pt x="17119" y="6228"/>
                  <a:pt x="17116" y="6230"/>
                </a:cubicBezTo>
                <a:cubicBezTo>
                  <a:pt x="16921" y="6323"/>
                  <a:pt x="16730" y="6427"/>
                  <a:pt x="16535" y="6539"/>
                </a:cubicBezTo>
                <a:cubicBezTo>
                  <a:pt x="16428" y="6601"/>
                  <a:pt x="16328" y="6633"/>
                  <a:pt x="16315" y="6608"/>
                </a:cubicBezTo>
                <a:cubicBezTo>
                  <a:pt x="16301" y="6582"/>
                  <a:pt x="16303" y="6325"/>
                  <a:pt x="16317" y="6041"/>
                </a:cubicBezTo>
                <a:cubicBezTo>
                  <a:pt x="16348" y="5421"/>
                  <a:pt x="16236" y="3626"/>
                  <a:pt x="16107" y="2659"/>
                </a:cubicBezTo>
                <a:cubicBezTo>
                  <a:pt x="16041" y="2165"/>
                  <a:pt x="16027" y="1884"/>
                  <a:pt x="16049" y="1598"/>
                </a:cubicBezTo>
                <a:cubicBezTo>
                  <a:pt x="16082" y="1169"/>
                  <a:pt x="16052" y="848"/>
                  <a:pt x="15955" y="609"/>
                </a:cubicBezTo>
                <a:cubicBezTo>
                  <a:pt x="15858" y="370"/>
                  <a:pt x="15691" y="217"/>
                  <a:pt x="15445" y="122"/>
                </a:cubicBezTo>
                <a:cubicBezTo>
                  <a:pt x="15267" y="54"/>
                  <a:pt x="15054" y="12"/>
                  <a:pt x="14881" y="2"/>
                </a:cubicBezTo>
                <a:close/>
              </a:path>
            </a:pathLst>
          </a:custGeom>
          <a:ln w="12700">
            <a:miter lim="400000"/>
          </a:ln>
          <a:effectLst>
            <a:outerShdw blurRad="76200" dist="38100" dir="2700000" rotWithShape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80709" y="2442708"/>
            <a:ext cx="13004801" cy="7315201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Leonard estudia por qué las partículas subatómicas se mueven como lo hacen"/>
          <p:cNvSpPr txBox="1">
            <a:spLocks noGrp="1"/>
          </p:cNvSpPr>
          <p:nvPr>
            <p:ph type="title"/>
          </p:nvPr>
        </p:nvSpPr>
        <p:spPr>
          <a:xfrm>
            <a:off x="701327" y="2570964"/>
            <a:ext cx="7625238" cy="3302001"/>
          </a:xfrm>
          <a:prstGeom prst="rect">
            <a:avLst/>
          </a:prstGeom>
        </p:spPr>
        <p:txBody>
          <a:bodyPr anchor="t"/>
          <a:lstStyle>
            <a:lvl1pPr algn="l">
              <a:defRPr sz="5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Leonard estudia por qué las partículas subatómicas se mueven como lo hacen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audiencia3.jpg" descr="audiencia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812799"/>
            <a:ext cx="13004801" cy="812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Tip #2…"/>
          <p:cNvSpPr txBox="1"/>
          <p:nvPr/>
        </p:nvSpPr>
        <p:spPr>
          <a:xfrm>
            <a:off x="787778" y="1694183"/>
            <a:ext cx="4051899" cy="2957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/>
          <a:p>
            <a:pPr algn="l" defTabSz="585216">
              <a:defRPr sz="5200" b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Tip #2</a:t>
            </a:r>
          </a:p>
          <a:p>
            <a:pPr algn="l" defTabSz="585216">
              <a:defRPr sz="5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l" defTabSz="585216">
              <a:defRPr sz="4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¿Quien es </a:t>
            </a:r>
          </a:p>
          <a:p>
            <a:pPr algn="l" defTabSz="585216">
              <a:defRPr sz="4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mi audiencia?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reguntas principales"/>
          <p:cNvSpPr txBox="1"/>
          <p:nvPr/>
        </p:nvSpPr>
        <p:spPr>
          <a:xfrm>
            <a:off x="5932440" y="1790776"/>
            <a:ext cx="6185023" cy="712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>
            <a:lvl1pPr algn="l" defTabSz="585216">
              <a:defRPr sz="4000" b="1">
                <a:solidFill>
                  <a:srgbClr val="FEB9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Preguntas principales</a:t>
            </a:r>
          </a:p>
        </p:txBody>
      </p:sp>
      <p:pic>
        <p:nvPicPr>
          <p:cNvPr id="20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4365" y="2864152"/>
            <a:ext cx="3638249" cy="4644572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¿Su nivel y expectativas?"/>
          <p:cNvSpPr txBox="1"/>
          <p:nvPr/>
        </p:nvSpPr>
        <p:spPr>
          <a:xfrm>
            <a:off x="6034545" y="3239165"/>
            <a:ext cx="5656428" cy="658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0963" tIns="30963" rIns="30963" bIns="30963" anchor="ctr">
            <a:spAutoFit/>
          </a:bodyPr>
          <a:lstStyle>
            <a:lvl1pPr algn="l" defTabSz="585216">
              <a:defRPr sz="40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¿Su nivel y expectativas?</a:t>
            </a:r>
          </a:p>
        </p:txBody>
      </p:sp>
      <p:sp>
        <p:nvSpPr>
          <p:cNvPr id="203" name="¿Para qué?"/>
          <p:cNvSpPr txBox="1"/>
          <p:nvPr/>
        </p:nvSpPr>
        <p:spPr>
          <a:xfrm>
            <a:off x="6034545" y="4547386"/>
            <a:ext cx="2429090" cy="658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0963" tIns="30963" rIns="30963" bIns="30963" anchor="ctr">
            <a:spAutoFit/>
          </a:bodyPr>
          <a:lstStyle>
            <a:lvl1pPr algn="l" defTabSz="585216">
              <a:defRPr sz="40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¿Para qué?</a:t>
            </a:r>
          </a:p>
        </p:txBody>
      </p:sp>
      <p:sp>
        <p:nvSpPr>
          <p:cNvPr id="204" name="¿Importancia para ella?"/>
          <p:cNvSpPr txBox="1"/>
          <p:nvPr/>
        </p:nvSpPr>
        <p:spPr>
          <a:xfrm>
            <a:off x="6034545" y="5855607"/>
            <a:ext cx="5336943" cy="658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0963" tIns="30963" rIns="30963" bIns="30963" anchor="ctr">
            <a:spAutoFit/>
          </a:bodyPr>
          <a:lstStyle>
            <a:lvl1pPr algn="l" defTabSz="585216">
              <a:defRPr sz="40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¿Importancia para ella?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1" animBg="1" advAuto="0"/>
      <p:bldP spid="203" grpId="2" animBg="1" advAuto="0"/>
      <p:bldP spid="204" grpId="3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Silicon Valley- como NO presentarse ante un inversionista.mp4" descr="Silicon Valley- como NO presentarse ante un inversionista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-1" y="1219199"/>
            <a:ext cx="13004801" cy="731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047698" fill="hold"/>
                                        <p:tgtEl>
                                          <p:spTgt spid="2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0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ip #3"/>
          <p:cNvSpPr txBox="1"/>
          <p:nvPr/>
        </p:nvSpPr>
        <p:spPr>
          <a:xfrm>
            <a:off x="6157836" y="1683657"/>
            <a:ext cx="6185023" cy="1362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>
            <a:lvl1pPr algn="l" defTabSz="585216">
              <a:defRPr sz="5200" b="1">
                <a:solidFill>
                  <a:srgbClr val="FEB9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Tip #3</a:t>
            </a:r>
          </a:p>
        </p:txBody>
      </p:sp>
      <p:pic>
        <p:nvPicPr>
          <p:cNvPr id="211" name="mi-punto1.jpg" descr="mi-punto1.jpg"/>
          <p:cNvPicPr>
            <a:picLocks noChangeAspect="1"/>
          </p:cNvPicPr>
          <p:nvPr/>
        </p:nvPicPr>
        <p:blipFill>
          <a:blip r:embed="rId3">
            <a:extLst/>
          </a:blip>
          <a:srcRect l="7500" t="6605" r="3280" b="5865"/>
          <a:stretch>
            <a:fillRect/>
          </a:stretch>
        </p:blipFill>
        <p:spPr>
          <a:xfrm>
            <a:off x="1161923" y="3300357"/>
            <a:ext cx="3784735" cy="3523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593" extrusionOk="0">
                <a:moveTo>
                  <a:pt x="8962" y="0"/>
                </a:moveTo>
                <a:cubicBezTo>
                  <a:pt x="8405" y="1"/>
                  <a:pt x="7849" y="40"/>
                  <a:pt x="7461" y="117"/>
                </a:cubicBezTo>
                <a:cubicBezTo>
                  <a:pt x="6751" y="257"/>
                  <a:pt x="5743" y="620"/>
                  <a:pt x="5101" y="965"/>
                </a:cubicBezTo>
                <a:cubicBezTo>
                  <a:pt x="4219" y="1440"/>
                  <a:pt x="4133" y="1491"/>
                  <a:pt x="4104" y="1571"/>
                </a:cubicBezTo>
                <a:cubicBezTo>
                  <a:pt x="4089" y="1614"/>
                  <a:pt x="4061" y="1640"/>
                  <a:pt x="4041" y="1627"/>
                </a:cubicBezTo>
                <a:cubicBezTo>
                  <a:pt x="3998" y="1598"/>
                  <a:pt x="3527" y="1938"/>
                  <a:pt x="3553" y="1980"/>
                </a:cubicBezTo>
                <a:cubicBezTo>
                  <a:pt x="3585" y="2031"/>
                  <a:pt x="3448" y="2170"/>
                  <a:pt x="3389" y="2145"/>
                </a:cubicBezTo>
                <a:cubicBezTo>
                  <a:pt x="3338" y="2124"/>
                  <a:pt x="3215" y="2290"/>
                  <a:pt x="3234" y="2354"/>
                </a:cubicBezTo>
                <a:cubicBezTo>
                  <a:pt x="3240" y="2377"/>
                  <a:pt x="3217" y="2382"/>
                  <a:pt x="3074" y="2396"/>
                </a:cubicBezTo>
                <a:cubicBezTo>
                  <a:pt x="3042" y="2399"/>
                  <a:pt x="3023" y="2429"/>
                  <a:pt x="3033" y="2461"/>
                </a:cubicBezTo>
                <a:cubicBezTo>
                  <a:pt x="3044" y="2494"/>
                  <a:pt x="2882" y="2735"/>
                  <a:pt x="2673" y="2996"/>
                </a:cubicBezTo>
                <a:cubicBezTo>
                  <a:pt x="2284" y="3483"/>
                  <a:pt x="1966" y="3942"/>
                  <a:pt x="1706" y="4390"/>
                </a:cubicBezTo>
                <a:cubicBezTo>
                  <a:pt x="1571" y="4622"/>
                  <a:pt x="1556" y="4636"/>
                  <a:pt x="1503" y="4558"/>
                </a:cubicBezTo>
                <a:cubicBezTo>
                  <a:pt x="1472" y="4511"/>
                  <a:pt x="1437" y="4481"/>
                  <a:pt x="1429" y="4492"/>
                </a:cubicBezTo>
                <a:cubicBezTo>
                  <a:pt x="1421" y="4503"/>
                  <a:pt x="1323" y="4673"/>
                  <a:pt x="1211" y="4869"/>
                </a:cubicBezTo>
                <a:cubicBezTo>
                  <a:pt x="326" y="6423"/>
                  <a:pt x="-144" y="8826"/>
                  <a:pt x="39" y="10855"/>
                </a:cubicBezTo>
                <a:cubicBezTo>
                  <a:pt x="92" y="11452"/>
                  <a:pt x="154" y="11898"/>
                  <a:pt x="243" y="12356"/>
                </a:cubicBezTo>
                <a:cubicBezTo>
                  <a:pt x="260" y="12438"/>
                  <a:pt x="263" y="12478"/>
                  <a:pt x="270" y="12531"/>
                </a:cubicBezTo>
                <a:cubicBezTo>
                  <a:pt x="277" y="12549"/>
                  <a:pt x="299" y="12579"/>
                  <a:pt x="297" y="12587"/>
                </a:cubicBezTo>
                <a:cubicBezTo>
                  <a:pt x="293" y="12608"/>
                  <a:pt x="299" y="12657"/>
                  <a:pt x="313" y="12696"/>
                </a:cubicBezTo>
                <a:cubicBezTo>
                  <a:pt x="327" y="12735"/>
                  <a:pt x="411" y="13037"/>
                  <a:pt x="500" y="13363"/>
                </a:cubicBezTo>
                <a:cubicBezTo>
                  <a:pt x="763" y="14331"/>
                  <a:pt x="1236" y="15505"/>
                  <a:pt x="1650" y="16221"/>
                </a:cubicBezTo>
                <a:cubicBezTo>
                  <a:pt x="1707" y="16319"/>
                  <a:pt x="1744" y="16417"/>
                  <a:pt x="1733" y="16437"/>
                </a:cubicBezTo>
                <a:cubicBezTo>
                  <a:pt x="1721" y="16457"/>
                  <a:pt x="1799" y="16577"/>
                  <a:pt x="1904" y="16702"/>
                </a:cubicBezTo>
                <a:cubicBezTo>
                  <a:pt x="2014" y="16833"/>
                  <a:pt x="2086" y="16960"/>
                  <a:pt x="2073" y="16999"/>
                </a:cubicBezTo>
                <a:cubicBezTo>
                  <a:pt x="2060" y="17036"/>
                  <a:pt x="2068" y="17060"/>
                  <a:pt x="2093" y="17052"/>
                </a:cubicBezTo>
                <a:cubicBezTo>
                  <a:pt x="2118" y="17045"/>
                  <a:pt x="2241" y="17188"/>
                  <a:pt x="2367" y="17371"/>
                </a:cubicBezTo>
                <a:cubicBezTo>
                  <a:pt x="2721" y="17881"/>
                  <a:pt x="3819" y="19035"/>
                  <a:pt x="4383" y="19490"/>
                </a:cubicBezTo>
                <a:cubicBezTo>
                  <a:pt x="5918" y="20727"/>
                  <a:pt x="7623" y="21430"/>
                  <a:pt x="9430" y="21567"/>
                </a:cubicBezTo>
                <a:cubicBezTo>
                  <a:pt x="9821" y="21596"/>
                  <a:pt x="10344" y="21599"/>
                  <a:pt x="10656" y="21581"/>
                </a:cubicBezTo>
                <a:cubicBezTo>
                  <a:pt x="10707" y="21578"/>
                  <a:pt x="10747" y="21571"/>
                  <a:pt x="10796" y="21567"/>
                </a:cubicBezTo>
                <a:cubicBezTo>
                  <a:pt x="10846" y="21561"/>
                  <a:pt x="10907" y="21556"/>
                  <a:pt x="10919" y="21547"/>
                </a:cubicBezTo>
                <a:cubicBezTo>
                  <a:pt x="10942" y="21532"/>
                  <a:pt x="11016" y="21521"/>
                  <a:pt x="11084" y="21523"/>
                </a:cubicBezTo>
                <a:cubicBezTo>
                  <a:pt x="11167" y="21525"/>
                  <a:pt x="11308" y="21503"/>
                  <a:pt x="11464" y="21472"/>
                </a:cubicBezTo>
                <a:cubicBezTo>
                  <a:pt x="11504" y="21465"/>
                  <a:pt x="11543" y="21455"/>
                  <a:pt x="11583" y="21448"/>
                </a:cubicBezTo>
                <a:cubicBezTo>
                  <a:pt x="12133" y="21326"/>
                  <a:pt x="12924" y="21075"/>
                  <a:pt x="13390" y="20854"/>
                </a:cubicBezTo>
                <a:cubicBezTo>
                  <a:pt x="13989" y="20571"/>
                  <a:pt x="14793" y="20075"/>
                  <a:pt x="15255" y="19709"/>
                </a:cubicBezTo>
                <a:cubicBezTo>
                  <a:pt x="15382" y="19608"/>
                  <a:pt x="15487" y="19533"/>
                  <a:pt x="15487" y="19543"/>
                </a:cubicBezTo>
                <a:cubicBezTo>
                  <a:pt x="15487" y="19553"/>
                  <a:pt x="15589" y="19459"/>
                  <a:pt x="15714" y="19334"/>
                </a:cubicBezTo>
                <a:cubicBezTo>
                  <a:pt x="15840" y="19209"/>
                  <a:pt x="15957" y="19118"/>
                  <a:pt x="15975" y="19130"/>
                </a:cubicBezTo>
                <a:cubicBezTo>
                  <a:pt x="15993" y="19142"/>
                  <a:pt x="16030" y="19108"/>
                  <a:pt x="16056" y="19054"/>
                </a:cubicBezTo>
                <a:cubicBezTo>
                  <a:pt x="16077" y="19012"/>
                  <a:pt x="16103" y="18991"/>
                  <a:pt x="16124" y="18986"/>
                </a:cubicBezTo>
                <a:cubicBezTo>
                  <a:pt x="16176" y="18919"/>
                  <a:pt x="16250" y="18832"/>
                  <a:pt x="16337" y="18733"/>
                </a:cubicBezTo>
                <a:cubicBezTo>
                  <a:pt x="16346" y="18721"/>
                  <a:pt x="16351" y="18712"/>
                  <a:pt x="16362" y="18699"/>
                </a:cubicBezTo>
                <a:cubicBezTo>
                  <a:pt x="16369" y="18691"/>
                  <a:pt x="16378" y="18687"/>
                  <a:pt x="16385" y="18680"/>
                </a:cubicBezTo>
                <a:cubicBezTo>
                  <a:pt x="16393" y="18670"/>
                  <a:pt x="16396" y="18665"/>
                  <a:pt x="16405" y="18655"/>
                </a:cubicBezTo>
                <a:cubicBezTo>
                  <a:pt x="16505" y="18545"/>
                  <a:pt x="16600" y="18426"/>
                  <a:pt x="16695" y="18310"/>
                </a:cubicBezTo>
                <a:cubicBezTo>
                  <a:pt x="16700" y="18298"/>
                  <a:pt x="16704" y="18286"/>
                  <a:pt x="16715" y="18271"/>
                </a:cubicBezTo>
                <a:cubicBezTo>
                  <a:pt x="16727" y="18256"/>
                  <a:pt x="16740" y="18248"/>
                  <a:pt x="16754" y="18239"/>
                </a:cubicBezTo>
                <a:cubicBezTo>
                  <a:pt x="17862" y="16856"/>
                  <a:pt x="18608" y="15080"/>
                  <a:pt x="18896" y="13100"/>
                </a:cubicBezTo>
                <a:cubicBezTo>
                  <a:pt x="19042" y="12090"/>
                  <a:pt x="18997" y="10311"/>
                  <a:pt x="18797" y="9264"/>
                </a:cubicBezTo>
                <a:cubicBezTo>
                  <a:pt x="18762" y="9086"/>
                  <a:pt x="18743" y="8924"/>
                  <a:pt x="18754" y="8904"/>
                </a:cubicBezTo>
                <a:cubicBezTo>
                  <a:pt x="18765" y="8885"/>
                  <a:pt x="18899" y="8901"/>
                  <a:pt x="19051" y="8938"/>
                </a:cubicBezTo>
                <a:cubicBezTo>
                  <a:pt x="19360" y="9015"/>
                  <a:pt x="20281" y="9054"/>
                  <a:pt x="20421" y="8997"/>
                </a:cubicBezTo>
                <a:cubicBezTo>
                  <a:pt x="20471" y="8977"/>
                  <a:pt x="20623" y="8925"/>
                  <a:pt x="20759" y="8882"/>
                </a:cubicBezTo>
                <a:cubicBezTo>
                  <a:pt x="20894" y="8840"/>
                  <a:pt x="21076" y="8754"/>
                  <a:pt x="21164" y="8690"/>
                </a:cubicBezTo>
                <a:cubicBezTo>
                  <a:pt x="21251" y="8626"/>
                  <a:pt x="21325" y="8589"/>
                  <a:pt x="21326" y="8608"/>
                </a:cubicBezTo>
                <a:cubicBezTo>
                  <a:pt x="21329" y="8677"/>
                  <a:pt x="21456" y="8320"/>
                  <a:pt x="21456" y="8240"/>
                </a:cubicBezTo>
                <a:cubicBezTo>
                  <a:pt x="21456" y="8120"/>
                  <a:pt x="21311" y="7999"/>
                  <a:pt x="21065" y="7912"/>
                </a:cubicBezTo>
                <a:cubicBezTo>
                  <a:pt x="20945" y="7870"/>
                  <a:pt x="20842" y="7814"/>
                  <a:pt x="20837" y="7788"/>
                </a:cubicBezTo>
                <a:cubicBezTo>
                  <a:pt x="20832" y="7762"/>
                  <a:pt x="20900" y="7696"/>
                  <a:pt x="20988" y="7642"/>
                </a:cubicBezTo>
                <a:cubicBezTo>
                  <a:pt x="21169" y="7531"/>
                  <a:pt x="21158" y="7469"/>
                  <a:pt x="20966" y="7511"/>
                </a:cubicBezTo>
                <a:cubicBezTo>
                  <a:pt x="20878" y="7530"/>
                  <a:pt x="20813" y="7513"/>
                  <a:pt x="20756" y="7457"/>
                </a:cubicBezTo>
                <a:cubicBezTo>
                  <a:pt x="20676" y="7379"/>
                  <a:pt x="20679" y="7368"/>
                  <a:pt x="20885" y="7153"/>
                </a:cubicBezTo>
                <a:cubicBezTo>
                  <a:pt x="21127" y="6900"/>
                  <a:pt x="21189" y="6725"/>
                  <a:pt x="21092" y="6565"/>
                </a:cubicBezTo>
                <a:cubicBezTo>
                  <a:pt x="21013" y="6435"/>
                  <a:pt x="20932" y="6415"/>
                  <a:pt x="20446" y="6416"/>
                </a:cubicBezTo>
                <a:cubicBezTo>
                  <a:pt x="19856" y="6417"/>
                  <a:pt x="19221" y="6710"/>
                  <a:pt x="18641" y="7248"/>
                </a:cubicBezTo>
                <a:cubicBezTo>
                  <a:pt x="18454" y="7422"/>
                  <a:pt x="18384" y="7465"/>
                  <a:pt x="18351" y="7421"/>
                </a:cubicBezTo>
                <a:cubicBezTo>
                  <a:pt x="18327" y="7388"/>
                  <a:pt x="18223" y="7147"/>
                  <a:pt x="18122" y="6886"/>
                </a:cubicBezTo>
                <a:cubicBezTo>
                  <a:pt x="16735" y="3329"/>
                  <a:pt x="13847" y="774"/>
                  <a:pt x="10463" y="112"/>
                </a:cubicBezTo>
                <a:cubicBezTo>
                  <a:pt x="10077" y="36"/>
                  <a:pt x="9519" y="-1"/>
                  <a:pt x="8962" y="0"/>
                </a:cubicBezTo>
                <a:close/>
              </a:path>
            </a:pathLst>
          </a:cu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12" name="¿Cuál es la idea central?"/>
          <p:cNvSpPr txBox="1"/>
          <p:nvPr/>
        </p:nvSpPr>
        <p:spPr>
          <a:xfrm>
            <a:off x="6169538" y="3533926"/>
            <a:ext cx="6372465" cy="735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0963" tIns="30963" rIns="30963" bIns="30963" anchor="ctr">
            <a:spAutoFit/>
          </a:bodyPr>
          <a:lstStyle>
            <a:lvl1pPr algn="l" defTabSz="585216">
              <a:defRPr sz="46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¿Cuál es la idea central?</a:t>
            </a:r>
          </a:p>
        </p:txBody>
      </p:sp>
      <p:sp>
        <p:nvSpPr>
          <p:cNvPr id="213" name="¿Por qué es importante?"/>
          <p:cNvSpPr txBox="1"/>
          <p:nvPr/>
        </p:nvSpPr>
        <p:spPr>
          <a:xfrm>
            <a:off x="6185020" y="4702810"/>
            <a:ext cx="6314558" cy="735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0963" tIns="30963" rIns="30963" bIns="30963" anchor="ctr">
            <a:spAutoFit/>
          </a:bodyPr>
          <a:lstStyle>
            <a:lvl1pPr algn="l" defTabSz="585216">
              <a:defRPr sz="46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¿Por qué es importante?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1" animBg="1" advAuto="0"/>
      <p:bldP spid="213" grpId="2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rupo"/>
          <p:cNvGrpSpPr/>
          <p:nvPr/>
        </p:nvGrpSpPr>
        <p:grpSpPr>
          <a:xfrm>
            <a:off x="8200282" y="4899366"/>
            <a:ext cx="2463573" cy="3176721"/>
            <a:chOff x="123" y="160"/>
            <a:chExt cx="2463571" cy="3176719"/>
          </a:xfrm>
        </p:grpSpPr>
        <p:pic>
          <p:nvPicPr>
            <p:cNvPr id="217" name="droppedImage.tiff" descr="droppedImage.tiff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5577" t="2427" r="6089" b="3195"/>
            <a:stretch>
              <a:fillRect/>
            </a:stretch>
          </p:blipFill>
          <p:spPr>
            <a:xfrm>
              <a:off x="123" y="160"/>
              <a:ext cx="2463572" cy="3176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569" extrusionOk="0">
                  <a:moveTo>
                    <a:pt x="10604" y="0"/>
                  </a:moveTo>
                  <a:cubicBezTo>
                    <a:pt x="10422" y="3"/>
                    <a:pt x="10246" y="18"/>
                    <a:pt x="10083" y="49"/>
                  </a:cubicBezTo>
                  <a:cubicBezTo>
                    <a:pt x="9742" y="113"/>
                    <a:pt x="9267" y="277"/>
                    <a:pt x="9053" y="404"/>
                  </a:cubicBezTo>
                  <a:cubicBezTo>
                    <a:pt x="8975" y="451"/>
                    <a:pt x="8888" y="478"/>
                    <a:pt x="8863" y="466"/>
                  </a:cubicBezTo>
                  <a:cubicBezTo>
                    <a:pt x="8838" y="455"/>
                    <a:pt x="8833" y="458"/>
                    <a:pt x="8849" y="472"/>
                  </a:cubicBezTo>
                  <a:cubicBezTo>
                    <a:pt x="8866" y="486"/>
                    <a:pt x="8757" y="602"/>
                    <a:pt x="8608" y="728"/>
                  </a:cubicBezTo>
                  <a:cubicBezTo>
                    <a:pt x="8348" y="947"/>
                    <a:pt x="8168" y="1187"/>
                    <a:pt x="8046" y="1485"/>
                  </a:cubicBezTo>
                  <a:cubicBezTo>
                    <a:pt x="8017" y="1557"/>
                    <a:pt x="7983" y="1629"/>
                    <a:pt x="7970" y="1647"/>
                  </a:cubicBezTo>
                  <a:cubicBezTo>
                    <a:pt x="7889" y="1756"/>
                    <a:pt x="7898" y="2485"/>
                    <a:pt x="7984" y="2741"/>
                  </a:cubicBezTo>
                  <a:cubicBezTo>
                    <a:pt x="8200" y="3383"/>
                    <a:pt x="8712" y="3881"/>
                    <a:pt x="9446" y="4158"/>
                  </a:cubicBezTo>
                  <a:cubicBezTo>
                    <a:pt x="9606" y="4219"/>
                    <a:pt x="9770" y="4279"/>
                    <a:pt x="9811" y="4290"/>
                  </a:cubicBezTo>
                  <a:cubicBezTo>
                    <a:pt x="9876" y="4307"/>
                    <a:pt x="9887" y="4342"/>
                    <a:pt x="9876" y="4576"/>
                  </a:cubicBezTo>
                  <a:lnTo>
                    <a:pt x="9863" y="4845"/>
                  </a:lnTo>
                  <a:lnTo>
                    <a:pt x="9235" y="4915"/>
                  </a:lnTo>
                  <a:cubicBezTo>
                    <a:pt x="7945" y="5058"/>
                    <a:pt x="6832" y="5338"/>
                    <a:pt x="5678" y="5810"/>
                  </a:cubicBezTo>
                  <a:lnTo>
                    <a:pt x="5213" y="6001"/>
                  </a:lnTo>
                  <a:lnTo>
                    <a:pt x="4999" y="5775"/>
                  </a:lnTo>
                  <a:cubicBezTo>
                    <a:pt x="4797" y="5558"/>
                    <a:pt x="4792" y="5550"/>
                    <a:pt x="4871" y="5511"/>
                  </a:cubicBezTo>
                  <a:cubicBezTo>
                    <a:pt x="4917" y="5489"/>
                    <a:pt x="4957" y="5459"/>
                    <a:pt x="4957" y="5446"/>
                  </a:cubicBezTo>
                  <a:cubicBezTo>
                    <a:pt x="4957" y="5418"/>
                    <a:pt x="4295" y="4675"/>
                    <a:pt x="4251" y="4654"/>
                  </a:cubicBezTo>
                  <a:cubicBezTo>
                    <a:pt x="4234" y="4646"/>
                    <a:pt x="4149" y="4677"/>
                    <a:pt x="4065" y="4724"/>
                  </a:cubicBezTo>
                  <a:cubicBezTo>
                    <a:pt x="3922" y="4804"/>
                    <a:pt x="3916" y="4813"/>
                    <a:pt x="3979" y="4867"/>
                  </a:cubicBezTo>
                  <a:cubicBezTo>
                    <a:pt x="4080" y="4954"/>
                    <a:pt x="4006" y="5015"/>
                    <a:pt x="3896" y="4934"/>
                  </a:cubicBezTo>
                  <a:lnTo>
                    <a:pt x="3806" y="4869"/>
                  </a:lnTo>
                  <a:lnTo>
                    <a:pt x="3244" y="5177"/>
                  </a:lnTo>
                  <a:cubicBezTo>
                    <a:pt x="2934" y="5346"/>
                    <a:pt x="2654" y="5512"/>
                    <a:pt x="2624" y="5543"/>
                  </a:cubicBezTo>
                  <a:cubicBezTo>
                    <a:pt x="2593" y="5575"/>
                    <a:pt x="2551" y="5594"/>
                    <a:pt x="2527" y="5589"/>
                  </a:cubicBezTo>
                  <a:cubicBezTo>
                    <a:pt x="2457" y="5574"/>
                    <a:pt x="2496" y="5629"/>
                    <a:pt x="2865" y="6039"/>
                  </a:cubicBezTo>
                  <a:cubicBezTo>
                    <a:pt x="3200" y="6411"/>
                    <a:pt x="3224" y="6427"/>
                    <a:pt x="3296" y="6376"/>
                  </a:cubicBezTo>
                  <a:cubicBezTo>
                    <a:pt x="3383" y="6314"/>
                    <a:pt x="3377" y="6311"/>
                    <a:pt x="3634" y="6578"/>
                  </a:cubicBezTo>
                  <a:lnTo>
                    <a:pt x="3820" y="6775"/>
                  </a:lnTo>
                  <a:lnTo>
                    <a:pt x="3475" y="7025"/>
                  </a:lnTo>
                  <a:cubicBezTo>
                    <a:pt x="2793" y="7524"/>
                    <a:pt x="2437" y="7844"/>
                    <a:pt x="1883" y="8456"/>
                  </a:cubicBezTo>
                  <a:cubicBezTo>
                    <a:pt x="1362" y="9031"/>
                    <a:pt x="1011" y="9556"/>
                    <a:pt x="683" y="10251"/>
                  </a:cubicBezTo>
                  <a:cubicBezTo>
                    <a:pt x="-17" y="11736"/>
                    <a:pt x="-165" y="13078"/>
                    <a:pt x="176" y="14823"/>
                  </a:cubicBezTo>
                  <a:cubicBezTo>
                    <a:pt x="208" y="14985"/>
                    <a:pt x="482" y="15758"/>
                    <a:pt x="593" y="15998"/>
                  </a:cubicBezTo>
                  <a:cubicBezTo>
                    <a:pt x="1574" y="18117"/>
                    <a:pt x="3355" y="19688"/>
                    <a:pt x="5961" y="20733"/>
                  </a:cubicBezTo>
                  <a:cubicBezTo>
                    <a:pt x="6165" y="20815"/>
                    <a:pt x="6333" y="20879"/>
                    <a:pt x="6333" y="20873"/>
                  </a:cubicBezTo>
                  <a:cubicBezTo>
                    <a:pt x="6333" y="20867"/>
                    <a:pt x="6389" y="20883"/>
                    <a:pt x="6457" y="20911"/>
                  </a:cubicBezTo>
                  <a:cubicBezTo>
                    <a:pt x="6525" y="20938"/>
                    <a:pt x="6721" y="20998"/>
                    <a:pt x="6888" y="21045"/>
                  </a:cubicBezTo>
                  <a:cubicBezTo>
                    <a:pt x="7055" y="21092"/>
                    <a:pt x="7237" y="21148"/>
                    <a:pt x="7295" y="21167"/>
                  </a:cubicBezTo>
                  <a:cubicBezTo>
                    <a:pt x="7352" y="21185"/>
                    <a:pt x="7416" y="21203"/>
                    <a:pt x="7439" y="21207"/>
                  </a:cubicBezTo>
                  <a:cubicBezTo>
                    <a:pt x="7462" y="21212"/>
                    <a:pt x="7708" y="21260"/>
                    <a:pt x="7984" y="21315"/>
                  </a:cubicBezTo>
                  <a:cubicBezTo>
                    <a:pt x="8582" y="21433"/>
                    <a:pt x="8882" y="21479"/>
                    <a:pt x="9466" y="21536"/>
                  </a:cubicBezTo>
                  <a:cubicBezTo>
                    <a:pt x="10054" y="21593"/>
                    <a:pt x="11713" y="21572"/>
                    <a:pt x="12307" y="21501"/>
                  </a:cubicBezTo>
                  <a:cubicBezTo>
                    <a:pt x="15198" y="21154"/>
                    <a:pt x="17758" y="19924"/>
                    <a:pt x="19470" y="18060"/>
                  </a:cubicBezTo>
                  <a:cubicBezTo>
                    <a:pt x="19768" y="17734"/>
                    <a:pt x="19722" y="17789"/>
                    <a:pt x="20014" y="17386"/>
                  </a:cubicBezTo>
                  <a:cubicBezTo>
                    <a:pt x="20680" y="16467"/>
                    <a:pt x="21062" y="15614"/>
                    <a:pt x="21317" y="14460"/>
                  </a:cubicBezTo>
                  <a:cubicBezTo>
                    <a:pt x="21435" y="13927"/>
                    <a:pt x="21421" y="12450"/>
                    <a:pt x="21293" y="11851"/>
                  </a:cubicBezTo>
                  <a:cubicBezTo>
                    <a:pt x="20802" y="9547"/>
                    <a:pt x="19130" y="7518"/>
                    <a:pt x="16664" y="6236"/>
                  </a:cubicBezTo>
                  <a:cubicBezTo>
                    <a:pt x="16110" y="5948"/>
                    <a:pt x="15049" y="5517"/>
                    <a:pt x="14582" y="5387"/>
                  </a:cubicBezTo>
                  <a:cubicBezTo>
                    <a:pt x="14246" y="5294"/>
                    <a:pt x="13434" y="5091"/>
                    <a:pt x="13324" y="5074"/>
                  </a:cubicBezTo>
                  <a:cubicBezTo>
                    <a:pt x="13275" y="5067"/>
                    <a:pt x="13060" y="5033"/>
                    <a:pt x="12844" y="4999"/>
                  </a:cubicBezTo>
                  <a:cubicBezTo>
                    <a:pt x="12629" y="4964"/>
                    <a:pt x="12272" y="4918"/>
                    <a:pt x="12048" y="4896"/>
                  </a:cubicBezTo>
                  <a:cubicBezTo>
                    <a:pt x="11825" y="4875"/>
                    <a:pt x="11621" y="4839"/>
                    <a:pt x="11597" y="4816"/>
                  </a:cubicBezTo>
                  <a:cubicBezTo>
                    <a:pt x="11571" y="4792"/>
                    <a:pt x="11555" y="4670"/>
                    <a:pt x="11562" y="4535"/>
                  </a:cubicBezTo>
                  <a:lnTo>
                    <a:pt x="11576" y="4298"/>
                  </a:lnTo>
                  <a:lnTo>
                    <a:pt x="11827" y="4215"/>
                  </a:lnTo>
                  <a:cubicBezTo>
                    <a:pt x="12641" y="3943"/>
                    <a:pt x="13277" y="3348"/>
                    <a:pt x="13455" y="2692"/>
                  </a:cubicBezTo>
                  <a:cubicBezTo>
                    <a:pt x="13706" y="1763"/>
                    <a:pt x="13189" y="780"/>
                    <a:pt x="12203" y="318"/>
                  </a:cubicBezTo>
                  <a:cubicBezTo>
                    <a:pt x="11751" y="107"/>
                    <a:pt x="11150" y="-7"/>
                    <a:pt x="10604" y="0"/>
                  </a:cubicBezTo>
                  <a:close/>
                  <a:moveTo>
                    <a:pt x="10704" y="297"/>
                  </a:moveTo>
                  <a:cubicBezTo>
                    <a:pt x="11480" y="300"/>
                    <a:pt x="12256" y="599"/>
                    <a:pt x="12741" y="1170"/>
                  </a:cubicBezTo>
                  <a:cubicBezTo>
                    <a:pt x="13300" y="1827"/>
                    <a:pt x="13263" y="2691"/>
                    <a:pt x="12655" y="3317"/>
                  </a:cubicBezTo>
                  <a:cubicBezTo>
                    <a:pt x="12355" y="3625"/>
                    <a:pt x="11691" y="4006"/>
                    <a:pt x="11590" y="3926"/>
                  </a:cubicBezTo>
                  <a:cubicBezTo>
                    <a:pt x="11569" y="3910"/>
                    <a:pt x="11555" y="3766"/>
                    <a:pt x="11562" y="3606"/>
                  </a:cubicBezTo>
                  <a:cubicBezTo>
                    <a:pt x="11574" y="3332"/>
                    <a:pt x="11581" y="3314"/>
                    <a:pt x="11669" y="3304"/>
                  </a:cubicBezTo>
                  <a:cubicBezTo>
                    <a:pt x="11763" y="3293"/>
                    <a:pt x="11762" y="3294"/>
                    <a:pt x="11762" y="2628"/>
                  </a:cubicBezTo>
                  <a:lnTo>
                    <a:pt x="11762" y="1959"/>
                  </a:lnTo>
                  <a:lnTo>
                    <a:pt x="11597" y="1959"/>
                  </a:lnTo>
                  <a:lnTo>
                    <a:pt x="11431" y="1959"/>
                  </a:lnTo>
                  <a:lnTo>
                    <a:pt x="11421" y="2636"/>
                  </a:lnTo>
                  <a:cubicBezTo>
                    <a:pt x="11414" y="3060"/>
                    <a:pt x="11392" y="3315"/>
                    <a:pt x="11366" y="3315"/>
                  </a:cubicBezTo>
                  <a:cubicBezTo>
                    <a:pt x="11339" y="3315"/>
                    <a:pt x="11321" y="3060"/>
                    <a:pt x="11314" y="2636"/>
                  </a:cubicBezTo>
                  <a:lnTo>
                    <a:pt x="11304" y="1959"/>
                  </a:lnTo>
                  <a:lnTo>
                    <a:pt x="10466" y="1959"/>
                  </a:lnTo>
                  <a:lnTo>
                    <a:pt x="9635" y="1959"/>
                  </a:lnTo>
                  <a:lnTo>
                    <a:pt x="9635" y="2628"/>
                  </a:lnTo>
                  <a:lnTo>
                    <a:pt x="9635" y="3293"/>
                  </a:lnTo>
                  <a:lnTo>
                    <a:pt x="9749" y="3304"/>
                  </a:lnTo>
                  <a:lnTo>
                    <a:pt x="9863" y="3315"/>
                  </a:lnTo>
                  <a:lnTo>
                    <a:pt x="9863" y="3625"/>
                  </a:lnTo>
                  <a:cubicBezTo>
                    <a:pt x="9863" y="3875"/>
                    <a:pt x="9851" y="3935"/>
                    <a:pt x="9801" y="3943"/>
                  </a:cubicBezTo>
                  <a:cubicBezTo>
                    <a:pt x="9726" y="3954"/>
                    <a:pt x="9214" y="3699"/>
                    <a:pt x="9011" y="3549"/>
                  </a:cubicBezTo>
                  <a:cubicBezTo>
                    <a:pt x="8934" y="3492"/>
                    <a:pt x="8790" y="3347"/>
                    <a:pt x="8691" y="3228"/>
                  </a:cubicBezTo>
                  <a:cubicBezTo>
                    <a:pt x="8039" y="2450"/>
                    <a:pt x="8171" y="1521"/>
                    <a:pt x="9032" y="838"/>
                  </a:cubicBezTo>
                  <a:cubicBezTo>
                    <a:pt x="9496" y="470"/>
                    <a:pt x="10100" y="294"/>
                    <a:pt x="10704" y="297"/>
                  </a:cubicBezTo>
                  <a:close/>
                </a:path>
              </a:pathLst>
            </a:custGeom>
            <a:ln w="25400" cap="flat">
              <a:noFill/>
              <a:miter lim="400000"/>
            </a:ln>
            <a:effectLst>
              <a:reflection stA="50000" endPos="40000" dir="5400000" sy="-100000" algn="bl" rotWithShape="0"/>
            </a:effectLst>
          </p:spPr>
        </p:pic>
        <p:pic>
          <p:nvPicPr>
            <p:cNvPr id="218" name="svg&gt;.pdf" descr="svg&gt;.pdf"/>
            <p:cNvPicPr>
              <a:picLocks noChangeAspect="1"/>
            </p:cNvPicPr>
            <p:nvPr/>
          </p:nvPicPr>
          <p:blipFill>
            <a:blip r:embed="rId4">
              <a:alphaModFix amt="67000"/>
              <a:extLst/>
            </a:blip>
            <a:stretch>
              <a:fillRect/>
            </a:stretch>
          </p:blipFill>
          <p:spPr>
            <a:xfrm>
              <a:off x="330241" y="923437"/>
              <a:ext cx="1923417" cy="20628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9" name="40"/>
            <p:cNvSpPr txBox="1"/>
            <p:nvPr/>
          </p:nvSpPr>
          <p:spPr>
            <a:xfrm>
              <a:off x="403093" y="1091736"/>
              <a:ext cx="1666159" cy="16445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0963" tIns="30963" rIns="30963" bIns="30963" numCol="1" anchor="ctr">
              <a:noAutofit/>
            </a:bodyPr>
            <a:lstStyle>
              <a:lvl1pPr defTabSz="585216">
                <a:defRPr sz="8600" b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t>40</a:t>
              </a:r>
            </a:p>
          </p:txBody>
        </p:sp>
      </p:grpSp>
      <p:sp>
        <p:nvSpPr>
          <p:cNvPr id="221" name="La información es insuficiente,…"/>
          <p:cNvSpPr txBox="1"/>
          <p:nvPr/>
        </p:nvSpPr>
        <p:spPr>
          <a:xfrm>
            <a:off x="1632012" y="2179155"/>
            <a:ext cx="9247618" cy="1585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/>
          <a:p>
            <a:pPr algn="l" defTabSz="585216">
              <a:lnSpc>
                <a:spcPct val="150000"/>
              </a:lnSpc>
              <a:defRPr sz="4200" b="1">
                <a:solidFill>
                  <a:srgbClr val="FEB9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La información es insuficiente, </a:t>
            </a:r>
          </a:p>
          <a:p>
            <a:pPr algn="l" defTabSz="585216">
              <a:lnSpc>
                <a:spcPct val="150000"/>
              </a:lnSpc>
              <a:defRPr sz="4200" b="1">
                <a:solidFill>
                  <a:srgbClr val="FEB900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hay que darle contexto y significado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Captura de pantalla 2023-06-20 a la(s) 20.28.20.png" descr="Captura de pantalla 2023-06-20 a la(s) 20.28.2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271236"/>
            <a:ext cx="13004801" cy="92111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upo"/>
          <p:cNvGrpSpPr/>
          <p:nvPr/>
        </p:nvGrpSpPr>
        <p:grpSpPr>
          <a:xfrm>
            <a:off x="1300785" y="2545705"/>
            <a:ext cx="4662189" cy="4662190"/>
            <a:chOff x="0" y="0"/>
            <a:chExt cx="4662188" cy="4662188"/>
          </a:xfrm>
        </p:grpSpPr>
        <p:sp>
          <p:nvSpPr>
            <p:cNvPr id="229" name="Círculo"/>
            <p:cNvSpPr/>
            <p:nvPr/>
          </p:nvSpPr>
          <p:spPr>
            <a:xfrm>
              <a:off x="0" y="0"/>
              <a:ext cx="4662189" cy="4662189"/>
            </a:xfrm>
            <a:prstGeom prst="ellipse">
              <a:avLst/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hueOff val="243286"/>
                    <a:satOff val="19694"/>
                    <a:lumOff val="-10952"/>
                  </a:schemeClr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76200" dir="18900000" rotWithShape="0">
                <a:srgbClr val="000000">
                  <a:alpha val="8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0" name="Diseño de comunicación"/>
            <p:cNvSpPr txBox="1"/>
            <p:nvPr/>
          </p:nvSpPr>
          <p:spPr>
            <a:xfrm>
              <a:off x="556117" y="1389959"/>
              <a:ext cx="3549955" cy="12811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0963" tIns="30963" rIns="30963" bIns="30963" numCol="1" anchor="ctr">
              <a:spAutoFit/>
            </a:bodyPr>
            <a:lstStyle>
              <a:lvl1pPr defTabSz="585216">
                <a:defRPr sz="4200"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>
                <a:defRPr sz="7000"/>
              </a:pPr>
              <a:r>
                <a:rPr sz="4200"/>
                <a:t>Diseño de comunicación</a:t>
              </a:r>
            </a:p>
          </p:txBody>
        </p:sp>
      </p:grpSp>
      <p:sp>
        <p:nvSpPr>
          <p:cNvPr id="232" name="Círculo"/>
          <p:cNvSpPr/>
          <p:nvPr/>
        </p:nvSpPr>
        <p:spPr>
          <a:xfrm>
            <a:off x="1300785" y="2545705"/>
            <a:ext cx="4662189" cy="466219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hueOff val="321133"/>
                  <a:satOff val="-12043"/>
                  <a:lumOff val="-7113"/>
                </a:schemeClr>
              </a:gs>
            </a:gsLst>
            <a:lin ang="5400000"/>
          </a:gradFill>
          <a:ln w="12700"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3" name="Diseño de Powerpoint"/>
          <p:cNvSpPr txBox="1"/>
          <p:nvPr/>
        </p:nvSpPr>
        <p:spPr>
          <a:xfrm>
            <a:off x="1856902" y="3935665"/>
            <a:ext cx="3549955" cy="1281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0963" tIns="30963" rIns="30963" bIns="30963" anchor="ctr">
            <a:spAutoFit/>
          </a:bodyPr>
          <a:lstStyle>
            <a:lvl1pPr defTabSz="585216">
              <a:defRPr sz="42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>
              <a:defRPr sz="7000"/>
            </a:pPr>
            <a:r>
              <a:rPr sz="4200"/>
              <a:t>Diseño de Powerpoint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407326 0.000000" pathEditMode="relative">
                                      <p:cBhvr>
                                        <p:cTn id="6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racias"/>
          <p:cNvSpPr txBox="1">
            <a:spLocks noGrp="1"/>
          </p:cNvSpPr>
          <p:nvPr>
            <p:ph type="body" idx="14"/>
          </p:nvPr>
        </p:nvSpPr>
        <p:spPr>
          <a:xfrm>
            <a:off x="1270000" y="4121150"/>
            <a:ext cx="10464800" cy="977900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Gracias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498</Words>
  <Application>Microsoft Office PowerPoint</Application>
  <PresentationFormat>Personalizado</PresentationFormat>
  <Paragraphs>56</Paragraphs>
  <Slides>19</Slides>
  <Notes>10</Notes>
  <HiddenSlides>0</HiddenSlides>
  <MMClips>2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Freehand521 BT</vt:lpstr>
      <vt:lpstr>Gill Sans</vt:lpstr>
      <vt:lpstr>Helvetica</vt:lpstr>
      <vt:lpstr>Helvetica Light</vt:lpstr>
      <vt:lpstr>Helvetica Neue</vt:lpstr>
      <vt:lpstr>Lucida Grande</vt:lpstr>
      <vt:lpstr>Trebuchet MS</vt:lpstr>
      <vt:lpstr>Gradient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Leonard estudia por qué las partículas subatómicas se mueven como lo hacen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Tsuru</dc:creator>
  <cp:lastModifiedBy>Laura Tsuru</cp:lastModifiedBy>
  <cp:revision>1</cp:revision>
  <dcterms:modified xsi:type="dcterms:W3CDTF">2023-06-27T01:06:40Z</dcterms:modified>
</cp:coreProperties>
</file>