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4">
  <p:sldMasterIdLst>
    <p:sldMasterId id="2147483660" r:id="rId1"/>
    <p:sldMasterId id="2147483684" r:id="rId2"/>
    <p:sldMasterId id="2147483696" r:id="rId3"/>
  </p:sldMasterIdLst>
  <p:notesMasterIdLst>
    <p:notesMasterId r:id="rId77"/>
  </p:notesMasterIdLst>
  <p:sldIdLst>
    <p:sldId id="690" r:id="rId4"/>
    <p:sldId id="2097" r:id="rId5"/>
    <p:sldId id="2102" r:id="rId6"/>
    <p:sldId id="269" r:id="rId7"/>
    <p:sldId id="271" r:id="rId8"/>
    <p:sldId id="272" r:id="rId9"/>
    <p:sldId id="274" r:id="rId10"/>
    <p:sldId id="275" r:id="rId11"/>
    <p:sldId id="276" r:id="rId12"/>
    <p:sldId id="277" r:id="rId13"/>
    <p:sldId id="278" r:id="rId14"/>
    <p:sldId id="279" r:id="rId15"/>
    <p:sldId id="280" r:id="rId16"/>
    <p:sldId id="281" r:id="rId17"/>
    <p:sldId id="282" r:id="rId18"/>
    <p:sldId id="283" r:id="rId19"/>
    <p:sldId id="284" r:id="rId20"/>
    <p:sldId id="285" r:id="rId21"/>
    <p:sldId id="287" r:id="rId22"/>
    <p:sldId id="288" r:id="rId23"/>
    <p:sldId id="289" r:id="rId24"/>
    <p:sldId id="290" r:id="rId25"/>
    <p:sldId id="291" r:id="rId26"/>
    <p:sldId id="292" r:id="rId27"/>
    <p:sldId id="294" r:id="rId28"/>
    <p:sldId id="295" r:id="rId29"/>
    <p:sldId id="296" r:id="rId30"/>
    <p:sldId id="297" r:id="rId31"/>
    <p:sldId id="298" r:id="rId32"/>
    <p:sldId id="299" r:id="rId33"/>
    <p:sldId id="300" r:id="rId34"/>
    <p:sldId id="302" r:id="rId35"/>
    <p:sldId id="303" r:id="rId36"/>
    <p:sldId id="304" r:id="rId37"/>
    <p:sldId id="305" r:id="rId38"/>
    <p:sldId id="306" r:id="rId39"/>
    <p:sldId id="307" r:id="rId40"/>
    <p:sldId id="2101" r:id="rId41"/>
    <p:sldId id="2061" r:id="rId42"/>
    <p:sldId id="2084" r:id="rId43"/>
    <p:sldId id="2085" r:id="rId44"/>
    <p:sldId id="2086" r:id="rId45"/>
    <p:sldId id="2087" r:id="rId46"/>
    <p:sldId id="2103" r:id="rId47"/>
    <p:sldId id="2088" r:id="rId48"/>
    <p:sldId id="2077" r:id="rId49"/>
    <p:sldId id="2089" r:id="rId50"/>
    <p:sldId id="2091" r:id="rId51"/>
    <p:sldId id="308" r:id="rId52"/>
    <p:sldId id="309" r:id="rId53"/>
    <p:sldId id="310" r:id="rId54"/>
    <p:sldId id="311" r:id="rId55"/>
    <p:sldId id="313" r:id="rId56"/>
    <p:sldId id="314" r:id="rId57"/>
    <p:sldId id="315" r:id="rId58"/>
    <p:sldId id="316" r:id="rId59"/>
    <p:sldId id="317" r:id="rId60"/>
    <p:sldId id="318" r:id="rId61"/>
    <p:sldId id="2093" r:id="rId62"/>
    <p:sldId id="320" r:id="rId63"/>
    <p:sldId id="321" r:id="rId64"/>
    <p:sldId id="322" r:id="rId65"/>
    <p:sldId id="323" r:id="rId66"/>
    <p:sldId id="324" r:id="rId67"/>
    <p:sldId id="325" r:id="rId68"/>
    <p:sldId id="326" r:id="rId69"/>
    <p:sldId id="327" r:id="rId70"/>
    <p:sldId id="328" r:id="rId71"/>
    <p:sldId id="329" r:id="rId72"/>
    <p:sldId id="330" r:id="rId73"/>
    <p:sldId id="331" r:id="rId74"/>
    <p:sldId id="332" r:id="rId75"/>
    <p:sldId id="333" r:id="rId76"/>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06" roundtripDataSignature="AMtx7miHSW1hHUV5wWRSr11Bs1cDYtQdR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1594" y="7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16" Type="http://schemas.openxmlformats.org/officeDocument/2006/relationships/slide" Target="slides/slide13.xml"/><Relationship Id="rId107" Type="http://schemas.openxmlformats.org/officeDocument/2006/relationships/presProps" Target="presProps.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notesMaster" Target="notesMasters/notesMaster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108" Type="http://schemas.openxmlformats.org/officeDocument/2006/relationships/viewProps" Target="viewProp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6" Type="http://customschemas.google.com/relationships/presentationmetadata" Target="metadata"/><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theme" Target="theme/theme1.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11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s-AR" sz="1200" b="0" i="0" u="none" strike="noStrike" cap="none">
                <a:solidFill>
                  <a:schemeClr val="dk1"/>
                </a:solidFill>
                <a:latin typeface="Arial"/>
                <a:ea typeface="Arial"/>
                <a:cs typeface="Arial"/>
                <a:sym typeface="Arial"/>
              </a:rPr>
              <a:t>‹Nº›</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C63B13C-992F-4944-B46D-E8760F0935BB}"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
        <p:nvSpPr>
          <p:cNvPr id="12185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2186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s-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p1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s-AR"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4</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4" name="Google Shape;354;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55" name="Google Shape;355;p1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602870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70" name="Google Shape;370;p1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371" name="Google Shape;371;p1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s-AR" sz="12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5</a:t>
            </a:fld>
            <a:endParaRPr kumimoji="0" sz="1200" b="0" i="0" u="none" strike="noStrike" kern="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5759266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84" name="Google Shape;384;p1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385" name="Google Shape;385;p1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s-AR" sz="12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6</a:t>
            </a:fld>
            <a:endParaRPr kumimoji="0" sz="1200" b="0" i="0" u="none" strike="noStrike" kern="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5941970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p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405" name="Google Shape;405;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680011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p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413" name="Google Shape;413;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062443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p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418" name="Google Shape;418;p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205243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Google Shape;425;p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426" name="Google Shape;426;p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226384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p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31" name="Google Shape;431;p2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432" name="Google Shape;432;p2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s-AR" sz="12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11</a:t>
            </a:fld>
            <a:endParaRPr kumimoji="0" sz="1200" b="0" i="0" u="none" strike="noStrike" kern="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8990337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p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45" name="Google Shape;445;p2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446" name="Google Shape;446;p2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s-AR" sz="12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12</a:t>
            </a:fld>
            <a:endParaRPr kumimoji="0" sz="1200" b="0" i="0" u="none" strike="noStrike" kern="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308366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p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460" name="Google Shape;460;p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727807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Google Shape;466;p2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s-AR" sz="12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14</a:t>
            </a:fld>
            <a:endParaRPr kumimoji="0" sz="12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67" name="Google Shape;467;p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68" name="Google Shape;468;p2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latin typeface="Arial"/>
              <a:ea typeface="Arial"/>
              <a:cs typeface="Arial"/>
              <a:sym typeface="Arial"/>
            </a:endParaRPr>
          </a:p>
        </p:txBody>
      </p:sp>
    </p:spTree>
    <p:extLst>
      <p:ext uri="{BB962C8B-B14F-4D97-AF65-F5344CB8AC3E}">
        <p14:creationId xmlns:p14="http://schemas.microsoft.com/office/powerpoint/2010/main" val="10425611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Google Shape;478;p2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479" name="Google Shape;479;p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769488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Google Shape;484;p2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485" name="Google Shape;485;p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74059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p2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491" name="Google Shape;491;p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200376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7"/>
        <p:cNvGrpSpPr/>
        <p:nvPr/>
      </p:nvGrpSpPr>
      <p:grpSpPr>
        <a:xfrm>
          <a:off x="0" y="0"/>
          <a:ext cx="0" cy="0"/>
          <a:chOff x="0" y="0"/>
          <a:chExt cx="0" cy="0"/>
        </a:xfrm>
      </p:grpSpPr>
      <p:sp>
        <p:nvSpPr>
          <p:cNvPr id="498" name="Google Shape;498;p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99" name="Google Shape;499;p3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500" name="Google Shape;500;p3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s-AR" sz="12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18</a:t>
            </a:fld>
            <a:endParaRPr kumimoji="0" sz="1200" b="0" i="0" u="none" strike="noStrike" kern="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22420547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Google Shape;527;p3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528" name="Google Shape;528;p3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411115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p:cNvGrpSpPr/>
        <p:nvPr/>
      </p:nvGrpSpPr>
      <p:grpSpPr>
        <a:xfrm>
          <a:off x="0" y="0"/>
          <a:ext cx="0" cy="0"/>
          <a:chOff x="0" y="0"/>
          <a:chExt cx="0" cy="0"/>
        </a:xfrm>
      </p:grpSpPr>
      <p:sp>
        <p:nvSpPr>
          <p:cNvPr id="533" name="Google Shape;533;p3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4" name="Google Shape;534;p3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lnSpc>
                <a:spcPct val="80000"/>
              </a:lnSpc>
              <a:spcBef>
                <a:spcPts val="0"/>
              </a:spcBef>
              <a:spcAft>
                <a:spcPts val="0"/>
              </a:spcAft>
              <a:buNone/>
            </a:pPr>
            <a:r>
              <a:rPr lang="es-AR" sz="1020" b="1" i="0" cap="none">
                <a:solidFill>
                  <a:schemeClr val="dk1"/>
                </a:solidFill>
                <a:latin typeface="Calibri"/>
                <a:ea typeface="Calibri"/>
                <a:cs typeface="Calibri"/>
                <a:sym typeface="Calibri"/>
              </a:rPr>
              <a:t>AMPLIACIÓN DEL AYUNTAMIENTO DE MURCIA</a:t>
            </a:r>
            <a:br>
              <a:rPr lang="es-AR" sz="1020" b="1" i="0" cap="none">
                <a:solidFill>
                  <a:schemeClr val="dk1"/>
                </a:solidFill>
                <a:latin typeface="Calibri"/>
                <a:ea typeface="Calibri"/>
                <a:cs typeface="Calibri"/>
                <a:sym typeface="Calibri"/>
              </a:rPr>
            </a:br>
            <a:r>
              <a:rPr lang="es-AR" sz="1020" b="1" i="0" cap="none">
                <a:solidFill>
                  <a:schemeClr val="dk1"/>
                </a:solidFill>
                <a:latin typeface="Calibri"/>
                <a:ea typeface="Calibri"/>
                <a:cs typeface="Calibri"/>
                <a:sym typeface="Calibri"/>
              </a:rPr>
              <a:t>MURCIA, ESPAÑA</a:t>
            </a:r>
            <a:endParaRPr/>
          </a:p>
          <a:p>
            <a:pPr marL="0" lvl="0" indent="0" algn="l" rtl="0">
              <a:lnSpc>
                <a:spcPct val="80000"/>
              </a:lnSpc>
              <a:spcBef>
                <a:spcPts val="306"/>
              </a:spcBef>
              <a:spcAft>
                <a:spcPts val="0"/>
              </a:spcAft>
              <a:buNone/>
            </a:pPr>
            <a:r>
              <a:rPr lang="es-AR" sz="1020" b="1" i="0">
                <a:solidFill>
                  <a:schemeClr val="dk1"/>
                </a:solidFill>
                <a:latin typeface="Calibri"/>
                <a:ea typeface="Calibri"/>
                <a:cs typeface="Calibri"/>
                <a:sym typeface="Calibri"/>
              </a:rPr>
              <a:t>1991-1998</a:t>
            </a:r>
            <a:endParaRPr/>
          </a:p>
          <a:p>
            <a:pPr marL="0" lvl="0" indent="0" algn="l" rtl="0">
              <a:lnSpc>
                <a:spcPct val="80000"/>
              </a:lnSpc>
              <a:spcBef>
                <a:spcPts val="306"/>
              </a:spcBef>
              <a:spcAft>
                <a:spcPts val="0"/>
              </a:spcAft>
              <a:buNone/>
            </a:pPr>
            <a:r>
              <a:rPr lang="es-AR" sz="1020" b="0" i="0">
                <a:solidFill>
                  <a:schemeClr val="dk1"/>
                </a:solidFill>
                <a:latin typeface="Calibri"/>
                <a:ea typeface="Calibri"/>
                <a:cs typeface="Calibri"/>
                <a:sym typeface="Calibri"/>
              </a:rPr>
              <a:t>El historiador del arte Antonio Bonet sugirió el nombre del arquitecto Rafael Moneo al Ayuntamiento de Murcia para resolver el complicado solar mediante el que iba a poder ampliarse la institución y hacer que la misma estuviese presente en el más notable espacio público de la ciudad, la plaza del Cardenal Belluga. Recientes todavía los excesos del posmodernismo de los años 80, el edificio de la plaza del Cardenal Belluga era una buena ocasión para comprobar que la discusión acerca de las </a:t>
            </a:r>
            <a:r>
              <a:rPr lang="es-AR" sz="1020" b="0" i="1">
                <a:solidFill>
                  <a:schemeClr val="dk1"/>
                </a:solidFill>
                <a:latin typeface="Calibri"/>
                <a:ea typeface="Calibri"/>
                <a:cs typeface="Calibri"/>
                <a:sym typeface="Calibri"/>
              </a:rPr>
              <a:t>preesistenze ambientali</a:t>
            </a:r>
            <a:r>
              <a:rPr lang="es-AR" sz="1020" b="0" i="0">
                <a:solidFill>
                  <a:schemeClr val="dk1"/>
                </a:solidFill>
                <a:latin typeface="Calibri"/>
                <a:ea typeface="Calibri"/>
                <a:cs typeface="Calibri"/>
                <a:sym typeface="Calibri"/>
              </a:rPr>
              <a:t> no había llegado a conclusiones definitivas con respecto a cómo construir en la ciudad histórica. Que cuando se trata de actuar en la ciudad histórica no hay norma a la que servir ni cánones estrictos que respetar. Como alternativa, el proyecto del Cardenal Belluga iba a reconocer lo singular, lo específico. Algo que lleva a decir que hay que escuchar lo que sugiere el lugar y atender a nuestro instinto arquitectónico para poder transformar lo que son nebulosos deseos formales en edificios concretos, haciendo uso del conocimiento disciplinar. En la plaza del Cardenal Belluga se encuentran la fachada monumental de la Catedral que proyectó el arquitecto Jaime Bort en 1754, el Palacio del Cardenal Belluga, en el que intervino el arquitecto Baltasar Canestro entre 1765 y 1768, y toda una serie de viviendas construidas por la burguesía local a principios del siglo XX. El solar sobre el que actuar, resultado de un derribo entre las calles Frenería y San Patricio, debía llenar este vacío ayudando a que la plaza recuperase su condición de tal. Y así, una vez reconocida la importancia de las alineaciones y establecido un orden de dimensiones que no produjese sobresalto en la plaza, la arquitectura del edificio se configura como una alternativa al gigantesco retablo barroco de la fachada de la Catedral. El Ayuntamiento iba a dar réplica al retablo catedralicio sin competir con los órdenes clásicos, desplegando en el plano vertical una estructura de pilastras que acepta el sistema horizontal de los forjados y establece la relación entre las mismas aleatoriamente, subrayando sus aristas verticales. A destacar cómo la piedra de la fachada contrasta con el basalto del pavimento de la plaza, que se definió modificando substancialmente su perfil, dibujando éste una superficie cóncava. La plaza así, como un conjunto de edificios singulares –la Catedral, el Palacio, el Ayuntamiento– que configuran un espacio que no pierde tensión en las viviendas burguesas de principio de siglo XX. El proyecto de Murcia pretende mostrar que el respeto a lo existente no es óbice para la arquitectura en libertad.</a:t>
            </a:r>
            <a:endParaRPr/>
          </a:p>
          <a:p>
            <a:pPr marL="0" lvl="0" indent="0" algn="l" rtl="0">
              <a:lnSpc>
                <a:spcPct val="80000"/>
              </a:lnSpc>
              <a:spcBef>
                <a:spcPts val="306"/>
              </a:spcBef>
              <a:spcAft>
                <a:spcPts val="0"/>
              </a:spcAft>
              <a:buNone/>
            </a:pPr>
            <a:endParaRPr sz="1020"/>
          </a:p>
        </p:txBody>
      </p:sp>
      <p:sp>
        <p:nvSpPr>
          <p:cNvPr id="535" name="Google Shape;535;p3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s-AR"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20</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0328221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9"/>
        <p:cNvGrpSpPr/>
        <p:nvPr/>
      </p:nvGrpSpPr>
      <p:grpSpPr>
        <a:xfrm>
          <a:off x="0" y="0"/>
          <a:ext cx="0" cy="0"/>
          <a:chOff x="0" y="0"/>
          <a:chExt cx="0" cy="0"/>
        </a:xfrm>
      </p:grpSpPr>
      <p:sp>
        <p:nvSpPr>
          <p:cNvPr id="540" name="Google Shape;540;p3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541" name="Google Shape;541;p3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055733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7"/>
        <p:cNvGrpSpPr/>
        <p:nvPr/>
      </p:nvGrpSpPr>
      <p:grpSpPr>
        <a:xfrm>
          <a:off x="0" y="0"/>
          <a:ext cx="0" cy="0"/>
          <a:chOff x="0" y="0"/>
          <a:chExt cx="0" cy="0"/>
        </a:xfrm>
      </p:grpSpPr>
      <p:sp>
        <p:nvSpPr>
          <p:cNvPr id="548" name="Google Shape;548;p3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549" name="Google Shape;549;p3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563817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2"/>
        <p:cNvGrpSpPr/>
        <p:nvPr/>
      </p:nvGrpSpPr>
      <p:grpSpPr>
        <a:xfrm>
          <a:off x="0" y="0"/>
          <a:ext cx="0" cy="0"/>
          <a:chOff x="0" y="0"/>
          <a:chExt cx="0" cy="0"/>
        </a:xfrm>
      </p:grpSpPr>
      <p:sp>
        <p:nvSpPr>
          <p:cNvPr id="553" name="Google Shape;553;p3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554" name="Google Shape;554;p3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447173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p:cNvGrpSpPr/>
        <p:nvPr/>
      </p:nvGrpSpPr>
      <p:grpSpPr>
        <a:xfrm>
          <a:off x="0" y="0"/>
          <a:ext cx="0" cy="0"/>
          <a:chOff x="0" y="0"/>
          <a:chExt cx="0" cy="0"/>
        </a:xfrm>
      </p:grpSpPr>
      <p:sp>
        <p:nvSpPr>
          <p:cNvPr id="558" name="Google Shape;558;p3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559" name="Google Shape;559;p3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560" name="Google Shape;560;p3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s-AR" sz="12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24</a:t>
            </a:fld>
            <a:endParaRPr kumimoji="0" sz="1200" b="0" i="0" u="none" strike="noStrike" kern="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40238694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4"/>
        <p:cNvGrpSpPr/>
        <p:nvPr/>
      </p:nvGrpSpPr>
      <p:grpSpPr>
        <a:xfrm>
          <a:off x="0" y="0"/>
          <a:ext cx="0" cy="0"/>
          <a:chOff x="0" y="0"/>
          <a:chExt cx="0" cy="0"/>
        </a:xfrm>
      </p:grpSpPr>
      <p:sp>
        <p:nvSpPr>
          <p:cNvPr id="585" name="Google Shape;585;p3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586" name="Google Shape;586;p3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37087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3"/>
        <p:cNvGrpSpPr/>
        <p:nvPr/>
      </p:nvGrpSpPr>
      <p:grpSpPr>
        <a:xfrm>
          <a:off x="0" y="0"/>
          <a:ext cx="0" cy="0"/>
          <a:chOff x="0" y="0"/>
          <a:chExt cx="0" cy="0"/>
        </a:xfrm>
      </p:grpSpPr>
      <p:sp>
        <p:nvSpPr>
          <p:cNvPr id="594" name="Google Shape;594;p4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s-AR" sz="12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26</a:t>
            </a:fld>
            <a:endParaRPr kumimoji="0" sz="12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595" name="Google Shape;595;p4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96" name="Google Shape;596;p4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latin typeface="Arial"/>
              <a:ea typeface="Arial"/>
              <a:cs typeface="Arial"/>
              <a:sym typeface="Arial"/>
            </a:endParaRPr>
          </a:p>
        </p:txBody>
      </p:sp>
    </p:spTree>
    <p:extLst>
      <p:ext uri="{BB962C8B-B14F-4D97-AF65-F5344CB8AC3E}">
        <p14:creationId xmlns:p14="http://schemas.microsoft.com/office/powerpoint/2010/main" val="31091750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2"/>
        <p:cNvGrpSpPr/>
        <p:nvPr/>
      </p:nvGrpSpPr>
      <p:grpSpPr>
        <a:xfrm>
          <a:off x="0" y="0"/>
          <a:ext cx="0" cy="0"/>
          <a:chOff x="0" y="0"/>
          <a:chExt cx="0" cy="0"/>
        </a:xfrm>
      </p:grpSpPr>
      <p:sp>
        <p:nvSpPr>
          <p:cNvPr id="603" name="Google Shape;603;p4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604" name="Google Shape;604;p4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722130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8"/>
        <p:cNvGrpSpPr/>
        <p:nvPr/>
      </p:nvGrpSpPr>
      <p:grpSpPr>
        <a:xfrm>
          <a:off x="0" y="0"/>
          <a:ext cx="0" cy="0"/>
          <a:chOff x="0" y="0"/>
          <a:chExt cx="0" cy="0"/>
        </a:xfrm>
      </p:grpSpPr>
      <p:sp>
        <p:nvSpPr>
          <p:cNvPr id="609" name="Google Shape;609;p4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610" name="Google Shape;610;p4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960185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4"/>
        <p:cNvGrpSpPr/>
        <p:nvPr/>
      </p:nvGrpSpPr>
      <p:grpSpPr>
        <a:xfrm>
          <a:off x="0" y="0"/>
          <a:ext cx="0" cy="0"/>
          <a:chOff x="0" y="0"/>
          <a:chExt cx="0" cy="0"/>
        </a:xfrm>
      </p:grpSpPr>
      <p:sp>
        <p:nvSpPr>
          <p:cNvPr id="615" name="Google Shape;615;p4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616" name="Google Shape;616;p4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833309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1"/>
        <p:cNvGrpSpPr/>
        <p:nvPr/>
      </p:nvGrpSpPr>
      <p:grpSpPr>
        <a:xfrm>
          <a:off x="0" y="0"/>
          <a:ext cx="0" cy="0"/>
          <a:chOff x="0" y="0"/>
          <a:chExt cx="0" cy="0"/>
        </a:xfrm>
      </p:grpSpPr>
      <p:sp>
        <p:nvSpPr>
          <p:cNvPr id="622" name="Google Shape;622;p4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s-AR" sz="12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30</a:t>
            </a:fld>
            <a:endParaRPr kumimoji="0" sz="12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623" name="Google Shape;623;p4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24" name="Google Shape;624;p4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latin typeface="Arial"/>
              <a:ea typeface="Arial"/>
              <a:cs typeface="Arial"/>
              <a:sym typeface="Arial"/>
            </a:endParaRPr>
          </a:p>
        </p:txBody>
      </p:sp>
    </p:spTree>
    <p:extLst>
      <p:ext uri="{BB962C8B-B14F-4D97-AF65-F5344CB8AC3E}">
        <p14:creationId xmlns:p14="http://schemas.microsoft.com/office/powerpoint/2010/main" val="40012995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9"/>
        <p:cNvGrpSpPr/>
        <p:nvPr/>
      </p:nvGrpSpPr>
      <p:grpSpPr>
        <a:xfrm>
          <a:off x="0" y="0"/>
          <a:ext cx="0" cy="0"/>
          <a:chOff x="0" y="0"/>
          <a:chExt cx="0" cy="0"/>
        </a:xfrm>
      </p:grpSpPr>
      <p:sp>
        <p:nvSpPr>
          <p:cNvPr id="630" name="Google Shape;630;p4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31" name="Google Shape;631;p4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632" name="Google Shape;632;p4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s-AR" sz="12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31</a:t>
            </a:fld>
            <a:endParaRPr kumimoji="0" sz="1200" b="0" i="0" u="none" strike="noStrike" kern="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9392770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8"/>
        <p:cNvGrpSpPr/>
        <p:nvPr/>
      </p:nvGrpSpPr>
      <p:grpSpPr>
        <a:xfrm>
          <a:off x="0" y="0"/>
          <a:ext cx="0" cy="0"/>
          <a:chOff x="0" y="0"/>
          <a:chExt cx="0" cy="0"/>
        </a:xfrm>
      </p:grpSpPr>
      <p:sp>
        <p:nvSpPr>
          <p:cNvPr id="659" name="Google Shape;659;p4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s-AR"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32</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660" name="Google Shape;660;p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61" name="Google Shape;661;p4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967756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4"/>
        <p:cNvGrpSpPr/>
        <p:nvPr/>
      </p:nvGrpSpPr>
      <p:grpSpPr>
        <a:xfrm>
          <a:off x="0" y="0"/>
          <a:ext cx="0" cy="0"/>
          <a:chOff x="0" y="0"/>
          <a:chExt cx="0" cy="0"/>
        </a:xfrm>
      </p:grpSpPr>
      <p:sp>
        <p:nvSpPr>
          <p:cNvPr id="665" name="Google Shape;665;p4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666" name="Google Shape;666;p4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863126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9"/>
        <p:cNvGrpSpPr/>
        <p:nvPr/>
      </p:nvGrpSpPr>
      <p:grpSpPr>
        <a:xfrm>
          <a:off x="0" y="0"/>
          <a:ext cx="0" cy="0"/>
          <a:chOff x="0" y="0"/>
          <a:chExt cx="0" cy="0"/>
        </a:xfrm>
      </p:grpSpPr>
      <p:sp>
        <p:nvSpPr>
          <p:cNvPr id="670" name="Google Shape;670;p4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671" name="Google Shape;671;p4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643764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4"/>
        <p:cNvGrpSpPr/>
        <p:nvPr/>
      </p:nvGrpSpPr>
      <p:grpSpPr>
        <a:xfrm>
          <a:off x="0" y="0"/>
          <a:ext cx="0" cy="0"/>
          <a:chOff x="0" y="0"/>
          <a:chExt cx="0" cy="0"/>
        </a:xfrm>
      </p:grpSpPr>
      <p:sp>
        <p:nvSpPr>
          <p:cNvPr id="675" name="Google Shape;675;p5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676" name="Google Shape;676;p5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2204813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9"/>
        <p:cNvGrpSpPr/>
        <p:nvPr/>
      </p:nvGrpSpPr>
      <p:grpSpPr>
        <a:xfrm>
          <a:off x="0" y="0"/>
          <a:ext cx="0" cy="0"/>
          <a:chOff x="0" y="0"/>
          <a:chExt cx="0" cy="0"/>
        </a:xfrm>
      </p:grpSpPr>
      <p:sp>
        <p:nvSpPr>
          <p:cNvPr id="680" name="Google Shape;680;p5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1" name="Google Shape;681;p5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682" name="Google Shape;682;p5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s-AR"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36</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77723149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1"/>
        <p:cNvGrpSpPr/>
        <p:nvPr/>
      </p:nvGrpSpPr>
      <p:grpSpPr>
        <a:xfrm>
          <a:off x="0" y="0"/>
          <a:ext cx="0" cy="0"/>
          <a:chOff x="0" y="0"/>
          <a:chExt cx="0" cy="0"/>
        </a:xfrm>
      </p:grpSpPr>
      <p:sp>
        <p:nvSpPr>
          <p:cNvPr id="692" name="Google Shape;692;p5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693" name="Google Shape;693;p5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035630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70" name="Google Shape;370;p1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371" name="Google Shape;371;p1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s-AR" sz="1200" b="0" i="0" u="none" strike="noStrike" kern="120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39</a:t>
            </a:fld>
            <a:endParaRPr kumimoji="0" sz="1200" b="0" i="0" u="none" strike="noStrike" kern="120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a:extLst>
            <a:ext uri="{FF2B5EF4-FFF2-40B4-BE49-F238E27FC236}">
              <a16:creationId xmlns:a16="http://schemas.microsoft.com/office/drawing/2014/main" id="{2C517F6B-1D96-5BBD-F6CF-F9A05367E796}"/>
            </a:ext>
          </a:extLst>
        </p:cNvPr>
        <p:cNvGrpSpPr/>
        <p:nvPr/>
      </p:nvGrpSpPr>
      <p:grpSpPr>
        <a:xfrm>
          <a:off x="0" y="0"/>
          <a:ext cx="0" cy="0"/>
          <a:chOff x="0" y="0"/>
          <a:chExt cx="0" cy="0"/>
        </a:xfrm>
      </p:grpSpPr>
      <p:sp>
        <p:nvSpPr>
          <p:cNvPr id="369" name="Google Shape;369;p16:notes">
            <a:extLst>
              <a:ext uri="{FF2B5EF4-FFF2-40B4-BE49-F238E27FC236}">
                <a16:creationId xmlns:a16="http://schemas.microsoft.com/office/drawing/2014/main" id="{0BD4213F-9711-D561-1CBF-6AE348E4FA0B}"/>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70" name="Google Shape;370;p16:notes">
            <a:extLst>
              <a:ext uri="{FF2B5EF4-FFF2-40B4-BE49-F238E27FC236}">
                <a16:creationId xmlns:a16="http://schemas.microsoft.com/office/drawing/2014/main" id="{2A46ADBB-321F-AFAE-BBDD-471A5440986B}"/>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371" name="Google Shape;371;p16:notes">
            <a:extLst>
              <a:ext uri="{FF2B5EF4-FFF2-40B4-BE49-F238E27FC236}">
                <a16:creationId xmlns:a16="http://schemas.microsoft.com/office/drawing/2014/main" id="{9D2BDDE9-CB7E-9672-F0F5-FFC3292E46CF}"/>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s-AR" sz="1200" b="0" i="0" u="none" strike="noStrike" kern="120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45</a:t>
            </a:fld>
            <a:endParaRPr kumimoji="0" sz="1200" b="0" i="0" u="none" strike="noStrike" kern="120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332391156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a:extLst>
            <a:ext uri="{FF2B5EF4-FFF2-40B4-BE49-F238E27FC236}">
              <a16:creationId xmlns:a16="http://schemas.microsoft.com/office/drawing/2014/main" id="{1B6A193D-03FD-0905-2344-C0635C5DB39D}"/>
            </a:ext>
          </a:extLst>
        </p:cNvPr>
        <p:cNvGrpSpPr/>
        <p:nvPr/>
      </p:nvGrpSpPr>
      <p:grpSpPr>
        <a:xfrm>
          <a:off x="0" y="0"/>
          <a:ext cx="0" cy="0"/>
          <a:chOff x="0" y="0"/>
          <a:chExt cx="0" cy="0"/>
        </a:xfrm>
      </p:grpSpPr>
      <p:sp>
        <p:nvSpPr>
          <p:cNvPr id="369" name="Google Shape;369;p16:notes">
            <a:extLst>
              <a:ext uri="{FF2B5EF4-FFF2-40B4-BE49-F238E27FC236}">
                <a16:creationId xmlns:a16="http://schemas.microsoft.com/office/drawing/2014/main" id="{CAE0F833-4AFB-80DA-532A-D3FBACDF16C6}"/>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70" name="Google Shape;370;p16:notes">
            <a:extLst>
              <a:ext uri="{FF2B5EF4-FFF2-40B4-BE49-F238E27FC236}">
                <a16:creationId xmlns:a16="http://schemas.microsoft.com/office/drawing/2014/main" id="{53B1ABC0-0CC0-720A-C451-23DC2E76EE69}"/>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371" name="Google Shape;371;p16:notes">
            <a:extLst>
              <a:ext uri="{FF2B5EF4-FFF2-40B4-BE49-F238E27FC236}">
                <a16:creationId xmlns:a16="http://schemas.microsoft.com/office/drawing/2014/main" id="{729D20F9-3FC3-C35B-FF30-1C4B0F8E48BA}"/>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s-AR" sz="1200" b="0" i="0" u="none" strike="noStrike" kern="120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46</a:t>
            </a:fld>
            <a:endParaRPr kumimoji="0" sz="1200" b="0" i="0" u="none" strike="noStrike" kern="120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12278416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a:extLst>
            <a:ext uri="{FF2B5EF4-FFF2-40B4-BE49-F238E27FC236}">
              <a16:creationId xmlns:a16="http://schemas.microsoft.com/office/drawing/2014/main" id="{E8AD9F67-0447-06AC-084F-51F76DB81110}"/>
            </a:ext>
          </a:extLst>
        </p:cNvPr>
        <p:cNvGrpSpPr/>
        <p:nvPr/>
      </p:nvGrpSpPr>
      <p:grpSpPr>
        <a:xfrm>
          <a:off x="0" y="0"/>
          <a:ext cx="0" cy="0"/>
          <a:chOff x="0" y="0"/>
          <a:chExt cx="0" cy="0"/>
        </a:xfrm>
      </p:grpSpPr>
      <p:sp>
        <p:nvSpPr>
          <p:cNvPr id="369" name="Google Shape;369;p16:notes">
            <a:extLst>
              <a:ext uri="{FF2B5EF4-FFF2-40B4-BE49-F238E27FC236}">
                <a16:creationId xmlns:a16="http://schemas.microsoft.com/office/drawing/2014/main" id="{8CE9D0F3-024A-5C4F-A538-20FC68318064}"/>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70" name="Google Shape;370;p16:notes">
            <a:extLst>
              <a:ext uri="{FF2B5EF4-FFF2-40B4-BE49-F238E27FC236}">
                <a16:creationId xmlns:a16="http://schemas.microsoft.com/office/drawing/2014/main" id="{BAE656AB-3FA2-BFB6-C912-1C45974DC9F1}"/>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371" name="Google Shape;371;p16:notes">
            <a:extLst>
              <a:ext uri="{FF2B5EF4-FFF2-40B4-BE49-F238E27FC236}">
                <a16:creationId xmlns:a16="http://schemas.microsoft.com/office/drawing/2014/main" id="{E41EEB1E-07B5-828A-DC78-0A9CD246DDA8}"/>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s-AR" sz="1200" b="0" i="0" u="none" strike="noStrike" kern="120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47</a:t>
            </a:fld>
            <a:endParaRPr kumimoji="0" sz="1200" b="0" i="0" u="none" strike="noStrike" kern="120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366938172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a:extLst>
            <a:ext uri="{FF2B5EF4-FFF2-40B4-BE49-F238E27FC236}">
              <a16:creationId xmlns:a16="http://schemas.microsoft.com/office/drawing/2014/main" id="{E0F80B31-4158-F935-F83D-883F77DD6DEC}"/>
            </a:ext>
          </a:extLst>
        </p:cNvPr>
        <p:cNvGrpSpPr/>
        <p:nvPr/>
      </p:nvGrpSpPr>
      <p:grpSpPr>
        <a:xfrm>
          <a:off x="0" y="0"/>
          <a:ext cx="0" cy="0"/>
          <a:chOff x="0" y="0"/>
          <a:chExt cx="0" cy="0"/>
        </a:xfrm>
      </p:grpSpPr>
      <p:sp>
        <p:nvSpPr>
          <p:cNvPr id="369" name="Google Shape;369;p16:notes">
            <a:extLst>
              <a:ext uri="{FF2B5EF4-FFF2-40B4-BE49-F238E27FC236}">
                <a16:creationId xmlns:a16="http://schemas.microsoft.com/office/drawing/2014/main" id="{6E4EF206-B153-3D43-19E9-CADCE6489F14}"/>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70" name="Google Shape;370;p16:notes">
            <a:extLst>
              <a:ext uri="{FF2B5EF4-FFF2-40B4-BE49-F238E27FC236}">
                <a16:creationId xmlns:a16="http://schemas.microsoft.com/office/drawing/2014/main" id="{D6C74177-D9F7-8B11-B1C2-BB62DA043471}"/>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371" name="Google Shape;371;p16:notes">
            <a:extLst>
              <a:ext uri="{FF2B5EF4-FFF2-40B4-BE49-F238E27FC236}">
                <a16:creationId xmlns:a16="http://schemas.microsoft.com/office/drawing/2014/main" id="{96254B2D-4E63-7FA2-60CA-AD7E8A0F5D3C}"/>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s-AR" sz="1200" b="0" i="0" u="none" strike="noStrike" kern="120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48</a:t>
            </a:fld>
            <a:endParaRPr kumimoji="0" sz="1200" b="0" i="0" u="none" strike="noStrike" kern="120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337534605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6"/>
        <p:cNvGrpSpPr/>
        <p:nvPr/>
      </p:nvGrpSpPr>
      <p:grpSpPr>
        <a:xfrm>
          <a:off x="0" y="0"/>
          <a:ext cx="0" cy="0"/>
          <a:chOff x="0" y="0"/>
          <a:chExt cx="0" cy="0"/>
        </a:xfrm>
      </p:grpSpPr>
      <p:sp>
        <p:nvSpPr>
          <p:cNvPr id="697" name="Google Shape;697;p5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698" name="Google Shape;698;p5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1"/>
        <p:cNvGrpSpPr/>
        <p:nvPr/>
      </p:nvGrpSpPr>
      <p:grpSpPr>
        <a:xfrm>
          <a:off x="0" y="0"/>
          <a:ext cx="0" cy="0"/>
          <a:chOff x="0" y="0"/>
          <a:chExt cx="0" cy="0"/>
        </a:xfrm>
      </p:grpSpPr>
      <p:sp>
        <p:nvSpPr>
          <p:cNvPr id="702" name="Google Shape;702;p5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703" name="Google Shape;703;p5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9"/>
        <p:cNvGrpSpPr/>
        <p:nvPr/>
      </p:nvGrpSpPr>
      <p:grpSpPr>
        <a:xfrm>
          <a:off x="0" y="0"/>
          <a:ext cx="0" cy="0"/>
          <a:chOff x="0" y="0"/>
          <a:chExt cx="0" cy="0"/>
        </a:xfrm>
      </p:grpSpPr>
      <p:sp>
        <p:nvSpPr>
          <p:cNvPr id="710" name="Google Shape;710;p5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711" name="Google Shape;711;p5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4"/>
        <p:cNvGrpSpPr/>
        <p:nvPr/>
      </p:nvGrpSpPr>
      <p:grpSpPr>
        <a:xfrm>
          <a:off x="0" y="0"/>
          <a:ext cx="0" cy="0"/>
          <a:chOff x="0" y="0"/>
          <a:chExt cx="0" cy="0"/>
        </a:xfrm>
      </p:grpSpPr>
      <p:sp>
        <p:nvSpPr>
          <p:cNvPr id="725" name="Google Shape;725;p5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726" name="Google Shape;726;p5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1"/>
        <p:cNvGrpSpPr/>
        <p:nvPr/>
      </p:nvGrpSpPr>
      <p:grpSpPr>
        <a:xfrm>
          <a:off x="0" y="0"/>
          <a:ext cx="0" cy="0"/>
          <a:chOff x="0" y="0"/>
          <a:chExt cx="0" cy="0"/>
        </a:xfrm>
      </p:grpSpPr>
      <p:sp>
        <p:nvSpPr>
          <p:cNvPr id="742" name="Google Shape;742;p5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743" name="Google Shape;743;p5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3"/>
        <p:cNvGrpSpPr/>
        <p:nvPr/>
      </p:nvGrpSpPr>
      <p:grpSpPr>
        <a:xfrm>
          <a:off x="0" y="0"/>
          <a:ext cx="0" cy="0"/>
          <a:chOff x="0" y="0"/>
          <a:chExt cx="0" cy="0"/>
        </a:xfrm>
      </p:grpSpPr>
      <p:sp>
        <p:nvSpPr>
          <p:cNvPr id="754" name="Google Shape;754;p5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755" name="Google Shape;755;p5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1"/>
        <p:cNvGrpSpPr/>
        <p:nvPr/>
      </p:nvGrpSpPr>
      <p:grpSpPr>
        <a:xfrm>
          <a:off x="0" y="0"/>
          <a:ext cx="0" cy="0"/>
          <a:chOff x="0" y="0"/>
          <a:chExt cx="0" cy="0"/>
        </a:xfrm>
      </p:grpSpPr>
      <p:sp>
        <p:nvSpPr>
          <p:cNvPr id="772" name="Google Shape;772;p6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773" name="Google Shape;773;p6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1"/>
        <p:cNvGrpSpPr/>
        <p:nvPr/>
      </p:nvGrpSpPr>
      <p:grpSpPr>
        <a:xfrm>
          <a:off x="0" y="0"/>
          <a:ext cx="0" cy="0"/>
          <a:chOff x="0" y="0"/>
          <a:chExt cx="0" cy="0"/>
        </a:xfrm>
      </p:grpSpPr>
      <p:sp>
        <p:nvSpPr>
          <p:cNvPr id="782" name="Google Shape;782;p6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783" name="Google Shape;783;p6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1"/>
        <p:cNvGrpSpPr/>
        <p:nvPr/>
      </p:nvGrpSpPr>
      <p:grpSpPr>
        <a:xfrm>
          <a:off x="0" y="0"/>
          <a:ext cx="0" cy="0"/>
          <a:chOff x="0" y="0"/>
          <a:chExt cx="0" cy="0"/>
        </a:xfrm>
      </p:grpSpPr>
      <p:sp>
        <p:nvSpPr>
          <p:cNvPr id="792" name="Google Shape;792;p6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793" name="Google Shape;793;p6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5"/>
        <p:cNvGrpSpPr/>
        <p:nvPr/>
      </p:nvGrpSpPr>
      <p:grpSpPr>
        <a:xfrm>
          <a:off x="0" y="0"/>
          <a:ext cx="0" cy="0"/>
          <a:chOff x="0" y="0"/>
          <a:chExt cx="0" cy="0"/>
        </a:xfrm>
      </p:grpSpPr>
      <p:sp>
        <p:nvSpPr>
          <p:cNvPr id="806" name="Google Shape;806;p6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807" name="Google Shape;807;p6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6">
          <a:extLst>
            <a:ext uri="{FF2B5EF4-FFF2-40B4-BE49-F238E27FC236}">
              <a16:creationId xmlns:a16="http://schemas.microsoft.com/office/drawing/2014/main" id="{77CDD899-6582-FE59-7CC7-77E2A7E47519}"/>
            </a:ext>
          </a:extLst>
        </p:cNvPr>
        <p:cNvGrpSpPr/>
        <p:nvPr/>
      </p:nvGrpSpPr>
      <p:grpSpPr>
        <a:xfrm>
          <a:off x="0" y="0"/>
          <a:ext cx="0" cy="0"/>
          <a:chOff x="0" y="0"/>
          <a:chExt cx="0" cy="0"/>
        </a:xfrm>
      </p:grpSpPr>
      <p:sp>
        <p:nvSpPr>
          <p:cNvPr id="697" name="Google Shape;697;p53:notes">
            <a:extLst>
              <a:ext uri="{FF2B5EF4-FFF2-40B4-BE49-F238E27FC236}">
                <a16:creationId xmlns:a16="http://schemas.microsoft.com/office/drawing/2014/main" id="{9D61C471-C607-5052-9BFF-F41A57A06CD4}"/>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698" name="Google Shape;698;p53:notes">
            <a:extLst>
              <a:ext uri="{FF2B5EF4-FFF2-40B4-BE49-F238E27FC236}">
                <a16:creationId xmlns:a16="http://schemas.microsoft.com/office/drawing/2014/main" id="{747CC394-0984-277C-C5B5-66D8E3DB524E}"/>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0358034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1"/>
        <p:cNvGrpSpPr/>
        <p:nvPr/>
      </p:nvGrpSpPr>
      <p:grpSpPr>
        <a:xfrm>
          <a:off x="0" y="0"/>
          <a:ext cx="0" cy="0"/>
          <a:chOff x="0" y="0"/>
          <a:chExt cx="0" cy="0"/>
        </a:xfrm>
      </p:grpSpPr>
      <p:sp>
        <p:nvSpPr>
          <p:cNvPr id="822" name="Google Shape;822;p6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823" name="Google Shape;823;p6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9"/>
        <p:cNvGrpSpPr/>
        <p:nvPr/>
      </p:nvGrpSpPr>
      <p:grpSpPr>
        <a:xfrm>
          <a:off x="0" y="0"/>
          <a:ext cx="0" cy="0"/>
          <a:chOff x="0" y="0"/>
          <a:chExt cx="0" cy="0"/>
        </a:xfrm>
      </p:grpSpPr>
      <p:sp>
        <p:nvSpPr>
          <p:cNvPr id="830" name="Google Shape;830;p6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1" name="Google Shape;831;p6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832" name="Google Shape;832;p6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s-AR" sz="1200" b="0" i="0" u="none" strike="noStrike" cap="none">
                <a:solidFill>
                  <a:srgbClr val="000000"/>
                </a:solidFill>
                <a:latin typeface="Arial"/>
                <a:ea typeface="Arial"/>
                <a:cs typeface="Arial"/>
                <a:sym typeface="Arial"/>
              </a:rPr>
              <a:t>61</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3"/>
        <p:cNvGrpSpPr/>
        <p:nvPr/>
      </p:nvGrpSpPr>
      <p:grpSpPr>
        <a:xfrm>
          <a:off x="0" y="0"/>
          <a:ext cx="0" cy="0"/>
          <a:chOff x="0" y="0"/>
          <a:chExt cx="0" cy="0"/>
        </a:xfrm>
      </p:grpSpPr>
      <p:sp>
        <p:nvSpPr>
          <p:cNvPr id="844" name="Google Shape;844;p6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5" name="Google Shape;845;p6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846" name="Google Shape;846;p6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s-AR" sz="1200" b="0" i="0" u="none" strike="noStrike" cap="none">
                <a:solidFill>
                  <a:srgbClr val="000000"/>
                </a:solidFill>
                <a:latin typeface="Arial"/>
                <a:ea typeface="Arial"/>
                <a:cs typeface="Arial"/>
                <a:sym typeface="Arial"/>
              </a:rPr>
              <a:t>62</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7"/>
        <p:cNvGrpSpPr/>
        <p:nvPr/>
      </p:nvGrpSpPr>
      <p:grpSpPr>
        <a:xfrm>
          <a:off x="0" y="0"/>
          <a:ext cx="0" cy="0"/>
          <a:chOff x="0" y="0"/>
          <a:chExt cx="0" cy="0"/>
        </a:xfrm>
      </p:grpSpPr>
      <p:sp>
        <p:nvSpPr>
          <p:cNvPr id="868" name="Google Shape;868;p6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9" name="Google Shape;869;p6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870" name="Google Shape;870;p6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s-AR" sz="1200" b="0" i="0" u="none" strike="noStrike" cap="none">
                <a:solidFill>
                  <a:srgbClr val="000000"/>
                </a:solidFill>
                <a:latin typeface="Arial"/>
                <a:ea typeface="Arial"/>
                <a:cs typeface="Arial"/>
                <a:sym typeface="Arial"/>
              </a:rPr>
              <a:t>63</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5"/>
        <p:cNvGrpSpPr/>
        <p:nvPr/>
      </p:nvGrpSpPr>
      <p:grpSpPr>
        <a:xfrm>
          <a:off x="0" y="0"/>
          <a:ext cx="0" cy="0"/>
          <a:chOff x="0" y="0"/>
          <a:chExt cx="0" cy="0"/>
        </a:xfrm>
      </p:grpSpPr>
      <p:sp>
        <p:nvSpPr>
          <p:cNvPr id="896" name="Google Shape;896;p6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97" name="Google Shape;897;p6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898" name="Google Shape;898;p6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s-AR" sz="1200" b="0" i="0" u="none" strike="noStrike" cap="none">
                <a:solidFill>
                  <a:srgbClr val="000000"/>
                </a:solidFill>
                <a:latin typeface="Arial"/>
                <a:ea typeface="Arial"/>
                <a:cs typeface="Arial"/>
                <a:sym typeface="Arial"/>
              </a:rPr>
              <a:t>64</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3"/>
        <p:cNvGrpSpPr/>
        <p:nvPr/>
      </p:nvGrpSpPr>
      <p:grpSpPr>
        <a:xfrm>
          <a:off x="0" y="0"/>
          <a:ext cx="0" cy="0"/>
          <a:chOff x="0" y="0"/>
          <a:chExt cx="0" cy="0"/>
        </a:xfrm>
      </p:grpSpPr>
      <p:sp>
        <p:nvSpPr>
          <p:cNvPr id="914" name="Google Shape;914;p7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15" name="Google Shape;915;p7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916" name="Google Shape;916;p7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s-AR" sz="1200" b="0" i="0" u="none" strike="noStrike" cap="none">
                <a:solidFill>
                  <a:srgbClr val="000000"/>
                </a:solidFill>
                <a:latin typeface="Arial"/>
                <a:ea typeface="Arial"/>
                <a:cs typeface="Arial"/>
                <a:sym typeface="Arial"/>
              </a:rPr>
              <a:t>65</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5"/>
        <p:cNvGrpSpPr/>
        <p:nvPr/>
      </p:nvGrpSpPr>
      <p:grpSpPr>
        <a:xfrm>
          <a:off x="0" y="0"/>
          <a:ext cx="0" cy="0"/>
          <a:chOff x="0" y="0"/>
          <a:chExt cx="0" cy="0"/>
        </a:xfrm>
      </p:grpSpPr>
      <p:sp>
        <p:nvSpPr>
          <p:cNvPr id="946" name="Google Shape;946;p7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47" name="Google Shape;947;p7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948" name="Google Shape;948;p7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s-AR" sz="1200" b="0" i="0" u="none" strike="noStrike" cap="none">
                <a:solidFill>
                  <a:srgbClr val="000000"/>
                </a:solidFill>
                <a:latin typeface="Arial"/>
                <a:ea typeface="Arial"/>
                <a:cs typeface="Arial"/>
                <a:sym typeface="Arial"/>
              </a:rPr>
              <a:t>66</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9"/>
        <p:cNvGrpSpPr/>
        <p:nvPr/>
      </p:nvGrpSpPr>
      <p:grpSpPr>
        <a:xfrm>
          <a:off x="0" y="0"/>
          <a:ext cx="0" cy="0"/>
          <a:chOff x="0" y="0"/>
          <a:chExt cx="0" cy="0"/>
        </a:xfrm>
      </p:grpSpPr>
      <p:sp>
        <p:nvSpPr>
          <p:cNvPr id="960" name="Google Shape;960;p7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961" name="Google Shape;961;p7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0"/>
        <p:cNvGrpSpPr/>
        <p:nvPr/>
      </p:nvGrpSpPr>
      <p:grpSpPr>
        <a:xfrm>
          <a:off x="0" y="0"/>
          <a:ext cx="0" cy="0"/>
          <a:chOff x="0" y="0"/>
          <a:chExt cx="0" cy="0"/>
        </a:xfrm>
      </p:grpSpPr>
      <p:sp>
        <p:nvSpPr>
          <p:cNvPr id="971" name="Google Shape;971;p7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2" name="Google Shape;972;p7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973" name="Google Shape;973;p7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AR"/>
              <a:t>68</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0"/>
        <p:cNvGrpSpPr/>
        <p:nvPr/>
      </p:nvGrpSpPr>
      <p:grpSpPr>
        <a:xfrm>
          <a:off x="0" y="0"/>
          <a:ext cx="0" cy="0"/>
          <a:chOff x="0" y="0"/>
          <a:chExt cx="0" cy="0"/>
        </a:xfrm>
      </p:grpSpPr>
      <p:sp>
        <p:nvSpPr>
          <p:cNvPr id="991" name="Google Shape;991;p7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992" name="Google Shape;992;p7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2"/>
        <p:cNvGrpSpPr/>
        <p:nvPr/>
      </p:nvGrpSpPr>
      <p:grpSpPr>
        <a:xfrm>
          <a:off x="0" y="0"/>
          <a:ext cx="0" cy="0"/>
          <a:chOff x="0" y="0"/>
          <a:chExt cx="0" cy="0"/>
        </a:xfrm>
      </p:grpSpPr>
      <p:sp>
        <p:nvSpPr>
          <p:cNvPr id="1003" name="Google Shape;1003;p7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004" name="Google Shape;1004;p7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3"/>
        <p:cNvGrpSpPr/>
        <p:nvPr/>
      </p:nvGrpSpPr>
      <p:grpSpPr>
        <a:xfrm>
          <a:off x="0" y="0"/>
          <a:ext cx="0" cy="0"/>
          <a:chOff x="0" y="0"/>
          <a:chExt cx="0" cy="0"/>
        </a:xfrm>
      </p:grpSpPr>
      <p:sp>
        <p:nvSpPr>
          <p:cNvPr id="1014" name="Google Shape;1014;p7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5" name="Google Shape;1015;p7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1016" name="Google Shape;1016;p7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s-AR" sz="1200" b="0" i="0" u="none" strike="noStrike" cap="none">
                <a:solidFill>
                  <a:srgbClr val="000000"/>
                </a:solidFill>
                <a:latin typeface="Arial"/>
                <a:ea typeface="Arial"/>
                <a:cs typeface="Arial"/>
                <a:sym typeface="Arial"/>
              </a:rPr>
              <a:t>71</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2"/>
        <p:cNvGrpSpPr/>
        <p:nvPr/>
      </p:nvGrpSpPr>
      <p:grpSpPr>
        <a:xfrm>
          <a:off x="0" y="0"/>
          <a:ext cx="0" cy="0"/>
          <a:chOff x="0" y="0"/>
          <a:chExt cx="0" cy="0"/>
        </a:xfrm>
      </p:grpSpPr>
      <p:sp>
        <p:nvSpPr>
          <p:cNvPr id="1033" name="Google Shape;1033;p7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034" name="Google Shape;1034;p7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3"/>
        <p:cNvGrpSpPr/>
        <p:nvPr/>
      </p:nvGrpSpPr>
      <p:grpSpPr>
        <a:xfrm>
          <a:off x="0" y="0"/>
          <a:ext cx="0" cy="0"/>
          <a:chOff x="0" y="0"/>
          <a:chExt cx="0" cy="0"/>
        </a:xfrm>
      </p:grpSpPr>
      <p:sp>
        <p:nvSpPr>
          <p:cNvPr id="1044" name="Google Shape;1044;p7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5" name="Google Shape;1045;p7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1046" name="Google Shape;1046;p7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s-AR" sz="1200" b="0" i="0" u="none" strike="noStrike" cap="none">
                <a:solidFill>
                  <a:srgbClr val="000000"/>
                </a:solidFill>
                <a:latin typeface="Arial"/>
                <a:ea typeface="Arial"/>
                <a:cs typeface="Arial"/>
                <a:sym typeface="Arial"/>
              </a:rPr>
              <a:t>73</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En blanco" type="blank">
  <p:cSld name="BLANK">
    <p:spTree>
      <p:nvGrpSpPr>
        <p:cNvPr id="1" name="Shape 90"/>
        <p:cNvGrpSpPr/>
        <p:nvPr/>
      </p:nvGrpSpPr>
      <p:grpSpPr>
        <a:xfrm>
          <a:off x="0" y="0"/>
          <a:ext cx="0" cy="0"/>
          <a:chOff x="0" y="0"/>
          <a:chExt cx="0" cy="0"/>
        </a:xfrm>
      </p:grpSpPr>
      <p:sp>
        <p:nvSpPr>
          <p:cNvPr id="91" name="Google Shape;91;p102"/>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 name="Google Shape;92;p102"/>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 name="Google Shape;93;p102"/>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spcBef>
                <a:spcPts val="0"/>
              </a:spcBef>
              <a:spcAft>
                <a:spcPts val="0"/>
              </a:spcAft>
              <a:buNone/>
              <a:defRPr sz="1400" b="0" i="0" u="none" strike="noStrike" cap="none">
                <a:solidFill>
                  <a:schemeClr val="dk1"/>
                </a:solidFill>
                <a:latin typeface="Arial"/>
                <a:ea typeface="Arial"/>
                <a:cs typeface="Arial"/>
                <a:sym typeface="Arial"/>
              </a:defRPr>
            </a:lvl1pPr>
            <a:lvl2pPr marL="0" marR="0" lvl="1" indent="0" algn="r">
              <a:spcBef>
                <a:spcPts val="0"/>
              </a:spcBef>
              <a:spcAft>
                <a:spcPts val="0"/>
              </a:spcAft>
              <a:buNone/>
              <a:defRPr sz="1400" b="0" i="0" u="none" strike="noStrike" cap="none">
                <a:solidFill>
                  <a:schemeClr val="dk1"/>
                </a:solidFill>
                <a:latin typeface="Arial"/>
                <a:ea typeface="Arial"/>
                <a:cs typeface="Arial"/>
                <a:sym typeface="Arial"/>
              </a:defRPr>
            </a:lvl2pPr>
            <a:lvl3pPr marL="0" marR="0" lvl="2" indent="0" algn="r">
              <a:spcBef>
                <a:spcPts val="0"/>
              </a:spcBef>
              <a:spcAft>
                <a:spcPts val="0"/>
              </a:spcAft>
              <a:buNone/>
              <a:defRPr sz="1400" b="0" i="0" u="none" strike="noStrike" cap="none">
                <a:solidFill>
                  <a:schemeClr val="dk1"/>
                </a:solidFill>
                <a:latin typeface="Arial"/>
                <a:ea typeface="Arial"/>
                <a:cs typeface="Arial"/>
                <a:sym typeface="Arial"/>
              </a:defRPr>
            </a:lvl3pPr>
            <a:lvl4pPr marL="0" marR="0" lvl="3" indent="0" algn="r">
              <a:spcBef>
                <a:spcPts val="0"/>
              </a:spcBef>
              <a:spcAft>
                <a:spcPts val="0"/>
              </a:spcAft>
              <a:buNone/>
              <a:defRPr sz="1400" b="0" i="0" u="none" strike="noStrike" cap="none">
                <a:solidFill>
                  <a:schemeClr val="dk1"/>
                </a:solidFill>
                <a:latin typeface="Arial"/>
                <a:ea typeface="Arial"/>
                <a:cs typeface="Arial"/>
                <a:sym typeface="Arial"/>
              </a:defRPr>
            </a:lvl4pPr>
            <a:lvl5pPr marL="0" marR="0" lvl="4" indent="0" algn="r">
              <a:spcBef>
                <a:spcPts val="0"/>
              </a:spcBef>
              <a:spcAft>
                <a:spcPts val="0"/>
              </a:spcAft>
              <a:buNone/>
              <a:defRPr sz="1400" b="0" i="0" u="none" strike="noStrike" cap="none">
                <a:solidFill>
                  <a:schemeClr val="dk1"/>
                </a:solidFill>
                <a:latin typeface="Arial"/>
                <a:ea typeface="Arial"/>
                <a:cs typeface="Arial"/>
                <a:sym typeface="Arial"/>
              </a:defRPr>
            </a:lvl5pPr>
            <a:lvl6pPr marL="0" marR="0" lvl="5" indent="0" algn="r">
              <a:spcBef>
                <a:spcPts val="0"/>
              </a:spcBef>
              <a:spcAft>
                <a:spcPts val="0"/>
              </a:spcAft>
              <a:buNone/>
              <a:defRPr sz="1400" b="0" i="0" u="none" strike="noStrike" cap="none">
                <a:solidFill>
                  <a:schemeClr val="dk1"/>
                </a:solidFill>
                <a:latin typeface="Arial"/>
                <a:ea typeface="Arial"/>
                <a:cs typeface="Arial"/>
                <a:sym typeface="Arial"/>
              </a:defRPr>
            </a:lvl6pPr>
            <a:lvl7pPr marL="0" marR="0" lvl="6" indent="0" algn="r">
              <a:spcBef>
                <a:spcPts val="0"/>
              </a:spcBef>
              <a:spcAft>
                <a:spcPts val="0"/>
              </a:spcAft>
              <a:buNone/>
              <a:defRPr sz="1400" b="0" i="0" u="none" strike="noStrike" cap="none">
                <a:solidFill>
                  <a:schemeClr val="dk1"/>
                </a:solidFill>
                <a:latin typeface="Arial"/>
                <a:ea typeface="Arial"/>
                <a:cs typeface="Arial"/>
                <a:sym typeface="Arial"/>
              </a:defRPr>
            </a:lvl7pPr>
            <a:lvl8pPr marL="0" marR="0" lvl="7" indent="0" algn="r">
              <a:spcBef>
                <a:spcPts val="0"/>
              </a:spcBef>
              <a:spcAft>
                <a:spcPts val="0"/>
              </a:spcAft>
              <a:buNone/>
              <a:defRPr sz="1400" b="0" i="0" u="none" strike="noStrike" cap="none">
                <a:solidFill>
                  <a:schemeClr val="dk1"/>
                </a:solidFill>
                <a:latin typeface="Arial"/>
                <a:ea typeface="Arial"/>
                <a:cs typeface="Arial"/>
                <a:sym typeface="Arial"/>
              </a:defRPr>
            </a:lvl8pPr>
            <a:lvl9pPr marL="0" marR="0" lvl="8" indent="0" algn="r">
              <a:spcBef>
                <a:spcPts val="0"/>
              </a:spcBef>
              <a:spcAft>
                <a:spcPts val="0"/>
              </a:spcAft>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A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iapositiva de título" type="title">
  <p:cSld name="TITLE">
    <p:spTree>
      <p:nvGrpSpPr>
        <p:cNvPr id="1" name="Shape 100"/>
        <p:cNvGrpSpPr/>
        <p:nvPr/>
      </p:nvGrpSpPr>
      <p:grpSpPr>
        <a:xfrm>
          <a:off x="0" y="0"/>
          <a:ext cx="0" cy="0"/>
          <a:chOff x="0" y="0"/>
          <a:chExt cx="0" cy="0"/>
        </a:xfrm>
      </p:grpSpPr>
      <p:sp>
        <p:nvSpPr>
          <p:cNvPr id="101" name="Google Shape;101;p11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02" name="Google Shape;102;p118"/>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spcBef>
                <a:spcPts val="640"/>
              </a:spcBef>
              <a:spcAft>
                <a:spcPts val="0"/>
              </a:spcAft>
              <a:buClr>
                <a:schemeClr val="dk1"/>
              </a:buClr>
              <a:buSzPts val="3200"/>
              <a:buFont typeface="Arial"/>
              <a:buNone/>
              <a:defRPr/>
            </a:lvl1pPr>
            <a:lvl2pPr lvl="1" algn="ctr">
              <a:spcBef>
                <a:spcPts val="560"/>
              </a:spcBef>
              <a:spcAft>
                <a:spcPts val="0"/>
              </a:spcAft>
              <a:buClr>
                <a:schemeClr val="dk1"/>
              </a:buClr>
              <a:buSzPts val="2800"/>
              <a:buFont typeface="Arial"/>
              <a:buNone/>
              <a:defRPr/>
            </a:lvl2pPr>
            <a:lvl3pPr lvl="2" algn="ctr">
              <a:spcBef>
                <a:spcPts val="480"/>
              </a:spcBef>
              <a:spcAft>
                <a:spcPts val="0"/>
              </a:spcAft>
              <a:buClr>
                <a:schemeClr val="dk1"/>
              </a:buClr>
              <a:buSzPts val="2400"/>
              <a:buFont typeface="Arial"/>
              <a:buNone/>
              <a:defRPr/>
            </a:lvl3pPr>
            <a:lvl4pPr lvl="3" algn="ctr">
              <a:spcBef>
                <a:spcPts val="400"/>
              </a:spcBef>
              <a:spcAft>
                <a:spcPts val="0"/>
              </a:spcAft>
              <a:buClr>
                <a:schemeClr val="dk1"/>
              </a:buClr>
              <a:buSzPts val="2000"/>
              <a:buFont typeface="Arial"/>
              <a:buNone/>
              <a:defRPr/>
            </a:lvl4pPr>
            <a:lvl5pPr lvl="4" algn="ctr">
              <a:spcBef>
                <a:spcPts val="400"/>
              </a:spcBef>
              <a:spcAft>
                <a:spcPts val="0"/>
              </a:spcAft>
              <a:buClr>
                <a:schemeClr val="dk1"/>
              </a:buClr>
              <a:buSzPts val="2000"/>
              <a:buFont typeface="Arial"/>
              <a:buNone/>
              <a:defRPr/>
            </a:lvl5pPr>
            <a:lvl6pPr lvl="5" algn="ctr">
              <a:spcBef>
                <a:spcPts val="400"/>
              </a:spcBef>
              <a:spcAft>
                <a:spcPts val="0"/>
              </a:spcAft>
              <a:buClr>
                <a:schemeClr val="dk1"/>
              </a:buClr>
              <a:buSzPts val="2000"/>
              <a:buFont typeface="Arial"/>
              <a:buNone/>
              <a:defRPr/>
            </a:lvl6pPr>
            <a:lvl7pPr lvl="6" algn="ctr">
              <a:spcBef>
                <a:spcPts val="400"/>
              </a:spcBef>
              <a:spcAft>
                <a:spcPts val="0"/>
              </a:spcAft>
              <a:buClr>
                <a:schemeClr val="dk1"/>
              </a:buClr>
              <a:buSzPts val="2000"/>
              <a:buFont typeface="Arial"/>
              <a:buNone/>
              <a:defRPr/>
            </a:lvl7pPr>
            <a:lvl8pPr lvl="7" algn="ctr">
              <a:spcBef>
                <a:spcPts val="400"/>
              </a:spcBef>
              <a:spcAft>
                <a:spcPts val="0"/>
              </a:spcAft>
              <a:buClr>
                <a:schemeClr val="dk1"/>
              </a:buClr>
              <a:buSzPts val="2000"/>
              <a:buFont typeface="Arial"/>
              <a:buNone/>
              <a:defRPr/>
            </a:lvl8pPr>
            <a:lvl9pPr lvl="8" algn="ctr">
              <a:spcBef>
                <a:spcPts val="400"/>
              </a:spcBef>
              <a:spcAft>
                <a:spcPts val="0"/>
              </a:spcAft>
              <a:buClr>
                <a:schemeClr val="dk1"/>
              </a:buClr>
              <a:buSzPts val="2000"/>
              <a:buFont typeface="Arial"/>
              <a:buNone/>
              <a:defRPr/>
            </a:lvl9pPr>
          </a:lstStyle>
          <a:p>
            <a:endParaRPr/>
          </a:p>
        </p:txBody>
      </p:sp>
      <p:sp>
        <p:nvSpPr>
          <p:cNvPr id="103" name="Google Shape;103;p118"/>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4" name="Google Shape;104;p118"/>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5" name="Google Shape;105;p118"/>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spcBef>
                <a:spcPts val="0"/>
              </a:spcBef>
              <a:spcAft>
                <a:spcPts val="0"/>
              </a:spcAft>
              <a:buNone/>
              <a:defRPr sz="1400" b="0" i="0" u="none" strike="noStrike" cap="none">
                <a:solidFill>
                  <a:schemeClr val="dk1"/>
                </a:solidFill>
                <a:latin typeface="Arial"/>
                <a:ea typeface="Arial"/>
                <a:cs typeface="Arial"/>
                <a:sym typeface="Arial"/>
              </a:defRPr>
            </a:lvl1pPr>
            <a:lvl2pPr marL="0" marR="0" lvl="1" indent="0" algn="r">
              <a:spcBef>
                <a:spcPts val="0"/>
              </a:spcBef>
              <a:spcAft>
                <a:spcPts val="0"/>
              </a:spcAft>
              <a:buNone/>
              <a:defRPr sz="1400" b="0" i="0" u="none" strike="noStrike" cap="none">
                <a:solidFill>
                  <a:schemeClr val="dk1"/>
                </a:solidFill>
                <a:latin typeface="Arial"/>
                <a:ea typeface="Arial"/>
                <a:cs typeface="Arial"/>
                <a:sym typeface="Arial"/>
              </a:defRPr>
            </a:lvl2pPr>
            <a:lvl3pPr marL="0" marR="0" lvl="2" indent="0" algn="r">
              <a:spcBef>
                <a:spcPts val="0"/>
              </a:spcBef>
              <a:spcAft>
                <a:spcPts val="0"/>
              </a:spcAft>
              <a:buNone/>
              <a:defRPr sz="1400" b="0" i="0" u="none" strike="noStrike" cap="none">
                <a:solidFill>
                  <a:schemeClr val="dk1"/>
                </a:solidFill>
                <a:latin typeface="Arial"/>
                <a:ea typeface="Arial"/>
                <a:cs typeface="Arial"/>
                <a:sym typeface="Arial"/>
              </a:defRPr>
            </a:lvl3pPr>
            <a:lvl4pPr marL="0" marR="0" lvl="3" indent="0" algn="r">
              <a:spcBef>
                <a:spcPts val="0"/>
              </a:spcBef>
              <a:spcAft>
                <a:spcPts val="0"/>
              </a:spcAft>
              <a:buNone/>
              <a:defRPr sz="1400" b="0" i="0" u="none" strike="noStrike" cap="none">
                <a:solidFill>
                  <a:schemeClr val="dk1"/>
                </a:solidFill>
                <a:latin typeface="Arial"/>
                <a:ea typeface="Arial"/>
                <a:cs typeface="Arial"/>
                <a:sym typeface="Arial"/>
              </a:defRPr>
            </a:lvl4pPr>
            <a:lvl5pPr marL="0" marR="0" lvl="4" indent="0" algn="r">
              <a:spcBef>
                <a:spcPts val="0"/>
              </a:spcBef>
              <a:spcAft>
                <a:spcPts val="0"/>
              </a:spcAft>
              <a:buNone/>
              <a:defRPr sz="1400" b="0" i="0" u="none" strike="noStrike" cap="none">
                <a:solidFill>
                  <a:schemeClr val="dk1"/>
                </a:solidFill>
                <a:latin typeface="Arial"/>
                <a:ea typeface="Arial"/>
                <a:cs typeface="Arial"/>
                <a:sym typeface="Arial"/>
              </a:defRPr>
            </a:lvl5pPr>
            <a:lvl6pPr marL="0" marR="0" lvl="5" indent="0" algn="r">
              <a:spcBef>
                <a:spcPts val="0"/>
              </a:spcBef>
              <a:spcAft>
                <a:spcPts val="0"/>
              </a:spcAft>
              <a:buNone/>
              <a:defRPr sz="1400" b="0" i="0" u="none" strike="noStrike" cap="none">
                <a:solidFill>
                  <a:schemeClr val="dk1"/>
                </a:solidFill>
                <a:latin typeface="Arial"/>
                <a:ea typeface="Arial"/>
                <a:cs typeface="Arial"/>
                <a:sym typeface="Arial"/>
              </a:defRPr>
            </a:lvl6pPr>
            <a:lvl7pPr marL="0" marR="0" lvl="6" indent="0" algn="r">
              <a:spcBef>
                <a:spcPts val="0"/>
              </a:spcBef>
              <a:spcAft>
                <a:spcPts val="0"/>
              </a:spcAft>
              <a:buNone/>
              <a:defRPr sz="1400" b="0" i="0" u="none" strike="noStrike" cap="none">
                <a:solidFill>
                  <a:schemeClr val="dk1"/>
                </a:solidFill>
                <a:latin typeface="Arial"/>
                <a:ea typeface="Arial"/>
                <a:cs typeface="Arial"/>
                <a:sym typeface="Arial"/>
              </a:defRPr>
            </a:lvl7pPr>
            <a:lvl8pPr marL="0" marR="0" lvl="7" indent="0" algn="r">
              <a:spcBef>
                <a:spcPts val="0"/>
              </a:spcBef>
              <a:spcAft>
                <a:spcPts val="0"/>
              </a:spcAft>
              <a:buNone/>
              <a:defRPr sz="1400" b="0" i="0" u="none" strike="noStrike" cap="none">
                <a:solidFill>
                  <a:schemeClr val="dk1"/>
                </a:solidFill>
                <a:latin typeface="Arial"/>
                <a:ea typeface="Arial"/>
                <a:cs typeface="Arial"/>
                <a:sym typeface="Arial"/>
              </a:defRPr>
            </a:lvl8pPr>
            <a:lvl9pPr marL="0" marR="0" lvl="8" indent="0" algn="r">
              <a:spcBef>
                <a:spcPts val="0"/>
              </a:spcBef>
              <a:spcAft>
                <a:spcPts val="0"/>
              </a:spcAft>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A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Encabezado de sección" type="secHead">
  <p:cSld name="SECTION_HEADER">
    <p:spTree>
      <p:nvGrpSpPr>
        <p:cNvPr id="1" name="Shape 106"/>
        <p:cNvGrpSpPr/>
        <p:nvPr/>
      </p:nvGrpSpPr>
      <p:grpSpPr>
        <a:xfrm>
          <a:off x="0" y="0"/>
          <a:ext cx="0" cy="0"/>
          <a:chOff x="0" y="0"/>
          <a:chExt cx="0" cy="0"/>
        </a:xfrm>
      </p:grpSpPr>
      <p:sp>
        <p:nvSpPr>
          <p:cNvPr id="107" name="Google Shape;107;p119"/>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4000"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08" name="Google Shape;108;p119"/>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Clr>
                <a:schemeClr val="dk1"/>
              </a:buClr>
              <a:buSzPts val="2000"/>
              <a:buFont typeface="Arial"/>
              <a:buNone/>
              <a:defRPr sz="2000"/>
            </a:lvl1pPr>
            <a:lvl2pPr marL="914400" lvl="1" indent="-228600" algn="l">
              <a:spcBef>
                <a:spcPts val="360"/>
              </a:spcBef>
              <a:spcAft>
                <a:spcPts val="0"/>
              </a:spcAft>
              <a:buClr>
                <a:schemeClr val="dk1"/>
              </a:buClr>
              <a:buSzPts val="1800"/>
              <a:buFont typeface="Arial"/>
              <a:buNone/>
              <a:defRPr sz="1800"/>
            </a:lvl2pPr>
            <a:lvl3pPr marL="1371600" lvl="2" indent="-228600" algn="l">
              <a:spcBef>
                <a:spcPts val="320"/>
              </a:spcBef>
              <a:spcAft>
                <a:spcPts val="0"/>
              </a:spcAft>
              <a:buClr>
                <a:schemeClr val="dk1"/>
              </a:buClr>
              <a:buSzPts val="1600"/>
              <a:buFont typeface="Arial"/>
              <a:buNone/>
              <a:defRPr sz="1600"/>
            </a:lvl3pPr>
            <a:lvl4pPr marL="1828800" lvl="3" indent="-228600" algn="l">
              <a:spcBef>
                <a:spcPts val="280"/>
              </a:spcBef>
              <a:spcAft>
                <a:spcPts val="0"/>
              </a:spcAft>
              <a:buClr>
                <a:schemeClr val="dk1"/>
              </a:buClr>
              <a:buSzPts val="1400"/>
              <a:buFont typeface="Arial"/>
              <a:buNone/>
              <a:defRPr sz="1400"/>
            </a:lvl4pPr>
            <a:lvl5pPr marL="2286000" lvl="4" indent="-228600" algn="l">
              <a:spcBef>
                <a:spcPts val="280"/>
              </a:spcBef>
              <a:spcAft>
                <a:spcPts val="0"/>
              </a:spcAft>
              <a:buClr>
                <a:schemeClr val="dk1"/>
              </a:buClr>
              <a:buSzPts val="1400"/>
              <a:buFont typeface="Arial"/>
              <a:buNone/>
              <a:defRPr sz="1400"/>
            </a:lvl5pPr>
            <a:lvl6pPr marL="2743200" lvl="5" indent="-228600" algn="l">
              <a:spcBef>
                <a:spcPts val="280"/>
              </a:spcBef>
              <a:spcAft>
                <a:spcPts val="0"/>
              </a:spcAft>
              <a:buClr>
                <a:schemeClr val="dk1"/>
              </a:buClr>
              <a:buSzPts val="1400"/>
              <a:buFont typeface="Arial"/>
              <a:buNone/>
              <a:defRPr sz="1400"/>
            </a:lvl6pPr>
            <a:lvl7pPr marL="3200400" lvl="6" indent="-228600" algn="l">
              <a:spcBef>
                <a:spcPts val="280"/>
              </a:spcBef>
              <a:spcAft>
                <a:spcPts val="0"/>
              </a:spcAft>
              <a:buClr>
                <a:schemeClr val="dk1"/>
              </a:buClr>
              <a:buSzPts val="1400"/>
              <a:buFont typeface="Arial"/>
              <a:buNone/>
              <a:defRPr sz="1400"/>
            </a:lvl7pPr>
            <a:lvl8pPr marL="3657600" lvl="7" indent="-228600" algn="l">
              <a:spcBef>
                <a:spcPts val="280"/>
              </a:spcBef>
              <a:spcAft>
                <a:spcPts val="0"/>
              </a:spcAft>
              <a:buClr>
                <a:schemeClr val="dk1"/>
              </a:buClr>
              <a:buSzPts val="1400"/>
              <a:buFont typeface="Arial"/>
              <a:buNone/>
              <a:defRPr sz="1400"/>
            </a:lvl8pPr>
            <a:lvl9pPr marL="4114800" lvl="8" indent="-228600" algn="l">
              <a:spcBef>
                <a:spcPts val="280"/>
              </a:spcBef>
              <a:spcAft>
                <a:spcPts val="0"/>
              </a:spcAft>
              <a:buClr>
                <a:schemeClr val="dk1"/>
              </a:buClr>
              <a:buSzPts val="1400"/>
              <a:buFont typeface="Arial"/>
              <a:buNone/>
              <a:defRPr sz="1400"/>
            </a:lvl9pPr>
          </a:lstStyle>
          <a:p>
            <a:endParaRPr/>
          </a:p>
        </p:txBody>
      </p:sp>
      <p:sp>
        <p:nvSpPr>
          <p:cNvPr id="109" name="Google Shape;109;p119"/>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0" name="Google Shape;110;p119"/>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1" name="Google Shape;111;p119"/>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spcBef>
                <a:spcPts val="0"/>
              </a:spcBef>
              <a:spcAft>
                <a:spcPts val="0"/>
              </a:spcAft>
              <a:buNone/>
              <a:defRPr sz="1400" b="0" i="0" u="none" strike="noStrike" cap="none">
                <a:solidFill>
                  <a:schemeClr val="dk1"/>
                </a:solidFill>
                <a:latin typeface="Arial"/>
                <a:ea typeface="Arial"/>
                <a:cs typeface="Arial"/>
                <a:sym typeface="Arial"/>
              </a:defRPr>
            </a:lvl1pPr>
            <a:lvl2pPr marL="0" marR="0" lvl="1" indent="0" algn="r">
              <a:spcBef>
                <a:spcPts val="0"/>
              </a:spcBef>
              <a:spcAft>
                <a:spcPts val="0"/>
              </a:spcAft>
              <a:buNone/>
              <a:defRPr sz="1400" b="0" i="0" u="none" strike="noStrike" cap="none">
                <a:solidFill>
                  <a:schemeClr val="dk1"/>
                </a:solidFill>
                <a:latin typeface="Arial"/>
                <a:ea typeface="Arial"/>
                <a:cs typeface="Arial"/>
                <a:sym typeface="Arial"/>
              </a:defRPr>
            </a:lvl2pPr>
            <a:lvl3pPr marL="0" marR="0" lvl="2" indent="0" algn="r">
              <a:spcBef>
                <a:spcPts val="0"/>
              </a:spcBef>
              <a:spcAft>
                <a:spcPts val="0"/>
              </a:spcAft>
              <a:buNone/>
              <a:defRPr sz="1400" b="0" i="0" u="none" strike="noStrike" cap="none">
                <a:solidFill>
                  <a:schemeClr val="dk1"/>
                </a:solidFill>
                <a:latin typeface="Arial"/>
                <a:ea typeface="Arial"/>
                <a:cs typeface="Arial"/>
                <a:sym typeface="Arial"/>
              </a:defRPr>
            </a:lvl3pPr>
            <a:lvl4pPr marL="0" marR="0" lvl="3" indent="0" algn="r">
              <a:spcBef>
                <a:spcPts val="0"/>
              </a:spcBef>
              <a:spcAft>
                <a:spcPts val="0"/>
              </a:spcAft>
              <a:buNone/>
              <a:defRPr sz="1400" b="0" i="0" u="none" strike="noStrike" cap="none">
                <a:solidFill>
                  <a:schemeClr val="dk1"/>
                </a:solidFill>
                <a:latin typeface="Arial"/>
                <a:ea typeface="Arial"/>
                <a:cs typeface="Arial"/>
                <a:sym typeface="Arial"/>
              </a:defRPr>
            </a:lvl4pPr>
            <a:lvl5pPr marL="0" marR="0" lvl="4" indent="0" algn="r">
              <a:spcBef>
                <a:spcPts val="0"/>
              </a:spcBef>
              <a:spcAft>
                <a:spcPts val="0"/>
              </a:spcAft>
              <a:buNone/>
              <a:defRPr sz="1400" b="0" i="0" u="none" strike="noStrike" cap="none">
                <a:solidFill>
                  <a:schemeClr val="dk1"/>
                </a:solidFill>
                <a:latin typeface="Arial"/>
                <a:ea typeface="Arial"/>
                <a:cs typeface="Arial"/>
                <a:sym typeface="Arial"/>
              </a:defRPr>
            </a:lvl5pPr>
            <a:lvl6pPr marL="0" marR="0" lvl="5" indent="0" algn="r">
              <a:spcBef>
                <a:spcPts val="0"/>
              </a:spcBef>
              <a:spcAft>
                <a:spcPts val="0"/>
              </a:spcAft>
              <a:buNone/>
              <a:defRPr sz="1400" b="0" i="0" u="none" strike="noStrike" cap="none">
                <a:solidFill>
                  <a:schemeClr val="dk1"/>
                </a:solidFill>
                <a:latin typeface="Arial"/>
                <a:ea typeface="Arial"/>
                <a:cs typeface="Arial"/>
                <a:sym typeface="Arial"/>
              </a:defRPr>
            </a:lvl6pPr>
            <a:lvl7pPr marL="0" marR="0" lvl="6" indent="0" algn="r">
              <a:spcBef>
                <a:spcPts val="0"/>
              </a:spcBef>
              <a:spcAft>
                <a:spcPts val="0"/>
              </a:spcAft>
              <a:buNone/>
              <a:defRPr sz="1400" b="0" i="0" u="none" strike="noStrike" cap="none">
                <a:solidFill>
                  <a:schemeClr val="dk1"/>
                </a:solidFill>
                <a:latin typeface="Arial"/>
                <a:ea typeface="Arial"/>
                <a:cs typeface="Arial"/>
                <a:sym typeface="Arial"/>
              </a:defRPr>
            </a:lvl7pPr>
            <a:lvl8pPr marL="0" marR="0" lvl="7" indent="0" algn="r">
              <a:spcBef>
                <a:spcPts val="0"/>
              </a:spcBef>
              <a:spcAft>
                <a:spcPts val="0"/>
              </a:spcAft>
              <a:buNone/>
              <a:defRPr sz="1400" b="0" i="0" u="none" strike="noStrike" cap="none">
                <a:solidFill>
                  <a:schemeClr val="dk1"/>
                </a:solidFill>
                <a:latin typeface="Arial"/>
                <a:ea typeface="Arial"/>
                <a:cs typeface="Arial"/>
                <a:sym typeface="Arial"/>
              </a:defRPr>
            </a:lvl8pPr>
            <a:lvl9pPr marL="0" marR="0" lvl="8" indent="0" algn="r">
              <a:spcBef>
                <a:spcPts val="0"/>
              </a:spcBef>
              <a:spcAft>
                <a:spcPts val="0"/>
              </a:spcAft>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A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os objetos" type="twoObj">
  <p:cSld name="TWO_OBJECTS">
    <p:spTree>
      <p:nvGrpSpPr>
        <p:cNvPr id="1" name="Shape 112"/>
        <p:cNvGrpSpPr/>
        <p:nvPr/>
      </p:nvGrpSpPr>
      <p:grpSpPr>
        <a:xfrm>
          <a:off x="0" y="0"/>
          <a:ext cx="0" cy="0"/>
          <a:chOff x="0" y="0"/>
          <a:chExt cx="0" cy="0"/>
        </a:xfrm>
      </p:grpSpPr>
      <p:sp>
        <p:nvSpPr>
          <p:cNvPr id="113" name="Google Shape;113;p12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14" name="Google Shape;114;p120"/>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Font typeface="Arial"/>
              <a:buChar char="•"/>
              <a:defRPr sz="2800"/>
            </a:lvl1pPr>
            <a:lvl2pPr marL="914400" lvl="1" indent="-381000" algn="l">
              <a:spcBef>
                <a:spcPts val="480"/>
              </a:spcBef>
              <a:spcAft>
                <a:spcPts val="0"/>
              </a:spcAft>
              <a:buClr>
                <a:schemeClr val="dk1"/>
              </a:buClr>
              <a:buSzPts val="2400"/>
              <a:buFont typeface="Arial"/>
              <a:buChar char="–"/>
              <a:defRPr sz="2400"/>
            </a:lvl2pPr>
            <a:lvl3pPr marL="1371600" lvl="2" indent="-355600" algn="l">
              <a:spcBef>
                <a:spcPts val="400"/>
              </a:spcBef>
              <a:spcAft>
                <a:spcPts val="0"/>
              </a:spcAft>
              <a:buClr>
                <a:schemeClr val="dk1"/>
              </a:buClr>
              <a:buSzPts val="2000"/>
              <a:buFont typeface="Arial"/>
              <a:buChar char="•"/>
              <a:defRPr sz="2000"/>
            </a:lvl3pPr>
            <a:lvl4pPr marL="1828800" lvl="3" indent="-342900" algn="l">
              <a:spcBef>
                <a:spcPts val="360"/>
              </a:spcBef>
              <a:spcAft>
                <a:spcPts val="0"/>
              </a:spcAft>
              <a:buClr>
                <a:schemeClr val="dk1"/>
              </a:buClr>
              <a:buSzPts val="1800"/>
              <a:buFont typeface="Arial"/>
              <a:buChar char="–"/>
              <a:defRPr sz="1800"/>
            </a:lvl4pPr>
            <a:lvl5pPr marL="2286000" lvl="4" indent="-342900" algn="l">
              <a:spcBef>
                <a:spcPts val="360"/>
              </a:spcBef>
              <a:spcAft>
                <a:spcPts val="0"/>
              </a:spcAft>
              <a:buClr>
                <a:schemeClr val="dk1"/>
              </a:buClr>
              <a:buSzPts val="1800"/>
              <a:buFont typeface="Arial"/>
              <a:buChar char="»"/>
              <a:defRPr sz="1800"/>
            </a:lvl5pPr>
            <a:lvl6pPr marL="2743200" lvl="5" indent="-342900" algn="l">
              <a:spcBef>
                <a:spcPts val="360"/>
              </a:spcBef>
              <a:spcAft>
                <a:spcPts val="0"/>
              </a:spcAft>
              <a:buClr>
                <a:schemeClr val="dk1"/>
              </a:buClr>
              <a:buSzPts val="1800"/>
              <a:buFont typeface="Arial"/>
              <a:buChar char="»"/>
              <a:defRPr sz="1800"/>
            </a:lvl6pPr>
            <a:lvl7pPr marL="3200400" lvl="6" indent="-342900" algn="l">
              <a:spcBef>
                <a:spcPts val="360"/>
              </a:spcBef>
              <a:spcAft>
                <a:spcPts val="0"/>
              </a:spcAft>
              <a:buClr>
                <a:schemeClr val="dk1"/>
              </a:buClr>
              <a:buSzPts val="1800"/>
              <a:buFont typeface="Arial"/>
              <a:buChar char="»"/>
              <a:defRPr sz="1800"/>
            </a:lvl7pPr>
            <a:lvl8pPr marL="3657600" lvl="7" indent="-342900" algn="l">
              <a:spcBef>
                <a:spcPts val="360"/>
              </a:spcBef>
              <a:spcAft>
                <a:spcPts val="0"/>
              </a:spcAft>
              <a:buClr>
                <a:schemeClr val="dk1"/>
              </a:buClr>
              <a:buSzPts val="1800"/>
              <a:buFont typeface="Arial"/>
              <a:buChar char="»"/>
              <a:defRPr sz="1800"/>
            </a:lvl8pPr>
            <a:lvl9pPr marL="4114800" lvl="8" indent="-342900" algn="l">
              <a:spcBef>
                <a:spcPts val="360"/>
              </a:spcBef>
              <a:spcAft>
                <a:spcPts val="0"/>
              </a:spcAft>
              <a:buClr>
                <a:schemeClr val="dk1"/>
              </a:buClr>
              <a:buSzPts val="1800"/>
              <a:buFont typeface="Arial"/>
              <a:buChar char="»"/>
              <a:defRPr sz="1800"/>
            </a:lvl9pPr>
          </a:lstStyle>
          <a:p>
            <a:endParaRPr/>
          </a:p>
        </p:txBody>
      </p:sp>
      <p:sp>
        <p:nvSpPr>
          <p:cNvPr id="115" name="Google Shape;115;p120"/>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Font typeface="Arial"/>
              <a:buChar char="•"/>
              <a:defRPr sz="2800"/>
            </a:lvl1pPr>
            <a:lvl2pPr marL="914400" lvl="1" indent="-381000" algn="l">
              <a:spcBef>
                <a:spcPts val="480"/>
              </a:spcBef>
              <a:spcAft>
                <a:spcPts val="0"/>
              </a:spcAft>
              <a:buClr>
                <a:schemeClr val="dk1"/>
              </a:buClr>
              <a:buSzPts val="2400"/>
              <a:buFont typeface="Arial"/>
              <a:buChar char="–"/>
              <a:defRPr sz="2400"/>
            </a:lvl2pPr>
            <a:lvl3pPr marL="1371600" lvl="2" indent="-355600" algn="l">
              <a:spcBef>
                <a:spcPts val="400"/>
              </a:spcBef>
              <a:spcAft>
                <a:spcPts val="0"/>
              </a:spcAft>
              <a:buClr>
                <a:schemeClr val="dk1"/>
              </a:buClr>
              <a:buSzPts val="2000"/>
              <a:buFont typeface="Arial"/>
              <a:buChar char="•"/>
              <a:defRPr sz="2000"/>
            </a:lvl3pPr>
            <a:lvl4pPr marL="1828800" lvl="3" indent="-342900" algn="l">
              <a:spcBef>
                <a:spcPts val="360"/>
              </a:spcBef>
              <a:spcAft>
                <a:spcPts val="0"/>
              </a:spcAft>
              <a:buClr>
                <a:schemeClr val="dk1"/>
              </a:buClr>
              <a:buSzPts val="1800"/>
              <a:buFont typeface="Arial"/>
              <a:buChar char="–"/>
              <a:defRPr sz="1800"/>
            </a:lvl4pPr>
            <a:lvl5pPr marL="2286000" lvl="4" indent="-342900" algn="l">
              <a:spcBef>
                <a:spcPts val="360"/>
              </a:spcBef>
              <a:spcAft>
                <a:spcPts val="0"/>
              </a:spcAft>
              <a:buClr>
                <a:schemeClr val="dk1"/>
              </a:buClr>
              <a:buSzPts val="1800"/>
              <a:buFont typeface="Arial"/>
              <a:buChar char="»"/>
              <a:defRPr sz="1800"/>
            </a:lvl5pPr>
            <a:lvl6pPr marL="2743200" lvl="5" indent="-342900" algn="l">
              <a:spcBef>
                <a:spcPts val="360"/>
              </a:spcBef>
              <a:spcAft>
                <a:spcPts val="0"/>
              </a:spcAft>
              <a:buClr>
                <a:schemeClr val="dk1"/>
              </a:buClr>
              <a:buSzPts val="1800"/>
              <a:buFont typeface="Arial"/>
              <a:buChar char="»"/>
              <a:defRPr sz="1800"/>
            </a:lvl6pPr>
            <a:lvl7pPr marL="3200400" lvl="6" indent="-342900" algn="l">
              <a:spcBef>
                <a:spcPts val="360"/>
              </a:spcBef>
              <a:spcAft>
                <a:spcPts val="0"/>
              </a:spcAft>
              <a:buClr>
                <a:schemeClr val="dk1"/>
              </a:buClr>
              <a:buSzPts val="1800"/>
              <a:buFont typeface="Arial"/>
              <a:buChar char="»"/>
              <a:defRPr sz="1800"/>
            </a:lvl7pPr>
            <a:lvl8pPr marL="3657600" lvl="7" indent="-342900" algn="l">
              <a:spcBef>
                <a:spcPts val="360"/>
              </a:spcBef>
              <a:spcAft>
                <a:spcPts val="0"/>
              </a:spcAft>
              <a:buClr>
                <a:schemeClr val="dk1"/>
              </a:buClr>
              <a:buSzPts val="1800"/>
              <a:buFont typeface="Arial"/>
              <a:buChar char="»"/>
              <a:defRPr sz="1800"/>
            </a:lvl8pPr>
            <a:lvl9pPr marL="4114800" lvl="8" indent="-342900" algn="l">
              <a:spcBef>
                <a:spcPts val="360"/>
              </a:spcBef>
              <a:spcAft>
                <a:spcPts val="0"/>
              </a:spcAft>
              <a:buClr>
                <a:schemeClr val="dk1"/>
              </a:buClr>
              <a:buSzPts val="1800"/>
              <a:buFont typeface="Arial"/>
              <a:buChar char="»"/>
              <a:defRPr sz="1800"/>
            </a:lvl9pPr>
          </a:lstStyle>
          <a:p>
            <a:endParaRPr/>
          </a:p>
        </p:txBody>
      </p:sp>
      <p:sp>
        <p:nvSpPr>
          <p:cNvPr id="116" name="Google Shape;116;p120"/>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7" name="Google Shape;117;p120"/>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8" name="Google Shape;118;p120"/>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spcBef>
                <a:spcPts val="0"/>
              </a:spcBef>
              <a:spcAft>
                <a:spcPts val="0"/>
              </a:spcAft>
              <a:buNone/>
              <a:defRPr sz="1400" b="0" i="0" u="none" strike="noStrike" cap="none">
                <a:solidFill>
                  <a:schemeClr val="dk1"/>
                </a:solidFill>
                <a:latin typeface="Arial"/>
                <a:ea typeface="Arial"/>
                <a:cs typeface="Arial"/>
                <a:sym typeface="Arial"/>
              </a:defRPr>
            </a:lvl1pPr>
            <a:lvl2pPr marL="0" marR="0" lvl="1" indent="0" algn="r">
              <a:spcBef>
                <a:spcPts val="0"/>
              </a:spcBef>
              <a:spcAft>
                <a:spcPts val="0"/>
              </a:spcAft>
              <a:buNone/>
              <a:defRPr sz="1400" b="0" i="0" u="none" strike="noStrike" cap="none">
                <a:solidFill>
                  <a:schemeClr val="dk1"/>
                </a:solidFill>
                <a:latin typeface="Arial"/>
                <a:ea typeface="Arial"/>
                <a:cs typeface="Arial"/>
                <a:sym typeface="Arial"/>
              </a:defRPr>
            </a:lvl2pPr>
            <a:lvl3pPr marL="0" marR="0" lvl="2" indent="0" algn="r">
              <a:spcBef>
                <a:spcPts val="0"/>
              </a:spcBef>
              <a:spcAft>
                <a:spcPts val="0"/>
              </a:spcAft>
              <a:buNone/>
              <a:defRPr sz="1400" b="0" i="0" u="none" strike="noStrike" cap="none">
                <a:solidFill>
                  <a:schemeClr val="dk1"/>
                </a:solidFill>
                <a:latin typeface="Arial"/>
                <a:ea typeface="Arial"/>
                <a:cs typeface="Arial"/>
                <a:sym typeface="Arial"/>
              </a:defRPr>
            </a:lvl3pPr>
            <a:lvl4pPr marL="0" marR="0" lvl="3" indent="0" algn="r">
              <a:spcBef>
                <a:spcPts val="0"/>
              </a:spcBef>
              <a:spcAft>
                <a:spcPts val="0"/>
              </a:spcAft>
              <a:buNone/>
              <a:defRPr sz="1400" b="0" i="0" u="none" strike="noStrike" cap="none">
                <a:solidFill>
                  <a:schemeClr val="dk1"/>
                </a:solidFill>
                <a:latin typeface="Arial"/>
                <a:ea typeface="Arial"/>
                <a:cs typeface="Arial"/>
                <a:sym typeface="Arial"/>
              </a:defRPr>
            </a:lvl4pPr>
            <a:lvl5pPr marL="0" marR="0" lvl="4" indent="0" algn="r">
              <a:spcBef>
                <a:spcPts val="0"/>
              </a:spcBef>
              <a:spcAft>
                <a:spcPts val="0"/>
              </a:spcAft>
              <a:buNone/>
              <a:defRPr sz="1400" b="0" i="0" u="none" strike="noStrike" cap="none">
                <a:solidFill>
                  <a:schemeClr val="dk1"/>
                </a:solidFill>
                <a:latin typeface="Arial"/>
                <a:ea typeface="Arial"/>
                <a:cs typeface="Arial"/>
                <a:sym typeface="Arial"/>
              </a:defRPr>
            </a:lvl5pPr>
            <a:lvl6pPr marL="0" marR="0" lvl="5" indent="0" algn="r">
              <a:spcBef>
                <a:spcPts val="0"/>
              </a:spcBef>
              <a:spcAft>
                <a:spcPts val="0"/>
              </a:spcAft>
              <a:buNone/>
              <a:defRPr sz="1400" b="0" i="0" u="none" strike="noStrike" cap="none">
                <a:solidFill>
                  <a:schemeClr val="dk1"/>
                </a:solidFill>
                <a:latin typeface="Arial"/>
                <a:ea typeface="Arial"/>
                <a:cs typeface="Arial"/>
                <a:sym typeface="Arial"/>
              </a:defRPr>
            </a:lvl6pPr>
            <a:lvl7pPr marL="0" marR="0" lvl="6" indent="0" algn="r">
              <a:spcBef>
                <a:spcPts val="0"/>
              </a:spcBef>
              <a:spcAft>
                <a:spcPts val="0"/>
              </a:spcAft>
              <a:buNone/>
              <a:defRPr sz="1400" b="0" i="0" u="none" strike="noStrike" cap="none">
                <a:solidFill>
                  <a:schemeClr val="dk1"/>
                </a:solidFill>
                <a:latin typeface="Arial"/>
                <a:ea typeface="Arial"/>
                <a:cs typeface="Arial"/>
                <a:sym typeface="Arial"/>
              </a:defRPr>
            </a:lvl7pPr>
            <a:lvl8pPr marL="0" marR="0" lvl="7" indent="0" algn="r">
              <a:spcBef>
                <a:spcPts val="0"/>
              </a:spcBef>
              <a:spcAft>
                <a:spcPts val="0"/>
              </a:spcAft>
              <a:buNone/>
              <a:defRPr sz="1400" b="0" i="0" u="none" strike="noStrike" cap="none">
                <a:solidFill>
                  <a:schemeClr val="dk1"/>
                </a:solidFill>
                <a:latin typeface="Arial"/>
                <a:ea typeface="Arial"/>
                <a:cs typeface="Arial"/>
                <a:sym typeface="Arial"/>
              </a:defRPr>
            </a:lvl8pPr>
            <a:lvl9pPr marL="0" marR="0" lvl="8" indent="0" algn="r">
              <a:spcBef>
                <a:spcPts val="0"/>
              </a:spcBef>
              <a:spcAft>
                <a:spcPts val="0"/>
              </a:spcAft>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A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ación" type="twoTxTwoObj">
  <p:cSld name="TWO_OBJECTS_WITH_TEXT">
    <p:spTree>
      <p:nvGrpSpPr>
        <p:cNvPr id="1" name="Shape 119"/>
        <p:cNvGrpSpPr/>
        <p:nvPr/>
      </p:nvGrpSpPr>
      <p:grpSpPr>
        <a:xfrm>
          <a:off x="0" y="0"/>
          <a:ext cx="0" cy="0"/>
          <a:chOff x="0" y="0"/>
          <a:chExt cx="0" cy="0"/>
        </a:xfrm>
      </p:grpSpPr>
      <p:sp>
        <p:nvSpPr>
          <p:cNvPr id="120" name="Google Shape;120;p12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21" name="Google Shape;121;p121"/>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Font typeface="Arial"/>
              <a:buNone/>
              <a:defRPr sz="2400" b="1"/>
            </a:lvl1pPr>
            <a:lvl2pPr marL="914400" lvl="1" indent="-228600" algn="l">
              <a:spcBef>
                <a:spcPts val="400"/>
              </a:spcBef>
              <a:spcAft>
                <a:spcPts val="0"/>
              </a:spcAft>
              <a:buClr>
                <a:schemeClr val="dk1"/>
              </a:buClr>
              <a:buSzPts val="2000"/>
              <a:buFont typeface="Arial"/>
              <a:buNone/>
              <a:defRPr sz="2000" b="1"/>
            </a:lvl2pPr>
            <a:lvl3pPr marL="1371600" lvl="2" indent="-228600" algn="l">
              <a:spcBef>
                <a:spcPts val="360"/>
              </a:spcBef>
              <a:spcAft>
                <a:spcPts val="0"/>
              </a:spcAft>
              <a:buClr>
                <a:schemeClr val="dk1"/>
              </a:buClr>
              <a:buSzPts val="1800"/>
              <a:buFont typeface="Arial"/>
              <a:buNone/>
              <a:defRPr sz="1800" b="1"/>
            </a:lvl3pPr>
            <a:lvl4pPr marL="1828800" lvl="3" indent="-228600" algn="l">
              <a:spcBef>
                <a:spcPts val="320"/>
              </a:spcBef>
              <a:spcAft>
                <a:spcPts val="0"/>
              </a:spcAft>
              <a:buClr>
                <a:schemeClr val="dk1"/>
              </a:buClr>
              <a:buSzPts val="1600"/>
              <a:buFont typeface="Arial"/>
              <a:buNone/>
              <a:defRPr sz="1600" b="1"/>
            </a:lvl4pPr>
            <a:lvl5pPr marL="2286000" lvl="4" indent="-228600" algn="l">
              <a:spcBef>
                <a:spcPts val="320"/>
              </a:spcBef>
              <a:spcAft>
                <a:spcPts val="0"/>
              </a:spcAft>
              <a:buClr>
                <a:schemeClr val="dk1"/>
              </a:buClr>
              <a:buSzPts val="1600"/>
              <a:buFont typeface="Arial"/>
              <a:buNone/>
              <a:defRPr sz="1600" b="1"/>
            </a:lvl5pPr>
            <a:lvl6pPr marL="2743200" lvl="5" indent="-228600" algn="l">
              <a:spcBef>
                <a:spcPts val="320"/>
              </a:spcBef>
              <a:spcAft>
                <a:spcPts val="0"/>
              </a:spcAft>
              <a:buClr>
                <a:schemeClr val="dk1"/>
              </a:buClr>
              <a:buSzPts val="1600"/>
              <a:buFont typeface="Arial"/>
              <a:buNone/>
              <a:defRPr sz="1600" b="1"/>
            </a:lvl6pPr>
            <a:lvl7pPr marL="3200400" lvl="6" indent="-228600" algn="l">
              <a:spcBef>
                <a:spcPts val="320"/>
              </a:spcBef>
              <a:spcAft>
                <a:spcPts val="0"/>
              </a:spcAft>
              <a:buClr>
                <a:schemeClr val="dk1"/>
              </a:buClr>
              <a:buSzPts val="1600"/>
              <a:buFont typeface="Arial"/>
              <a:buNone/>
              <a:defRPr sz="1600" b="1"/>
            </a:lvl7pPr>
            <a:lvl8pPr marL="3657600" lvl="7" indent="-228600" algn="l">
              <a:spcBef>
                <a:spcPts val="320"/>
              </a:spcBef>
              <a:spcAft>
                <a:spcPts val="0"/>
              </a:spcAft>
              <a:buClr>
                <a:schemeClr val="dk1"/>
              </a:buClr>
              <a:buSzPts val="1600"/>
              <a:buFont typeface="Arial"/>
              <a:buNone/>
              <a:defRPr sz="1600" b="1"/>
            </a:lvl8pPr>
            <a:lvl9pPr marL="4114800" lvl="8" indent="-228600" algn="l">
              <a:spcBef>
                <a:spcPts val="320"/>
              </a:spcBef>
              <a:spcAft>
                <a:spcPts val="0"/>
              </a:spcAft>
              <a:buClr>
                <a:schemeClr val="dk1"/>
              </a:buClr>
              <a:buSzPts val="1600"/>
              <a:buFont typeface="Arial"/>
              <a:buNone/>
              <a:defRPr sz="1600" b="1"/>
            </a:lvl9pPr>
          </a:lstStyle>
          <a:p>
            <a:endParaRPr/>
          </a:p>
        </p:txBody>
      </p:sp>
      <p:sp>
        <p:nvSpPr>
          <p:cNvPr id="122" name="Google Shape;122;p121"/>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Font typeface="Arial"/>
              <a:buChar char="•"/>
              <a:defRPr sz="2400"/>
            </a:lvl1pPr>
            <a:lvl2pPr marL="914400" lvl="1" indent="-355600" algn="l">
              <a:spcBef>
                <a:spcPts val="400"/>
              </a:spcBef>
              <a:spcAft>
                <a:spcPts val="0"/>
              </a:spcAft>
              <a:buClr>
                <a:schemeClr val="dk1"/>
              </a:buClr>
              <a:buSzPts val="2000"/>
              <a:buFont typeface="Arial"/>
              <a:buChar char="–"/>
              <a:defRPr sz="2000"/>
            </a:lvl2pPr>
            <a:lvl3pPr marL="1371600" lvl="2" indent="-342900" algn="l">
              <a:spcBef>
                <a:spcPts val="360"/>
              </a:spcBef>
              <a:spcAft>
                <a:spcPts val="0"/>
              </a:spcAft>
              <a:buClr>
                <a:schemeClr val="dk1"/>
              </a:buClr>
              <a:buSzPts val="1800"/>
              <a:buFont typeface="Arial"/>
              <a:buChar char="•"/>
              <a:defRPr sz="1800"/>
            </a:lvl3pPr>
            <a:lvl4pPr marL="1828800" lvl="3" indent="-330200" algn="l">
              <a:spcBef>
                <a:spcPts val="320"/>
              </a:spcBef>
              <a:spcAft>
                <a:spcPts val="0"/>
              </a:spcAft>
              <a:buClr>
                <a:schemeClr val="dk1"/>
              </a:buClr>
              <a:buSzPts val="1600"/>
              <a:buFont typeface="Arial"/>
              <a:buChar char="–"/>
              <a:defRPr sz="1600"/>
            </a:lvl4pPr>
            <a:lvl5pPr marL="2286000" lvl="4" indent="-330200" algn="l">
              <a:spcBef>
                <a:spcPts val="320"/>
              </a:spcBef>
              <a:spcAft>
                <a:spcPts val="0"/>
              </a:spcAft>
              <a:buClr>
                <a:schemeClr val="dk1"/>
              </a:buClr>
              <a:buSzPts val="1600"/>
              <a:buFont typeface="Arial"/>
              <a:buChar char="»"/>
              <a:defRPr sz="1600"/>
            </a:lvl5pPr>
            <a:lvl6pPr marL="2743200" lvl="5" indent="-330200" algn="l">
              <a:spcBef>
                <a:spcPts val="320"/>
              </a:spcBef>
              <a:spcAft>
                <a:spcPts val="0"/>
              </a:spcAft>
              <a:buClr>
                <a:schemeClr val="dk1"/>
              </a:buClr>
              <a:buSzPts val="1600"/>
              <a:buFont typeface="Arial"/>
              <a:buChar char="»"/>
              <a:defRPr sz="1600"/>
            </a:lvl6pPr>
            <a:lvl7pPr marL="3200400" lvl="6" indent="-330200" algn="l">
              <a:spcBef>
                <a:spcPts val="320"/>
              </a:spcBef>
              <a:spcAft>
                <a:spcPts val="0"/>
              </a:spcAft>
              <a:buClr>
                <a:schemeClr val="dk1"/>
              </a:buClr>
              <a:buSzPts val="1600"/>
              <a:buFont typeface="Arial"/>
              <a:buChar char="»"/>
              <a:defRPr sz="1600"/>
            </a:lvl7pPr>
            <a:lvl8pPr marL="3657600" lvl="7" indent="-330200" algn="l">
              <a:spcBef>
                <a:spcPts val="320"/>
              </a:spcBef>
              <a:spcAft>
                <a:spcPts val="0"/>
              </a:spcAft>
              <a:buClr>
                <a:schemeClr val="dk1"/>
              </a:buClr>
              <a:buSzPts val="1600"/>
              <a:buFont typeface="Arial"/>
              <a:buChar char="»"/>
              <a:defRPr sz="1600"/>
            </a:lvl8pPr>
            <a:lvl9pPr marL="4114800" lvl="8" indent="-330200" algn="l">
              <a:spcBef>
                <a:spcPts val="320"/>
              </a:spcBef>
              <a:spcAft>
                <a:spcPts val="0"/>
              </a:spcAft>
              <a:buClr>
                <a:schemeClr val="dk1"/>
              </a:buClr>
              <a:buSzPts val="1600"/>
              <a:buFont typeface="Arial"/>
              <a:buChar char="»"/>
              <a:defRPr sz="1600"/>
            </a:lvl9pPr>
          </a:lstStyle>
          <a:p>
            <a:endParaRPr/>
          </a:p>
        </p:txBody>
      </p:sp>
      <p:sp>
        <p:nvSpPr>
          <p:cNvPr id="123" name="Google Shape;123;p121"/>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Font typeface="Arial"/>
              <a:buNone/>
              <a:defRPr sz="2400" b="1"/>
            </a:lvl1pPr>
            <a:lvl2pPr marL="914400" lvl="1" indent="-228600" algn="l">
              <a:spcBef>
                <a:spcPts val="400"/>
              </a:spcBef>
              <a:spcAft>
                <a:spcPts val="0"/>
              </a:spcAft>
              <a:buClr>
                <a:schemeClr val="dk1"/>
              </a:buClr>
              <a:buSzPts val="2000"/>
              <a:buFont typeface="Arial"/>
              <a:buNone/>
              <a:defRPr sz="2000" b="1"/>
            </a:lvl2pPr>
            <a:lvl3pPr marL="1371600" lvl="2" indent="-228600" algn="l">
              <a:spcBef>
                <a:spcPts val="360"/>
              </a:spcBef>
              <a:spcAft>
                <a:spcPts val="0"/>
              </a:spcAft>
              <a:buClr>
                <a:schemeClr val="dk1"/>
              </a:buClr>
              <a:buSzPts val="1800"/>
              <a:buFont typeface="Arial"/>
              <a:buNone/>
              <a:defRPr sz="1800" b="1"/>
            </a:lvl3pPr>
            <a:lvl4pPr marL="1828800" lvl="3" indent="-228600" algn="l">
              <a:spcBef>
                <a:spcPts val="320"/>
              </a:spcBef>
              <a:spcAft>
                <a:spcPts val="0"/>
              </a:spcAft>
              <a:buClr>
                <a:schemeClr val="dk1"/>
              </a:buClr>
              <a:buSzPts val="1600"/>
              <a:buFont typeface="Arial"/>
              <a:buNone/>
              <a:defRPr sz="1600" b="1"/>
            </a:lvl4pPr>
            <a:lvl5pPr marL="2286000" lvl="4" indent="-228600" algn="l">
              <a:spcBef>
                <a:spcPts val="320"/>
              </a:spcBef>
              <a:spcAft>
                <a:spcPts val="0"/>
              </a:spcAft>
              <a:buClr>
                <a:schemeClr val="dk1"/>
              </a:buClr>
              <a:buSzPts val="1600"/>
              <a:buFont typeface="Arial"/>
              <a:buNone/>
              <a:defRPr sz="1600" b="1"/>
            </a:lvl5pPr>
            <a:lvl6pPr marL="2743200" lvl="5" indent="-228600" algn="l">
              <a:spcBef>
                <a:spcPts val="320"/>
              </a:spcBef>
              <a:spcAft>
                <a:spcPts val="0"/>
              </a:spcAft>
              <a:buClr>
                <a:schemeClr val="dk1"/>
              </a:buClr>
              <a:buSzPts val="1600"/>
              <a:buFont typeface="Arial"/>
              <a:buNone/>
              <a:defRPr sz="1600" b="1"/>
            </a:lvl6pPr>
            <a:lvl7pPr marL="3200400" lvl="6" indent="-228600" algn="l">
              <a:spcBef>
                <a:spcPts val="320"/>
              </a:spcBef>
              <a:spcAft>
                <a:spcPts val="0"/>
              </a:spcAft>
              <a:buClr>
                <a:schemeClr val="dk1"/>
              </a:buClr>
              <a:buSzPts val="1600"/>
              <a:buFont typeface="Arial"/>
              <a:buNone/>
              <a:defRPr sz="1600" b="1"/>
            </a:lvl7pPr>
            <a:lvl8pPr marL="3657600" lvl="7" indent="-228600" algn="l">
              <a:spcBef>
                <a:spcPts val="320"/>
              </a:spcBef>
              <a:spcAft>
                <a:spcPts val="0"/>
              </a:spcAft>
              <a:buClr>
                <a:schemeClr val="dk1"/>
              </a:buClr>
              <a:buSzPts val="1600"/>
              <a:buFont typeface="Arial"/>
              <a:buNone/>
              <a:defRPr sz="1600" b="1"/>
            </a:lvl8pPr>
            <a:lvl9pPr marL="4114800" lvl="8" indent="-228600" algn="l">
              <a:spcBef>
                <a:spcPts val="320"/>
              </a:spcBef>
              <a:spcAft>
                <a:spcPts val="0"/>
              </a:spcAft>
              <a:buClr>
                <a:schemeClr val="dk1"/>
              </a:buClr>
              <a:buSzPts val="1600"/>
              <a:buFont typeface="Arial"/>
              <a:buNone/>
              <a:defRPr sz="1600" b="1"/>
            </a:lvl9pPr>
          </a:lstStyle>
          <a:p>
            <a:endParaRPr/>
          </a:p>
        </p:txBody>
      </p:sp>
      <p:sp>
        <p:nvSpPr>
          <p:cNvPr id="124" name="Google Shape;124;p121"/>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Font typeface="Arial"/>
              <a:buChar char="•"/>
              <a:defRPr sz="2400"/>
            </a:lvl1pPr>
            <a:lvl2pPr marL="914400" lvl="1" indent="-355600" algn="l">
              <a:spcBef>
                <a:spcPts val="400"/>
              </a:spcBef>
              <a:spcAft>
                <a:spcPts val="0"/>
              </a:spcAft>
              <a:buClr>
                <a:schemeClr val="dk1"/>
              </a:buClr>
              <a:buSzPts val="2000"/>
              <a:buFont typeface="Arial"/>
              <a:buChar char="–"/>
              <a:defRPr sz="2000"/>
            </a:lvl2pPr>
            <a:lvl3pPr marL="1371600" lvl="2" indent="-342900" algn="l">
              <a:spcBef>
                <a:spcPts val="360"/>
              </a:spcBef>
              <a:spcAft>
                <a:spcPts val="0"/>
              </a:spcAft>
              <a:buClr>
                <a:schemeClr val="dk1"/>
              </a:buClr>
              <a:buSzPts val="1800"/>
              <a:buFont typeface="Arial"/>
              <a:buChar char="•"/>
              <a:defRPr sz="1800"/>
            </a:lvl3pPr>
            <a:lvl4pPr marL="1828800" lvl="3" indent="-330200" algn="l">
              <a:spcBef>
                <a:spcPts val="320"/>
              </a:spcBef>
              <a:spcAft>
                <a:spcPts val="0"/>
              </a:spcAft>
              <a:buClr>
                <a:schemeClr val="dk1"/>
              </a:buClr>
              <a:buSzPts val="1600"/>
              <a:buFont typeface="Arial"/>
              <a:buChar char="–"/>
              <a:defRPr sz="1600"/>
            </a:lvl4pPr>
            <a:lvl5pPr marL="2286000" lvl="4" indent="-330200" algn="l">
              <a:spcBef>
                <a:spcPts val="320"/>
              </a:spcBef>
              <a:spcAft>
                <a:spcPts val="0"/>
              </a:spcAft>
              <a:buClr>
                <a:schemeClr val="dk1"/>
              </a:buClr>
              <a:buSzPts val="1600"/>
              <a:buFont typeface="Arial"/>
              <a:buChar char="»"/>
              <a:defRPr sz="1600"/>
            </a:lvl5pPr>
            <a:lvl6pPr marL="2743200" lvl="5" indent="-330200" algn="l">
              <a:spcBef>
                <a:spcPts val="320"/>
              </a:spcBef>
              <a:spcAft>
                <a:spcPts val="0"/>
              </a:spcAft>
              <a:buClr>
                <a:schemeClr val="dk1"/>
              </a:buClr>
              <a:buSzPts val="1600"/>
              <a:buFont typeface="Arial"/>
              <a:buChar char="»"/>
              <a:defRPr sz="1600"/>
            </a:lvl6pPr>
            <a:lvl7pPr marL="3200400" lvl="6" indent="-330200" algn="l">
              <a:spcBef>
                <a:spcPts val="320"/>
              </a:spcBef>
              <a:spcAft>
                <a:spcPts val="0"/>
              </a:spcAft>
              <a:buClr>
                <a:schemeClr val="dk1"/>
              </a:buClr>
              <a:buSzPts val="1600"/>
              <a:buFont typeface="Arial"/>
              <a:buChar char="»"/>
              <a:defRPr sz="1600"/>
            </a:lvl7pPr>
            <a:lvl8pPr marL="3657600" lvl="7" indent="-330200" algn="l">
              <a:spcBef>
                <a:spcPts val="320"/>
              </a:spcBef>
              <a:spcAft>
                <a:spcPts val="0"/>
              </a:spcAft>
              <a:buClr>
                <a:schemeClr val="dk1"/>
              </a:buClr>
              <a:buSzPts val="1600"/>
              <a:buFont typeface="Arial"/>
              <a:buChar char="»"/>
              <a:defRPr sz="1600"/>
            </a:lvl8pPr>
            <a:lvl9pPr marL="4114800" lvl="8" indent="-330200" algn="l">
              <a:spcBef>
                <a:spcPts val="320"/>
              </a:spcBef>
              <a:spcAft>
                <a:spcPts val="0"/>
              </a:spcAft>
              <a:buClr>
                <a:schemeClr val="dk1"/>
              </a:buClr>
              <a:buSzPts val="1600"/>
              <a:buFont typeface="Arial"/>
              <a:buChar char="»"/>
              <a:defRPr sz="1600"/>
            </a:lvl9pPr>
          </a:lstStyle>
          <a:p>
            <a:endParaRPr/>
          </a:p>
        </p:txBody>
      </p:sp>
      <p:sp>
        <p:nvSpPr>
          <p:cNvPr id="125" name="Google Shape;125;p121"/>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121"/>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p121"/>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spcBef>
                <a:spcPts val="0"/>
              </a:spcBef>
              <a:spcAft>
                <a:spcPts val="0"/>
              </a:spcAft>
              <a:buNone/>
              <a:defRPr sz="1400" b="0" i="0" u="none" strike="noStrike" cap="none">
                <a:solidFill>
                  <a:schemeClr val="dk1"/>
                </a:solidFill>
                <a:latin typeface="Arial"/>
                <a:ea typeface="Arial"/>
                <a:cs typeface="Arial"/>
                <a:sym typeface="Arial"/>
              </a:defRPr>
            </a:lvl1pPr>
            <a:lvl2pPr marL="0" marR="0" lvl="1" indent="0" algn="r">
              <a:spcBef>
                <a:spcPts val="0"/>
              </a:spcBef>
              <a:spcAft>
                <a:spcPts val="0"/>
              </a:spcAft>
              <a:buNone/>
              <a:defRPr sz="1400" b="0" i="0" u="none" strike="noStrike" cap="none">
                <a:solidFill>
                  <a:schemeClr val="dk1"/>
                </a:solidFill>
                <a:latin typeface="Arial"/>
                <a:ea typeface="Arial"/>
                <a:cs typeface="Arial"/>
                <a:sym typeface="Arial"/>
              </a:defRPr>
            </a:lvl2pPr>
            <a:lvl3pPr marL="0" marR="0" lvl="2" indent="0" algn="r">
              <a:spcBef>
                <a:spcPts val="0"/>
              </a:spcBef>
              <a:spcAft>
                <a:spcPts val="0"/>
              </a:spcAft>
              <a:buNone/>
              <a:defRPr sz="1400" b="0" i="0" u="none" strike="noStrike" cap="none">
                <a:solidFill>
                  <a:schemeClr val="dk1"/>
                </a:solidFill>
                <a:latin typeface="Arial"/>
                <a:ea typeface="Arial"/>
                <a:cs typeface="Arial"/>
                <a:sym typeface="Arial"/>
              </a:defRPr>
            </a:lvl3pPr>
            <a:lvl4pPr marL="0" marR="0" lvl="3" indent="0" algn="r">
              <a:spcBef>
                <a:spcPts val="0"/>
              </a:spcBef>
              <a:spcAft>
                <a:spcPts val="0"/>
              </a:spcAft>
              <a:buNone/>
              <a:defRPr sz="1400" b="0" i="0" u="none" strike="noStrike" cap="none">
                <a:solidFill>
                  <a:schemeClr val="dk1"/>
                </a:solidFill>
                <a:latin typeface="Arial"/>
                <a:ea typeface="Arial"/>
                <a:cs typeface="Arial"/>
                <a:sym typeface="Arial"/>
              </a:defRPr>
            </a:lvl4pPr>
            <a:lvl5pPr marL="0" marR="0" lvl="4" indent="0" algn="r">
              <a:spcBef>
                <a:spcPts val="0"/>
              </a:spcBef>
              <a:spcAft>
                <a:spcPts val="0"/>
              </a:spcAft>
              <a:buNone/>
              <a:defRPr sz="1400" b="0" i="0" u="none" strike="noStrike" cap="none">
                <a:solidFill>
                  <a:schemeClr val="dk1"/>
                </a:solidFill>
                <a:latin typeface="Arial"/>
                <a:ea typeface="Arial"/>
                <a:cs typeface="Arial"/>
                <a:sym typeface="Arial"/>
              </a:defRPr>
            </a:lvl5pPr>
            <a:lvl6pPr marL="0" marR="0" lvl="5" indent="0" algn="r">
              <a:spcBef>
                <a:spcPts val="0"/>
              </a:spcBef>
              <a:spcAft>
                <a:spcPts val="0"/>
              </a:spcAft>
              <a:buNone/>
              <a:defRPr sz="1400" b="0" i="0" u="none" strike="noStrike" cap="none">
                <a:solidFill>
                  <a:schemeClr val="dk1"/>
                </a:solidFill>
                <a:latin typeface="Arial"/>
                <a:ea typeface="Arial"/>
                <a:cs typeface="Arial"/>
                <a:sym typeface="Arial"/>
              </a:defRPr>
            </a:lvl6pPr>
            <a:lvl7pPr marL="0" marR="0" lvl="6" indent="0" algn="r">
              <a:spcBef>
                <a:spcPts val="0"/>
              </a:spcBef>
              <a:spcAft>
                <a:spcPts val="0"/>
              </a:spcAft>
              <a:buNone/>
              <a:defRPr sz="1400" b="0" i="0" u="none" strike="noStrike" cap="none">
                <a:solidFill>
                  <a:schemeClr val="dk1"/>
                </a:solidFill>
                <a:latin typeface="Arial"/>
                <a:ea typeface="Arial"/>
                <a:cs typeface="Arial"/>
                <a:sym typeface="Arial"/>
              </a:defRPr>
            </a:lvl7pPr>
            <a:lvl8pPr marL="0" marR="0" lvl="7" indent="0" algn="r">
              <a:spcBef>
                <a:spcPts val="0"/>
              </a:spcBef>
              <a:spcAft>
                <a:spcPts val="0"/>
              </a:spcAft>
              <a:buNone/>
              <a:defRPr sz="1400" b="0" i="0" u="none" strike="noStrike" cap="none">
                <a:solidFill>
                  <a:schemeClr val="dk1"/>
                </a:solidFill>
                <a:latin typeface="Arial"/>
                <a:ea typeface="Arial"/>
                <a:cs typeface="Arial"/>
                <a:sym typeface="Arial"/>
              </a:defRPr>
            </a:lvl8pPr>
            <a:lvl9pPr marL="0" marR="0" lvl="8" indent="0" algn="r">
              <a:spcBef>
                <a:spcPts val="0"/>
              </a:spcBef>
              <a:spcAft>
                <a:spcPts val="0"/>
              </a:spcAft>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A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ólo el título" type="titleOnly">
  <p:cSld name="TITLE_ONLY">
    <p:spTree>
      <p:nvGrpSpPr>
        <p:cNvPr id="1" name="Shape 128"/>
        <p:cNvGrpSpPr/>
        <p:nvPr/>
      </p:nvGrpSpPr>
      <p:grpSpPr>
        <a:xfrm>
          <a:off x="0" y="0"/>
          <a:ext cx="0" cy="0"/>
          <a:chOff x="0" y="0"/>
          <a:chExt cx="0" cy="0"/>
        </a:xfrm>
      </p:grpSpPr>
      <p:sp>
        <p:nvSpPr>
          <p:cNvPr id="129" name="Google Shape;129;p1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30" name="Google Shape;130;p122"/>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122"/>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2" name="Google Shape;132;p122"/>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spcBef>
                <a:spcPts val="0"/>
              </a:spcBef>
              <a:spcAft>
                <a:spcPts val="0"/>
              </a:spcAft>
              <a:buNone/>
              <a:defRPr sz="1400" b="0" i="0" u="none" strike="noStrike" cap="none">
                <a:solidFill>
                  <a:schemeClr val="dk1"/>
                </a:solidFill>
                <a:latin typeface="Arial"/>
                <a:ea typeface="Arial"/>
                <a:cs typeface="Arial"/>
                <a:sym typeface="Arial"/>
              </a:defRPr>
            </a:lvl1pPr>
            <a:lvl2pPr marL="0" marR="0" lvl="1" indent="0" algn="r">
              <a:spcBef>
                <a:spcPts val="0"/>
              </a:spcBef>
              <a:spcAft>
                <a:spcPts val="0"/>
              </a:spcAft>
              <a:buNone/>
              <a:defRPr sz="1400" b="0" i="0" u="none" strike="noStrike" cap="none">
                <a:solidFill>
                  <a:schemeClr val="dk1"/>
                </a:solidFill>
                <a:latin typeface="Arial"/>
                <a:ea typeface="Arial"/>
                <a:cs typeface="Arial"/>
                <a:sym typeface="Arial"/>
              </a:defRPr>
            </a:lvl2pPr>
            <a:lvl3pPr marL="0" marR="0" lvl="2" indent="0" algn="r">
              <a:spcBef>
                <a:spcPts val="0"/>
              </a:spcBef>
              <a:spcAft>
                <a:spcPts val="0"/>
              </a:spcAft>
              <a:buNone/>
              <a:defRPr sz="1400" b="0" i="0" u="none" strike="noStrike" cap="none">
                <a:solidFill>
                  <a:schemeClr val="dk1"/>
                </a:solidFill>
                <a:latin typeface="Arial"/>
                <a:ea typeface="Arial"/>
                <a:cs typeface="Arial"/>
                <a:sym typeface="Arial"/>
              </a:defRPr>
            </a:lvl3pPr>
            <a:lvl4pPr marL="0" marR="0" lvl="3" indent="0" algn="r">
              <a:spcBef>
                <a:spcPts val="0"/>
              </a:spcBef>
              <a:spcAft>
                <a:spcPts val="0"/>
              </a:spcAft>
              <a:buNone/>
              <a:defRPr sz="1400" b="0" i="0" u="none" strike="noStrike" cap="none">
                <a:solidFill>
                  <a:schemeClr val="dk1"/>
                </a:solidFill>
                <a:latin typeface="Arial"/>
                <a:ea typeface="Arial"/>
                <a:cs typeface="Arial"/>
                <a:sym typeface="Arial"/>
              </a:defRPr>
            </a:lvl4pPr>
            <a:lvl5pPr marL="0" marR="0" lvl="4" indent="0" algn="r">
              <a:spcBef>
                <a:spcPts val="0"/>
              </a:spcBef>
              <a:spcAft>
                <a:spcPts val="0"/>
              </a:spcAft>
              <a:buNone/>
              <a:defRPr sz="1400" b="0" i="0" u="none" strike="noStrike" cap="none">
                <a:solidFill>
                  <a:schemeClr val="dk1"/>
                </a:solidFill>
                <a:latin typeface="Arial"/>
                <a:ea typeface="Arial"/>
                <a:cs typeface="Arial"/>
                <a:sym typeface="Arial"/>
              </a:defRPr>
            </a:lvl5pPr>
            <a:lvl6pPr marL="0" marR="0" lvl="5" indent="0" algn="r">
              <a:spcBef>
                <a:spcPts val="0"/>
              </a:spcBef>
              <a:spcAft>
                <a:spcPts val="0"/>
              </a:spcAft>
              <a:buNone/>
              <a:defRPr sz="1400" b="0" i="0" u="none" strike="noStrike" cap="none">
                <a:solidFill>
                  <a:schemeClr val="dk1"/>
                </a:solidFill>
                <a:latin typeface="Arial"/>
                <a:ea typeface="Arial"/>
                <a:cs typeface="Arial"/>
                <a:sym typeface="Arial"/>
              </a:defRPr>
            </a:lvl6pPr>
            <a:lvl7pPr marL="0" marR="0" lvl="6" indent="0" algn="r">
              <a:spcBef>
                <a:spcPts val="0"/>
              </a:spcBef>
              <a:spcAft>
                <a:spcPts val="0"/>
              </a:spcAft>
              <a:buNone/>
              <a:defRPr sz="1400" b="0" i="0" u="none" strike="noStrike" cap="none">
                <a:solidFill>
                  <a:schemeClr val="dk1"/>
                </a:solidFill>
                <a:latin typeface="Arial"/>
                <a:ea typeface="Arial"/>
                <a:cs typeface="Arial"/>
                <a:sym typeface="Arial"/>
              </a:defRPr>
            </a:lvl7pPr>
            <a:lvl8pPr marL="0" marR="0" lvl="7" indent="0" algn="r">
              <a:spcBef>
                <a:spcPts val="0"/>
              </a:spcBef>
              <a:spcAft>
                <a:spcPts val="0"/>
              </a:spcAft>
              <a:buNone/>
              <a:defRPr sz="1400" b="0" i="0" u="none" strike="noStrike" cap="none">
                <a:solidFill>
                  <a:schemeClr val="dk1"/>
                </a:solidFill>
                <a:latin typeface="Arial"/>
                <a:ea typeface="Arial"/>
                <a:cs typeface="Arial"/>
                <a:sym typeface="Arial"/>
              </a:defRPr>
            </a:lvl8pPr>
            <a:lvl9pPr marL="0" marR="0" lvl="8" indent="0" algn="r">
              <a:spcBef>
                <a:spcPts val="0"/>
              </a:spcBef>
              <a:spcAft>
                <a:spcPts val="0"/>
              </a:spcAft>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A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ido con título" type="objTx">
  <p:cSld name="OBJECT_WITH_CAPTION_TEXT">
    <p:spTree>
      <p:nvGrpSpPr>
        <p:cNvPr id="1" name="Shape 133"/>
        <p:cNvGrpSpPr/>
        <p:nvPr/>
      </p:nvGrpSpPr>
      <p:grpSpPr>
        <a:xfrm>
          <a:off x="0" y="0"/>
          <a:ext cx="0" cy="0"/>
          <a:chOff x="0" y="0"/>
          <a:chExt cx="0" cy="0"/>
        </a:xfrm>
      </p:grpSpPr>
      <p:sp>
        <p:nvSpPr>
          <p:cNvPr id="134" name="Google Shape;134;p123"/>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35" name="Google Shape;135;p123"/>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431800" algn="l">
              <a:spcBef>
                <a:spcPts val="640"/>
              </a:spcBef>
              <a:spcAft>
                <a:spcPts val="0"/>
              </a:spcAft>
              <a:buClr>
                <a:schemeClr val="dk1"/>
              </a:buClr>
              <a:buSzPts val="3200"/>
              <a:buFont typeface="Arial"/>
              <a:buChar char="•"/>
              <a:defRPr sz="3200"/>
            </a:lvl1pPr>
            <a:lvl2pPr marL="914400" lvl="1" indent="-406400" algn="l">
              <a:spcBef>
                <a:spcPts val="560"/>
              </a:spcBef>
              <a:spcAft>
                <a:spcPts val="0"/>
              </a:spcAft>
              <a:buClr>
                <a:schemeClr val="dk1"/>
              </a:buClr>
              <a:buSzPts val="2800"/>
              <a:buFont typeface="Arial"/>
              <a:buChar char="–"/>
              <a:defRPr sz="2800"/>
            </a:lvl2pPr>
            <a:lvl3pPr marL="1371600" lvl="2" indent="-381000" algn="l">
              <a:spcBef>
                <a:spcPts val="480"/>
              </a:spcBef>
              <a:spcAft>
                <a:spcPts val="0"/>
              </a:spcAft>
              <a:buClr>
                <a:schemeClr val="dk1"/>
              </a:buClr>
              <a:buSzPts val="2400"/>
              <a:buFont typeface="Arial"/>
              <a:buChar char="•"/>
              <a:defRPr sz="2400"/>
            </a:lvl3pPr>
            <a:lvl4pPr marL="1828800" lvl="3" indent="-355600" algn="l">
              <a:spcBef>
                <a:spcPts val="400"/>
              </a:spcBef>
              <a:spcAft>
                <a:spcPts val="0"/>
              </a:spcAft>
              <a:buClr>
                <a:schemeClr val="dk1"/>
              </a:buClr>
              <a:buSzPts val="2000"/>
              <a:buFont typeface="Arial"/>
              <a:buChar char="–"/>
              <a:defRPr sz="2000"/>
            </a:lvl4pPr>
            <a:lvl5pPr marL="2286000" lvl="4" indent="-355600" algn="l">
              <a:spcBef>
                <a:spcPts val="400"/>
              </a:spcBef>
              <a:spcAft>
                <a:spcPts val="0"/>
              </a:spcAft>
              <a:buClr>
                <a:schemeClr val="dk1"/>
              </a:buClr>
              <a:buSzPts val="2000"/>
              <a:buFont typeface="Arial"/>
              <a:buChar char="»"/>
              <a:defRPr sz="2000"/>
            </a:lvl5pPr>
            <a:lvl6pPr marL="2743200" lvl="5" indent="-355600" algn="l">
              <a:spcBef>
                <a:spcPts val="400"/>
              </a:spcBef>
              <a:spcAft>
                <a:spcPts val="0"/>
              </a:spcAft>
              <a:buClr>
                <a:schemeClr val="dk1"/>
              </a:buClr>
              <a:buSzPts val="2000"/>
              <a:buFont typeface="Arial"/>
              <a:buChar char="»"/>
              <a:defRPr sz="2000"/>
            </a:lvl6pPr>
            <a:lvl7pPr marL="3200400" lvl="6" indent="-355600" algn="l">
              <a:spcBef>
                <a:spcPts val="400"/>
              </a:spcBef>
              <a:spcAft>
                <a:spcPts val="0"/>
              </a:spcAft>
              <a:buClr>
                <a:schemeClr val="dk1"/>
              </a:buClr>
              <a:buSzPts val="2000"/>
              <a:buFont typeface="Arial"/>
              <a:buChar char="»"/>
              <a:defRPr sz="2000"/>
            </a:lvl7pPr>
            <a:lvl8pPr marL="3657600" lvl="7" indent="-355600" algn="l">
              <a:spcBef>
                <a:spcPts val="400"/>
              </a:spcBef>
              <a:spcAft>
                <a:spcPts val="0"/>
              </a:spcAft>
              <a:buClr>
                <a:schemeClr val="dk1"/>
              </a:buClr>
              <a:buSzPts val="2000"/>
              <a:buFont typeface="Arial"/>
              <a:buChar char="»"/>
              <a:defRPr sz="2000"/>
            </a:lvl8pPr>
            <a:lvl9pPr marL="4114800" lvl="8" indent="-355600" algn="l">
              <a:spcBef>
                <a:spcPts val="400"/>
              </a:spcBef>
              <a:spcAft>
                <a:spcPts val="0"/>
              </a:spcAft>
              <a:buClr>
                <a:schemeClr val="dk1"/>
              </a:buClr>
              <a:buSzPts val="2000"/>
              <a:buFont typeface="Arial"/>
              <a:buChar char="»"/>
              <a:defRPr sz="2000"/>
            </a:lvl9pPr>
          </a:lstStyle>
          <a:p>
            <a:endParaRPr/>
          </a:p>
        </p:txBody>
      </p:sp>
      <p:sp>
        <p:nvSpPr>
          <p:cNvPr id="136" name="Google Shape;136;p123"/>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Font typeface="Arial"/>
              <a:buNone/>
              <a:defRPr sz="1400"/>
            </a:lvl1pPr>
            <a:lvl2pPr marL="914400" lvl="1" indent="-228600" algn="l">
              <a:spcBef>
                <a:spcPts val="240"/>
              </a:spcBef>
              <a:spcAft>
                <a:spcPts val="0"/>
              </a:spcAft>
              <a:buClr>
                <a:schemeClr val="dk1"/>
              </a:buClr>
              <a:buSzPts val="1200"/>
              <a:buFont typeface="Arial"/>
              <a:buNone/>
              <a:defRPr sz="1200"/>
            </a:lvl2pPr>
            <a:lvl3pPr marL="1371600" lvl="2" indent="-228600" algn="l">
              <a:spcBef>
                <a:spcPts val="200"/>
              </a:spcBef>
              <a:spcAft>
                <a:spcPts val="0"/>
              </a:spcAft>
              <a:buClr>
                <a:schemeClr val="dk1"/>
              </a:buClr>
              <a:buSzPts val="1000"/>
              <a:buFont typeface="Arial"/>
              <a:buNone/>
              <a:defRPr sz="1000"/>
            </a:lvl3pPr>
            <a:lvl4pPr marL="1828800" lvl="3" indent="-228600" algn="l">
              <a:spcBef>
                <a:spcPts val="180"/>
              </a:spcBef>
              <a:spcAft>
                <a:spcPts val="0"/>
              </a:spcAft>
              <a:buClr>
                <a:schemeClr val="dk1"/>
              </a:buClr>
              <a:buSzPts val="900"/>
              <a:buFont typeface="Arial"/>
              <a:buNone/>
              <a:defRPr sz="900"/>
            </a:lvl4pPr>
            <a:lvl5pPr marL="2286000" lvl="4" indent="-228600" algn="l">
              <a:spcBef>
                <a:spcPts val="180"/>
              </a:spcBef>
              <a:spcAft>
                <a:spcPts val="0"/>
              </a:spcAft>
              <a:buClr>
                <a:schemeClr val="dk1"/>
              </a:buClr>
              <a:buSzPts val="900"/>
              <a:buFont typeface="Arial"/>
              <a:buNone/>
              <a:defRPr sz="900"/>
            </a:lvl5pPr>
            <a:lvl6pPr marL="2743200" lvl="5" indent="-228600" algn="l">
              <a:spcBef>
                <a:spcPts val="180"/>
              </a:spcBef>
              <a:spcAft>
                <a:spcPts val="0"/>
              </a:spcAft>
              <a:buClr>
                <a:schemeClr val="dk1"/>
              </a:buClr>
              <a:buSzPts val="900"/>
              <a:buFont typeface="Arial"/>
              <a:buNone/>
              <a:defRPr sz="900"/>
            </a:lvl6pPr>
            <a:lvl7pPr marL="3200400" lvl="6" indent="-228600" algn="l">
              <a:spcBef>
                <a:spcPts val="180"/>
              </a:spcBef>
              <a:spcAft>
                <a:spcPts val="0"/>
              </a:spcAft>
              <a:buClr>
                <a:schemeClr val="dk1"/>
              </a:buClr>
              <a:buSzPts val="900"/>
              <a:buFont typeface="Arial"/>
              <a:buNone/>
              <a:defRPr sz="900"/>
            </a:lvl7pPr>
            <a:lvl8pPr marL="3657600" lvl="7" indent="-228600" algn="l">
              <a:spcBef>
                <a:spcPts val="180"/>
              </a:spcBef>
              <a:spcAft>
                <a:spcPts val="0"/>
              </a:spcAft>
              <a:buClr>
                <a:schemeClr val="dk1"/>
              </a:buClr>
              <a:buSzPts val="900"/>
              <a:buFont typeface="Arial"/>
              <a:buNone/>
              <a:defRPr sz="900"/>
            </a:lvl8pPr>
            <a:lvl9pPr marL="4114800" lvl="8" indent="-228600" algn="l">
              <a:spcBef>
                <a:spcPts val="180"/>
              </a:spcBef>
              <a:spcAft>
                <a:spcPts val="0"/>
              </a:spcAft>
              <a:buClr>
                <a:schemeClr val="dk1"/>
              </a:buClr>
              <a:buSzPts val="900"/>
              <a:buFont typeface="Arial"/>
              <a:buNone/>
              <a:defRPr sz="900"/>
            </a:lvl9pPr>
          </a:lstStyle>
          <a:p>
            <a:endParaRPr/>
          </a:p>
        </p:txBody>
      </p:sp>
      <p:sp>
        <p:nvSpPr>
          <p:cNvPr id="137" name="Google Shape;137;p123"/>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123"/>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p123"/>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spcBef>
                <a:spcPts val="0"/>
              </a:spcBef>
              <a:spcAft>
                <a:spcPts val="0"/>
              </a:spcAft>
              <a:buNone/>
              <a:defRPr sz="1400" b="0" i="0" u="none" strike="noStrike" cap="none">
                <a:solidFill>
                  <a:schemeClr val="dk1"/>
                </a:solidFill>
                <a:latin typeface="Arial"/>
                <a:ea typeface="Arial"/>
                <a:cs typeface="Arial"/>
                <a:sym typeface="Arial"/>
              </a:defRPr>
            </a:lvl1pPr>
            <a:lvl2pPr marL="0" marR="0" lvl="1" indent="0" algn="r">
              <a:spcBef>
                <a:spcPts val="0"/>
              </a:spcBef>
              <a:spcAft>
                <a:spcPts val="0"/>
              </a:spcAft>
              <a:buNone/>
              <a:defRPr sz="1400" b="0" i="0" u="none" strike="noStrike" cap="none">
                <a:solidFill>
                  <a:schemeClr val="dk1"/>
                </a:solidFill>
                <a:latin typeface="Arial"/>
                <a:ea typeface="Arial"/>
                <a:cs typeface="Arial"/>
                <a:sym typeface="Arial"/>
              </a:defRPr>
            </a:lvl2pPr>
            <a:lvl3pPr marL="0" marR="0" lvl="2" indent="0" algn="r">
              <a:spcBef>
                <a:spcPts val="0"/>
              </a:spcBef>
              <a:spcAft>
                <a:spcPts val="0"/>
              </a:spcAft>
              <a:buNone/>
              <a:defRPr sz="1400" b="0" i="0" u="none" strike="noStrike" cap="none">
                <a:solidFill>
                  <a:schemeClr val="dk1"/>
                </a:solidFill>
                <a:latin typeface="Arial"/>
                <a:ea typeface="Arial"/>
                <a:cs typeface="Arial"/>
                <a:sym typeface="Arial"/>
              </a:defRPr>
            </a:lvl3pPr>
            <a:lvl4pPr marL="0" marR="0" lvl="3" indent="0" algn="r">
              <a:spcBef>
                <a:spcPts val="0"/>
              </a:spcBef>
              <a:spcAft>
                <a:spcPts val="0"/>
              </a:spcAft>
              <a:buNone/>
              <a:defRPr sz="1400" b="0" i="0" u="none" strike="noStrike" cap="none">
                <a:solidFill>
                  <a:schemeClr val="dk1"/>
                </a:solidFill>
                <a:latin typeface="Arial"/>
                <a:ea typeface="Arial"/>
                <a:cs typeface="Arial"/>
                <a:sym typeface="Arial"/>
              </a:defRPr>
            </a:lvl4pPr>
            <a:lvl5pPr marL="0" marR="0" lvl="4" indent="0" algn="r">
              <a:spcBef>
                <a:spcPts val="0"/>
              </a:spcBef>
              <a:spcAft>
                <a:spcPts val="0"/>
              </a:spcAft>
              <a:buNone/>
              <a:defRPr sz="1400" b="0" i="0" u="none" strike="noStrike" cap="none">
                <a:solidFill>
                  <a:schemeClr val="dk1"/>
                </a:solidFill>
                <a:latin typeface="Arial"/>
                <a:ea typeface="Arial"/>
                <a:cs typeface="Arial"/>
                <a:sym typeface="Arial"/>
              </a:defRPr>
            </a:lvl5pPr>
            <a:lvl6pPr marL="0" marR="0" lvl="5" indent="0" algn="r">
              <a:spcBef>
                <a:spcPts val="0"/>
              </a:spcBef>
              <a:spcAft>
                <a:spcPts val="0"/>
              </a:spcAft>
              <a:buNone/>
              <a:defRPr sz="1400" b="0" i="0" u="none" strike="noStrike" cap="none">
                <a:solidFill>
                  <a:schemeClr val="dk1"/>
                </a:solidFill>
                <a:latin typeface="Arial"/>
                <a:ea typeface="Arial"/>
                <a:cs typeface="Arial"/>
                <a:sym typeface="Arial"/>
              </a:defRPr>
            </a:lvl6pPr>
            <a:lvl7pPr marL="0" marR="0" lvl="6" indent="0" algn="r">
              <a:spcBef>
                <a:spcPts val="0"/>
              </a:spcBef>
              <a:spcAft>
                <a:spcPts val="0"/>
              </a:spcAft>
              <a:buNone/>
              <a:defRPr sz="1400" b="0" i="0" u="none" strike="noStrike" cap="none">
                <a:solidFill>
                  <a:schemeClr val="dk1"/>
                </a:solidFill>
                <a:latin typeface="Arial"/>
                <a:ea typeface="Arial"/>
                <a:cs typeface="Arial"/>
                <a:sym typeface="Arial"/>
              </a:defRPr>
            </a:lvl7pPr>
            <a:lvl8pPr marL="0" marR="0" lvl="7" indent="0" algn="r">
              <a:spcBef>
                <a:spcPts val="0"/>
              </a:spcBef>
              <a:spcAft>
                <a:spcPts val="0"/>
              </a:spcAft>
              <a:buNone/>
              <a:defRPr sz="1400" b="0" i="0" u="none" strike="noStrike" cap="none">
                <a:solidFill>
                  <a:schemeClr val="dk1"/>
                </a:solidFill>
                <a:latin typeface="Arial"/>
                <a:ea typeface="Arial"/>
                <a:cs typeface="Arial"/>
                <a:sym typeface="Arial"/>
              </a:defRPr>
            </a:lvl8pPr>
            <a:lvl9pPr marL="0" marR="0" lvl="8" indent="0" algn="r">
              <a:spcBef>
                <a:spcPts val="0"/>
              </a:spcBef>
              <a:spcAft>
                <a:spcPts val="0"/>
              </a:spcAft>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A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magen con título" type="picTx">
  <p:cSld name="PICTURE_WITH_CAPTION_TEXT">
    <p:spTree>
      <p:nvGrpSpPr>
        <p:cNvPr id="1" name="Shape 140"/>
        <p:cNvGrpSpPr/>
        <p:nvPr/>
      </p:nvGrpSpPr>
      <p:grpSpPr>
        <a:xfrm>
          <a:off x="0" y="0"/>
          <a:ext cx="0" cy="0"/>
          <a:chOff x="0" y="0"/>
          <a:chExt cx="0" cy="0"/>
        </a:xfrm>
      </p:grpSpPr>
      <p:sp>
        <p:nvSpPr>
          <p:cNvPr id="141" name="Google Shape;141;p124"/>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42" name="Google Shape;142;p124"/>
          <p:cNvSpPr>
            <a:spLocks noGrp="1"/>
          </p:cNvSpPr>
          <p:nvPr>
            <p:ph type="pic" idx="2"/>
          </p:nvPr>
        </p:nvSpPr>
        <p:spPr>
          <a:xfrm>
            <a:off x="1792288" y="612775"/>
            <a:ext cx="5486400" cy="4114800"/>
          </a:xfrm>
          <a:prstGeom prst="rect">
            <a:avLst/>
          </a:prstGeom>
          <a:noFill/>
          <a:ln>
            <a:noFill/>
          </a:ln>
        </p:spPr>
      </p:sp>
      <p:sp>
        <p:nvSpPr>
          <p:cNvPr id="143" name="Google Shape;143;p124"/>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Font typeface="Arial"/>
              <a:buNone/>
              <a:defRPr sz="1400"/>
            </a:lvl1pPr>
            <a:lvl2pPr marL="914400" lvl="1" indent="-228600" algn="l">
              <a:spcBef>
                <a:spcPts val="240"/>
              </a:spcBef>
              <a:spcAft>
                <a:spcPts val="0"/>
              </a:spcAft>
              <a:buClr>
                <a:schemeClr val="dk1"/>
              </a:buClr>
              <a:buSzPts val="1200"/>
              <a:buFont typeface="Arial"/>
              <a:buNone/>
              <a:defRPr sz="1200"/>
            </a:lvl2pPr>
            <a:lvl3pPr marL="1371600" lvl="2" indent="-228600" algn="l">
              <a:spcBef>
                <a:spcPts val="200"/>
              </a:spcBef>
              <a:spcAft>
                <a:spcPts val="0"/>
              </a:spcAft>
              <a:buClr>
                <a:schemeClr val="dk1"/>
              </a:buClr>
              <a:buSzPts val="1000"/>
              <a:buFont typeface="Arial"/>
              <a:buNone/>
              <a:defRPr sz="1000"/>
            </a:lvl3pPr>
            <a:lvl4pPr marL="1828800" lvl="3" indent="-228600" algn="l">
              <a:spcBef>
                <a:spcPts val="180"/>
              </a:spcBef>
              <a:spcAft>
                <a:spcPts val="0"/>
              </a:spcAft>
              <a:buClr>
                <a:schemeClr val="dk1"/>
              </a:buClr>
              <a:buSzPts val="900"/>
              <a:buFont typeface="Arial"/>
              <a:buNone/>
              <a:defRPr sz="900"/>
            </a:lvl4pPr>
            <a:lvl5pPr marL="2286000" lvl="4" indent="-228600" algn="l">
              <a:spcBef>
                <a:spcPts val="180"/>
              </a:spcBef>
              <a:spcAft>
                <a:spcPts val="0"/>
              </a:spcAft>
              <a:buClr>
                <a:schemeClr val="dk1"/>
              </a:buClr>
              <a:buSzPts val="900"/>
              <a:buFont typeface="Arial"/>
              <a:buNone/>
              <a:defRPr sz="900"/>
            </a:lvl5pPr>
            <a:lvl6pPr marL="2743200" lvl="5" indent="-228600" algn="l">
              <a:spcBef>
                <a:spcPts val="180"/>
              </a:spcBef>
              <a:spcAft>
                <a:spcPts val="0"/>
              </a:spcAft>
              <a:buClr>
                <a:schemeClr val="dk1"/>
              </a:buClr>
              <a:buSzPts val="900"/>
              <a:buFont typeface="Arial"/>
              <a:buNone/>
              <a:defRPr sz="900"/>
            </a:lvl6pPr>
            <a:lvl7pPr marL="3200400" lvl="6" indent="-228600" algn="l">
              <a:spcBef>
                <a:spcPts val="180"/>
              </a:spcBef>
              <a:spcAft>
                <a:spcPts val="0"/>
              </a:spcAft>
              <a:buClr>
                <a:schemeClr val="dk1"/>
              </a:buClr>
              <a:buSzPts val="900"/>
              <a:buFont typeface="Arial"/>
              <a:buNone/>
              <a:defRPr sz="900"/>
            </a:lvl7pPr>
            <a:lvl8pPr marL="3657600" lvl="7" indent="-228600" algn="l">
              <a:spcBef>
                <a:spcPts val="180"/>
              </a:spcBef>
              <a:spcAft>
                <a:spcPts val="0"/>
              </a:spcAft>
              <a:buClr>
                <a:schemeClr val="dk1"/>
              </a:buClr>
              <a:buSzPts val="900"/>
              <a:buFont typeface="Arial"/>
              <a:buNone/>
              <a:defRPr sz="900"/>
            </a:lvl8pPr>
            <a:lvl9pPr marL="4114800" lvl="8" indent="-228600" algn="l">
              <a:spcBef>
                <a:spcPts val="180"/>
              </a:spcBef>
              <a:spcAft>
                <a:spcPts val="0"/>
              </a:spcAft>
              <a:buClr>
                <a:schemeClr val="dk1"/>
              </a:buClr>
              <a:buSzPts val="900"/>
              <a:buFont typeface="Arial"/>
              <a:buNone/>
              <a:defRPr sz="900"/>
            </a:lvl9pPr>
          </a:lstStyle>
          <a:p>
            <a:endParaRPr/>
          </a:p>
        </p:txBody>
      </p:sp>
      <p:sp>
        <p:nvSpPr>
          <p:cNvPr id="144" name="Google Shape;144;p124"/>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5" name="Google Shape;145;p124"/>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124"/>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spcBef>
                <a:spcPts val="0"/>
              </a:spcBef>
              <a:spcAft>
                <a:spcPts val="0"/>
              </a:spcAft>
              <a:buNone/>
              <a:defRPr sz="1400" b="0" i="0" u="none" strike="noStrike" cap="none">
                <a:solidFill>
                  <a:schemeClr val="dk1"/>
                </a:solidFill>
                <a:latin typeface="Arial"/>
                <a:ea typeface="Arial"/>
                <a:cs typeface="Arial"/>
                <a:sym typeface="Arial"/>
              </a:defRPr>
            </a:lvl1pPr>
            <a:lvl2pPr marL="0" marR="0" lvl="1" indent="0" algn="r">
              <a:spcBef>
                <a:spcPts val="0"/>
              </a:spcBef>
              <a:spcAft>
                <a:spcPts val="0"/>
              </a:spcAft>
              <a:buNone/>
              <a:defRPr sz="1400" b="0" i="0" u="none" strike="noStrike" cap="none">
                <a:solidFill>
                  <a:schemeClr val="dk1"/>
                </a:solidFill>
                <a:latin typeface="Arial"/>
                <a:ea typeface="Arial"/>
                <a:cs typeface="Arial"/>
                <a:sym typeface="Arial"/>
              </a:defRPr>
            </a:lvl2pPr>
            <a:lvl3pPr marL="0" marR="0" lvl="2" indent="0" algn="r">
              <a:spcBef>
                <a:spcPts val="0"/>
              </a:spcBef>
              <a:spcAft>
                <a:spcPts val="0"/>
              </a:spcAft>
              <a:buNone/>
              <a:defRPr sz="1400" b="0" i="0" u="none" strike="noStrike" cap="none">
                <a:solidFill>
                  <a:schemeClr val="dk1"/>
                </a:solidFill>
                <a:latin typeface="Arial"/>
                <a:ea typeface="Arial"/>
                <a:cs typeface="Arial"/>
                <a:sym typeface="Arial"/>
              </a:defRPr>
            </a:lvl3pPr>
            <a:lvl4pPr marL="0" marR="0" lvl="3" indent="0" algn="r">
              <a:spcBef>
                <a:spcPts val="0"/>
              </a:spcBef>
              <a:spcAft>
                <a:spcPts val="0"/>
              </a:spcAft>
              <a:buNone/>
              <a:defRPr sz="1400" b="0" i="0" u="none" strike="noStrike" cap="none">
                <a:solidFill>
                  <a:schemeClr val="dk1"/>
                </a:solidFill>
                <a:latin typeface="Arial"/>
                <a:ea typeface="Arial"/>
                <a:cs typeface="Arial"/>
                <a:sym typeface="Arial"/>
              </a:defRPr>
            </a:lvl4pPr>
            <a:lvl5pPr marL="0" marR="0" lvl="4" indent="0" algn="r">
              <a:spcBef>
                <a:spcPts val="0"/>
              </a:spcBef>
              <a:spcAft>
                <a:spcPts val="0"/>
              </a:spcAft>
              <a:buNone/>
              <a:defRPr sz="1400" b="0" i="0" u="none" strike="noStrike" cap="none">
                <a:solidFill>
                  <a:schemeClr val="dk1"/>
                </a:solidFill>
                <a:latin typeface="Arial"/>
                <a:ea typeface="Arial"/>
                <a:cs typeface="Arial"/>
                <a:sym typeface="Arial"/>
              </a:defRPr>
            </a:lvl5pPr>
            <a:lvl6pPr marL="0" marR="0" lvl="5" indent="0" algn="r">
              <a:spcBef>
                <a:spcPts val="0"/>
              </a:spcBef>
              <a:spcAft>
                <a:spcPts val="0"/>
              </a:spcAft>
              <a:buNone/>
              <a:defRPr sz="1400" b="0" i="0" u="none" strike="noStrike" cap="none">
                <a:solidFill>
                  <a:schemeClr val="dk1"/>
                </a:solidFill>
                <a:latin typeface="Arial"/>
                <a:ea typeface="Arial"/>
                <a:cs typeface="Arial"/>
                <a:sym typeface="Arial"/>
              </a:defRPr>
            </a:lvl6pPr>
            <a:lvl7pPr marL="0" marR="0" lvl="6" indent="0" algn="r">
              <a:spcBef>
                <a:spcPts val="0"/>
              </a:spcBef>
              <a:spcAft>
                <a:spcPts val="0"/>
              </a:spcAft>
              <a:buNone/>
              <a:defRPr sz="1400" b="0" i="0" u="none" strike="noStrike" cap="none">
                <a:solidFill>
                  <a:schemeClr val="dk1"/>
                </a:solidFill>
                <a:latin typeface="Arial"/>
                <a:ea typeface="Arial"/>
                <a:cs typeface="Arial"/>
                <a:sym typeface="Arial"/>
              </a:defRPr>
            </a:lvl7pPr>
            <a:lvl8pPr marL="0" marR="0" lvl="7" indent="0" algn="r">
              <a:spcBef>
                <a:spcPts val="0"/>
              </a:spcBef>
              <a:spcAft>
                <a:spcPts val="0"/>
              </a:spcAft>
              <a:buNone/>
              <a:defRPr sz="1400" b="0" i="0" u="none" strike="noStrike" cap="none">
                <a:solidFill>
                  <a:schemeClr val="dk1"/>
                </a:solidFill>
                <a:latin typeface="Arial"/>
                <a:ea typeface="Arial"/>
                <a:cs typeface="Arial"/>
                <a:sym typeface="Arial"/>
              </a:defRPr>
            </a:lvl8pPr>
            <a:lvl9pPr marL="0" marR="0" lvl="8" indent="0" algn="r">
              <a:spcBef>
                <a:spcPts val="0"/>
              </a:spcBef>
              <a:spcAft>
                <a:spcPts val="0"/>
              </a:spcAft>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A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ítulo y texto vertical" type="vertTx">
  <p:cSld name="VERTICAL_TEXT">
    <p:spTree>
      <p:nvGrpSpPr>
        <p:cNvPr id="1" name="Shape 147"/>
        <p:cNvGrpSpPr/>
        <p:nvPr/>
      </p:nvGrpSpPr>
      <p:grpSpPr>
        <a:xfrm>
          <a:off x="0" y="0"/>
          <a:ext cx="0" cy="0"/>
          <a:chOff x="0" y="0"/>
          <a:chExt cx="0" cy="0"/>
        </a:xfrm>
      </p:grpSpPr>
      <p:sp>
        <p:nvSpPr>
          <p:cNvPr id="148" name="Google Shape;148;p12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49" name="Google Shape;149;p125"/>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50" name="Google Shape;150;p125"/>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1" name="Google Shape;151;p125"/>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2" name="Google Shape;152;p125"/>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spcBef>
                <a:spcPts val="0"/>
              </a:spcBef>
              <a:spcAft>
                <a:spcPts val="0"/>
              </a:spcAft>
              <a:buNone/>
              <a:defRPr sz="1400" b="0" i="0" u="none" strike="noStrike" cap="none">
                <a:solidFill>
                  <a:schemeClr val="dk1"/>
                </a:solidFill>
                <a:latin typeface="Arial"/>
                <a:ea typeface="Arial"/>
                <a:cs typeface="Arial"/>
                <a:sym typeface="Arial"/>
              </a:defRPr>
            </a:lvl1pPr>
            <a:lvl2pPr marL="0" marR="0" lvl="1" indent="0" algn="r">
              <a:spcBef>
                <a:spcPts val="0"/>
              </a:spcBef>
              <a:spcAft>
                <a:spcPts val="0"/>
              </a:spcAft>
              <a:buNone/>
              <a:defRPr sz="1400" b="0" i="0" u="none" strike="noStrike" cap="none">
                <a:solidFill>
                  <a:schemeClr val="dk1"/>
                </a:solidFill>
                <a:latin typeface="Arial"/>
                <a:ea typeface="Arial"/>
                <a:cs typeface="Arial"/>
                <a:sym typeface="Arial"/>
              </a:defRPr>
            </a:lvl2pPr>
            <a:lvl3pPr marL="0" marR="0" lvl="2" indent="0" algn="r">
              <a:spcBef>
                <a:spcPts val="0"/>
              </a:spcBef>
              <a:spcAft>
                <a:spcPts val="0"/>
              </a:spcAft>
              <a:buNone/>
              <a:defRPr sz="1400" b="0" i="0" u="none" strike="noStrike" cap="none">
                <a:solidFill>
                  <a:schemeClr val="dk1"/>
                </a:solidFill>
                <a:latin typeface="Arial"/>
                <a:ea typeface="Arial"/>
                <a:cs typeface="Arial"/>
                <a:sym typeface="Arial"/>
              </a:defRPr>
            </a:lvl3pPr>
            <a:lvl4pPr marL="0" marR="0" lvl="3" indent="0" algn="r">
              <a:spcBef>
                <a:spcPts val="0"/>
              </a:spcBef>
              <a:spcAft>
                <a:spcPts val="0"/>
              </a:spcAft>
              <a:buNone/>
              <a:defRPr sz="1400" b="0" i="0" u="none" strike="noStrike" cap="none">
                <a:solidFill>
                  <a:schemeClr val="dk1"/>
                </a:solidFill>
                <a:latin typeface="Arial"/>
                <a:ea typeface="Arial"/>
                <a:cs typeface="Arial"/>
                <a:sym typeface="Arial"/>
              </a:defRPr>
            </a:lvl4pPr>
            <a:lvl5pPr marL="0" marR="0" lvl="4" indent="0" algn="r">
              <a:spcBef>
                <a:spcPts val="0"/>
              </a:spcBef>
              <a:spcAft>
                <a:spcPts val="0"/>
              </a:spcAft>
              <a:buNone/>
              <a:defRPr sz="1400" b="0" i="0" u="none" strike="noStrike" cap="none">
                <a:solidFill>
                  <a:schemeClr val="dk1"/>
                </a:solidFill>
                <a:latin typeface="Arial"/>
                <a:ea typeface="Arial"/>
                <a:cs typeface="Arial"/>
                <a:sym typeface="Arial"/>
              </a:defRPr>
            </a:lvl5pPr>
            <a:lvl6pPr marL="0" marR="0" lvl="5" indent="0" algn="r">
              <a:spcBef>
                <a:spcPts val="0"/>
              </a:spcBef>
              <a:spcAft>
                <a:spcPts val="0"/>
              </a:spcAft>
              <a:buNone/>
              <a:defRPr sz="1400" b="0" i="0" u="none" strike="noStrike" cap="none">
                <a:solidFill>
                  <a:schemeClr val="dk1"/>
                </a:solidFill>
                <a:latin typeface="Arial"/>
                <a:ea typeface="Arial"/>
                <a:cs typeface="Arial"/>
                <a:sym typeface="Arial"/>
              </a:defRPr>
            </a:lvl6pPr>
            <a:lvl7pPr marL="0" marR="0" lvl="6" indent="0" algn="r">
              <a:spcBef>
                <a:spcPts val="0"/>
              </a:spcBef>
              <a:spcAft>
                <a:spcPts val="0"/>
              </a:spcAft>
              <a:buNone/>
              <a:defRPr sz="1400" b="0" i="0" u="none" strike="noStrike" cap="none">
                <a:solidFill>
                  <a:schemeClr val="dk1"/>
                </a:solidFill>
                <a:latin typeface="Arial"/>
                <a:ea typeface="Arial"/>
                <a:cs typeface="Arial"/>
                <a:sym typeface="Arial"/>
              </a:defRPr>
            </a:lvl7pPr>
            <a:lvl8pPr marL="0" marR="0" lvl="7" indent="0" algn="r">
              <a:spcBef>
                <a:spcPts val="0"/>
              </a:spcBef>
              <a:spcAft>
                <a:spcPts val="0"/>
              </a:spcAft>
              <a:buNone/>
              <a:defRPr sz="1400" b="0" i="0" u="none" strike="noStrike" cap="none">
                <a:solidFill>
                  <a:schemeClr val="dk1"/>
                </a:solidFill>
                <a:latin typeface="Arial"/>
                <a:ea typeface="Arial"/>
                <a:cs typeface="Arial"/>
                <a:sym typeface="Arial"/>
              </a:defRPr>
            </a:lvl8pPr>
            <a:lvl9pPr marL="0" marR="0" lvl="8" indent="0" algn="r">
              <a:spcBef>
                <a:spcPts val="0"/>
              </a:spcBef>
              <a:spcAft>
                <a:spcPts val="0"/>
              </a:spcAft>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A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ítulo vertical y texto" type="vertTitleAndTx">
  <p:cSld name="VERTICAL_TITLE_AND_VERTICAL_TEXT">
    <p:spTree>
      <p:nvGrpSpPr>
        <p:cNvPr id="1" name="Shape 153"/>
        <p:cNvGrpSpPr/>
        <p:nvPr/>
      </p:nvGrpSpPr>
      <p:grpSpPr>
        <a:xfrm>
          <a:off x="0" y="0"/>
          <a:ext cx="0" cy="0"/>
          <a:chOff x="0" y="0"/>
          <a:chExt cx="0" cy="0"/>
        </a:xfrm>
      </p:grpSpPr>
      <p:sp>
        <p:nvSpPr>
          <p:cNvPr id="154" name="Google Shape;154;p126"/>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55" name="Google Shape;155;p126"/>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56" name="Google Shape;156;p126"/>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7" name="Google Shape;157;p126"/>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8" name="Google Shape;158;p126"/>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spcBef>
                <a:spcPts val="0"/>
              </a:spcBef>
              <a:spcAft>
                <a:spcPts val="0"/>
              </a:spcAft>
              <a:buNone/>
              <a:defRPr sz="1400" b="0" i="0" u="none" strike="noStrike" cap="none">
                <a:solidFill>
                  <a:schemeClr val="dk1"/>
                </a:solidFill>
                <a:latin typeface="Arial"/>
                <a:ea typeface="Arial"/>
                <a:cs typeface="Arial"/>
                <a:sym typeface="Arial"/>
              </a:defRPr>
            </a:lvl1pPr>
            <a:lvl2pPr marL="0" marR="0" lvl="1" indent="0" algn="r">
              <a:spcBef>
                <a:spcPts val="0"/>
              </a:spcBef>
              <a:spcAft>
                <a:spcPts val="0"/>
              </a:spcAft>
              <a:buNone/>
              <a:defRPr sz="1400" b="0" i="0" u="none" strike="noStrike" cap="none">
                <a:solidFill>
                  <a:schemeClr val="dk1"/>
                </a:solidFill>
                <a:latin typeface="Arial"/>
                <a:ea typeface="Arial"/>
                <a:cs typeface="Arial"/>
                <a:sym typeface="Arial"/>
              </a:defRPr>
            </a:lvl2pPr>
            <a:lvl3pPr marL="0" marR="0" lvl="2" indent="0" algn="r">
              <a:spcBef>
                <a:spcPts val="0"/>
              </a:spcBef>
              <a:spcAft>
                <a:spcPts val="0"/>
              </a:spcAft>
              <a:buNone/>
              <a:defRPr sz="1400" b="0" i="0" u="none" strike="noStrike" cap="none">
                <a:solidFill>
                  <a:schemeClr val="dk1"/>
                </a:solidFill>
                <a:latin typeface="Arial"/>
                <a:ea typeface="Arial"/>
                <a:cs typeface="Arial"/>
                <a:sym typeface="Arial"/>
              </a:defRPr>
            </a:lvl3pPr>
            <a:lvl4pPr marL="0" marR="0" lvl="3" indent="0" algn="r">
              <a:spcBef>
                <a:spcPts val="0"/>
              </a:spcBef>
              <a:spcAft>
                <a:spcPts val="0"/>
              </a:spcAft>
              <a:buNone/>
              <a:defRPr sz="1400" b="0" i="0" u="none" strike="noStrike" cap="none">
                <a:solidFill>
                  <a:schemeClr val="dk1"/>
                </a:solidFill>
                <a:latin typeface="Arial"/>
                <a:ea typeface="Arial"/>
                <a:cs typeface="Arial"/>
                <a:sym typeface="Arial"/>
              </a:defRPr>
            </a:lvl4pPr>
            <a:lvl5pPr marL="0" marR="0" lvl="4" indent="0" algn="r">
              <a:spcBef>
                <a:spcPts val="0"/>
              </a:spcBef>
              <a:spcAft>
                <a:spcPts val="0"/>
              </a:spcAft>
              <a:buNone/>
              <a:defRPr sz="1400" b="0" i="0" u="none" strike="noStrike" cap="none">
                <a:solidFill>
                  <a:schemeClr val="dk1"/>
                </a:solidFill>
                <a:latin typeface="Arial"/>
                <a:ea typeface="Arial"/>
                <a:cs typeface="Arial"/>
                <a:sym typeface="Arial"/>
              </a:defRPr>
            </a:lvl5pPr>
            <a:lvl6pPr marL="0" marR="0" lvl="5" indent="0" algn="r">
              <a:spcBef>
                <a:spcPts val="0"/>
              </a:spcBef>
              <a:spcAft>
                <a:spcPts val="0"/>
              </a:spcAft>
              <a:buNone/>
              <a:defRPr sz="1400" b="0" i="0" u="none" strike="noStrike" cap="none">
                <a:solidFill>
                  <a:schemeClr val="dk1"/>
                </a:solidFill>
                <a:latin typeface="Arial"/>
                <a:ea typeface="Arial"/>
                <a:cs typeface="Arial"/>
                <a:sym typeface="Arial"/>
              </a:defRPr>
            </a:lvl6pPr>
            <a:lvl7pPr marL="0" marR="0" lvl="6" indent="0" algn="r">
              <a:spcBef>
                <a:spcPts val="0"/>
              </a:spcBef>
              <a:spcAft>
                <a:spcPts val="0"/>
              </a:spcAft>
              <a:buNone/>
              <a:defRPr sz="1400" b="0" i="0" u="none" strike="noStrike" cap="none">
                <a:solidFill>
                  <a:schemeClr val="dk1"/>
                </a:solidFill>
                <a:latin typeface="Arial"/>
                <a:ea typeface="Arial"/>
                <a:cs typeface="Arial"/>
                <a:sym typeface="Arial"/>
              </a:defRPr>
            </a:lvl7pPr>
            <a:lvl8pPr marL="0" marR="0" lvl="7" indent="0" algn="r">
              <a:spcBef>
                <a:spcPts val="0"/>
              </a:spcBef>
              <a:spcAft>
                <a:spcPts val="0"/>
              </a:spcAft>
              <a:buNone/>
              <a:defRPr sz="1400" b="0" i="0" u="none" strike="noStrike" cap="none">
                <a:solidFill>
                  <a:schemeClr val="dk1"/>
                </a:solidFill>
                <a:latin typeface="Arial"/>
                <a:ea typeface="Arial"/>
                <a:cs typeface="Arial"/>
                <a:sym typeface="Arial"/>
              </a:defRPr>
            </a:lvl8pPr>
            <a:lvl9pPr marL="0" marR="0" lvl="8" indent="0" algn="r">
              <a:spcBef>
                <a:spcPts val="0"/>
              </a:spcBef>
              <a:spcAft>
                <a:spcPts val="0"/>
              </a:spcAft>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A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7C48052D-FF6A-4D10-8EA1-1E6744753D55}" type="datetimeFigureOut">
              <a:rPr lang="en-US"/>
              <a:pPr>
                <a:defRPr/>
              </a:pPr>
              <a:t>9/16/2026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D173A8C-A88F-49F5-90D1-CF2548BA12B9}" type="slidenum">
              <a:rPr lang="en-US"/>
              <a:pPr>
                <a:defRPr/>
              </a:pPr>
              <a:t>‹Nº›</a:t>
            </a:fld>
            <a:endParaRPr lang="en-US"/>
          </a:p>
        </p:txBody>
      </p:sp>
    </p:spTree>
    <p:extLst>
      <p:ext uri="{BB962C8B-B14F-4D97-AF65-F5344CB8AC3E}">
        <p14:creationId xmlns:p14="http://schemas.microsoft.com/office/powerpoint/2010/main" val="6742388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36AB3A4-A43C-4405-8854-47C175298865}" type="datetimeFigureOut">
              <a:rPr lang="en-US"/>
              <a:pPr>
                <a:defRPr/>
              </a:pPr>
              <a:t>9/16/2026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7D45BF6-A934-4748-AC05-806A668B730E}" type="slidenum">
              <a:rPr lang="en-US"/>
              <a:pPr>
                <a:defRPr/>
              </a:pPr>
              <a:t>‹Nº›</a:t>
            </a:fld>
            <a:endParaRPr lang="en-US"/>
          </a:p>
        </p:txBody>
      </p:sp>
    </p:spTree>
    <p:extLst>
      <p:ext uri="{BB962C8B-B14F-4D97-AF65-F5344CB8AC3E}">
        <p14:creationId xmlns:p14="http://schemas.microsoft.com/office/powerpoint/2010/main" val="11093514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FE20E176-6B99-45EC-ABDF-AEDE8542E80C}" type="datetimeFigureOut">
              <a:rPr lang="en-US"/>
              <a:pPr>
                <a:defRPr/>
              </a:pPr>
              <a:t>9/16/2026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4E88DF6-B436-4AF5-BE42-291B1C1C7849}" type="slidenum">
              <a:rPr lang="en-US"/>
              <a:pPr>
                <a:defRPr/>
              </a:pPr>
              <a:t>‹Nº›</a:t>
            </a:fld>
            <a:endParaRPr lang="en-US"/>
          </a:p>
        </p:txBody>
      </p:sp>
    </p:spTree>
    <p:extLst>
      <p:ext uri="{BB962C8B-B14F-4D97-AF65-F5344CB8AC3E}">
        <p14:creationId xmlns:p14="http://schemas.microsoft.com/office/powerpoint/2010/main" val="16048837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54A65283-4D8E-4D04-9DB6-FEEBAF74EBB1}" type="datetimeFigureOut">
              <a:rPr lang="en-US"/>
              <a:pPr>
                <a:defRPr/>
              </a:pPr>
              <a:t>9/16/2026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7C18F14-59FA-4399-B202-E2F76A3C66C5}" type="slidenum">
              <a:rPr lang="en-US"/>
              <a:pPr>
                <a:defRPr/>
              </a:pPr>
              <a:t>‹Nº›</a:t>
            </a:fld>
            <a:endParaRPr lang="en-US"/>
          </a:p>
        </p:txBody>
      </p:sp>
    </p:spTree>
    <p:extLst>
      <p:ext uri="{BB962C8B-B14F-4D97-AF65-F5344CB8AC3E}">
        <p14:creationId xmlns:p14="http://schemas.microsoft.com/office/powerpoint/2010/main" val="15901133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3A17F510-7F28-4DB2-A4BF-64D7F7483F5C}" type="datetimeFigureOut">
              <a:rPr lang="en-US"/>
              <a:pPr>
                <a:defRPr/>
              </a:pPr>
              <a:t>9/16/2026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E5B83026-C994-411F-968F-C293694B697C}" type="slidenum">
              <a:rPr lang="en-US"/>
              <a:pPr>
                <a:defRPr/>
              </a:pPr>
              <a:t>‹Nº›</a:t>
            </a:fld>
            <a:endParaRPr lang="en-US"/>
          </a:p>
        </p:txBody>
      </p:sp>
    </p:spTree>
    <p:extLst>
      <p:ext uri="{BB962C8B-B14F-4D97-AF65-F5344CB8AC3E}">
        <p14:creationId xmlns:p14="http://schemas.microsoft.com/office/powerpoint/2010/main" val="8456879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942A6107-B85A-4016-9B82-B39CFA25B91A}" type="datetimeFigureOut">
              <a:rPr lang="en-US"/>
              <a:pPr>
                <a:defRPr/>
              </a:pPr>
              <a:t>9/16/2026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0474B455-F716-47FE-952D-2F9881B731B5}" type="slidenum">
              <a:rPr lang="en-US"/>
              <a:pPr>
                <a:defRPr/>
              </a:pPr>
              <a:t>‹Nº›</a:t>
            </a:fld>
            <a:endParaRPr lang="en-US"/>
          </a:p>
        </p:txBody>
      </p:sp>
    </p:spTree>
    <p:extLst>
      <p:ext uri="{BB962C8B-B14F-4D97-AF65-F5344CB8AC3E}">
        <p14:creationId xmlns:p14="http://schemas.microsoft.com/office/powerpoint/2010/main" val="17616456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73CBB272-287F-499D-92A8-077604A40134}" type="datetimeFigureOut">
              <a:rPr lang="en-US"/>
              <a:pPr>
                <a:defRPr/>
              </a:pPr>
              <a:t>9/16/2026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217576B2-CC4E-4643-B472-45221497C11B}" type="slidenum">
              <a:rPr lang="en-US"/>
              <a:pPr>
                <a:defRPr/>
              </a:pPr>
              <a:t>‹Nº›</a:t>
            </a:fld>
            <a:endParaRPr lang="en-US"/>
          </a:p>
        </p:txBody>
      </p:sp>
    </p:spTree>
    <p:extLst>
      <p:ext uri="{BB962C8B-B14F-4D97-AF65-F5344CB8AC3E}">
        <p14:creationId xmlns:p14="http://schemas.microsoft.com/office/powerpoint/2010/main" val="120701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7F219F7-EEB3-4127-838C-DAA151FF24DE}" type="datetimeFigureOut">
              <a:rPr lang="en-US"/>
              <a:pPr>
                <a:defRPr/>
              </a:pPr>
              <a:t>9/16/2026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70E1B20-5AB1-4D1C-82CD-9F8EEC4EE50F}" type="slidenum">
              <a:rPr lang="en-US"/>
              <a:pPr>
                <a:defRPr/>
              </a:pPr>
              <a:t>‹Nº›</a:t>
            </a:fld>
            <a:endParaRPr lang="en-US"/>
          </a:p>
        </p:txBody>
      </p:sp>
    </p:spTree>
    <p:extLst>
      <p:ext uri="{BB962C8B-B14F-4D97-AF65-F5344CB8AC3E}">
        <p14:creationId xmlns:p14="http://schemas.microsoft.com/office/powerpoint/2010/main" val="32945328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56BC4D29-6080-48BB-B43B-DD5994D331BE}" type="datetimeFigureOut">
              <a:rPr lang="en-US"/>
              <a:pPr>
                <a:defRPr/>
              </a:pPr>
              <a:t>9/16/2026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A052CC3-AF3C-44D6-A15E-F054D1CA882A}" type="slidenum">
              <a:rPr lang="en-US"/>
              <a:pPr>
                <a:defRPr/>
              </a:pPr>
              <a:t>‹Nº›</a:t>
            </a:fld>
            <a:endParaRPr lang="en-US"/>
          </a:p>
        </p:txBody>
      </p:sp>
    </p:spTree>
    <p:extLst>
      <p:ext uri="{BB962C8B-B14F-4D97-AF65-F5344CB8AC3E}">
        <p14:creationId xmlns:p14="http://schemas.microsoft.com/office/powerpoint/2010/main" val="30425199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B97E1B63-6B48-4144-B215-F2CC51EC8255}" type="datetimeFigureOut">
              <a:rPr lang="en-US"/>
              <a:pPr>
                <a:defRPr/>
              </a:pPr>
              <a:t>9/16/2026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5F46F70-C085-4BFC-9AFE-4282451B5F72}" type="slidenum">
              <a:rPr lang="en-US"/>
              <a:pPr>
                <a:defRPr/>
              </a:pPr>
              <a:t>‹Nº›</a:t>
            </a:fld>
            <a:endParaRPr lang="en-US"/>
          </a:p>
        </p:txBody>
      </p:sp>
    </p:spTree>
    <p:extLst>
      <p:ext uri="{BB962C8B-B14F-4D97-AF65-F5344CB8AC3E}">
        <p14:creationId xmlns:p14="http://schemas.microsoft.com/office/powerpoint/2010/main" val="40361538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DD17F7D-D89D-4600-B404-A10E520F2109}" type="datetimeFigureOut">
              <a:rPr lang="en-US"/>
              <a:pPr>
                <a:defRPr/>
              </a:pPr>
              <a:t>9/16/2026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03EAE09-09E5-49A7-872E-EFEA9BB22E40}" type="slidenum">
              <a:rPr lang="en-US"/>
              <a:pPr>
                <a:defRPr/>
              </a:pPr>
              <a:t>‹Nº›</a:t>
            </a:fld>
            <a:endParaRPr lang="en-US"/>
          </a:p>
        </p:txBody>
      </p:sp>
    </p:spTree>
    <p:extLst>
      <p:ext uri="{BB962C8B-B14F-4D97-AF65-F5344CB8AC3E}">
        <p14:creationId xmlns:p14="http://schemas.microsoft.com/office/powerpoint/2010/main" val="40495536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65"/>
        <p:cNvGrpSpPr/>
        <p:nvPr/>
      </p:nvGrpSpPr>
      <p:grpSpPr>
        <a:xfrm>
          <a:off x="0" y="0"/>
          <a:ext cx="0" cy="0"/>
          <a:chOff x="0" y="0"/>
          <a:chExt cx="0" cy="0"/>
        </a:xfrm>
      </p:grpSpPr>
      <p:sp>
        <p:nvSpPr>
          <p:cNvPr id="166" name="Google Shape;166;p104"/>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67" name="Google Shape;167;p104"/>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spcBef>
                <a:spcPts val="640"/>
              </a:spcBef>
              <a:spcAft>
                <a:spcPts val="0"/>
              </a:spcAft>
              <a:buClr>
                <a:schemeClr val="lt1"/>
              </a:buClr>
              <a:buSzPts val="3200"/>
              <a:buNone/>
              <a:defRPr>
                <a:solidFill>
                  <a:schemeClr val="lt1"/>
                </a:solidFill>
              </a:defRPr>
            </a:lvl1pPr>
            <a:lvl2pPr lvl="1" algn="ctr">
              <a:spcBef>
                <a:spcPts val="560"/>
              </a:spcBef>
              <a:spcAft>
                <a:spcPts val="0"/>
              </a:spcAft>
              <a:buClr>
                <a:schemeClr val="lt1"/>
              </a:buClr>
              <a:buSzPts val="2800"/>
              <a:buNone/>
              <a:defRPr>
                <a:solidFill>
                  <a:schemeClr val="lt1"/>
                </a:solidFill>
              </a:defRPr>
            </a:lvl2pPr>
            <a:lvl3pPr lvl="2" algn="ctr">
              <a:spcBef>
                <a:spcPts val="480"/>
              </a:spcBef>
              <a:spcAft>
                <a:spcPts val="0"/>
              </a:spcAft>
              <a:buClr>
                <a:schemeClr val="lt1"/>
              </a:buClr>
              <a:buSzPts val="2400"/>
              <a:buNone/>
              <a:defRPr>
                <a:solidFill>
                  <a:schemeClr val="lt1"/>
                </a:solidFill>
              </a:defRPr>
            </a:lvl3pPr>
            <a:lvl4pPr lvl="3" algn="ctr">
              <a:spcBef>
                <a:spcPts val="400"/>
              </a:spcBef>
              <a:spcAft>
                <a:spcPts val="0"/>
              </a:spcAft>
              <a:buClr>
                <a:schemeClr val="lt1"/>
              </a:buClr>
              <a:buSzPts val="2000"/>
              <a:buNone/>
              <a:defRPr>
                <a:solidFill>
                  <a:schemeClr val="lt1"/>
                </a:solidFill>
              </a:defRPr>
            </a:lvl4pPr>
            <a:lvl5pPr lvl="4" algn="ctr">
              <a:spcBef>
                <a:spcPts val="400"/>
              </a:spcBef>
              <a:spcAft>
                <a:spcPts val="0"/>
              </a:spcAft>
              <a:buClr>
                <a:schemeClr val="lt1"/>
              </a:buClr>
              <a:buSzPts val="2000"/>
              <a:buNone/>
              <a:defRPr>
                <a:solidFill>
                  <a:schemeClr val="lt1"/>
                </a:solidFill>
              </a:defRPr>
            </a:lvl5pPr>
            <a:lvl6pPr lvl="5" algn="ctr">
              <a:spcBef>
                <a:spcPts val="400"/>
              </a:spcBef>
              <a:spcAft>
                <a:spcPts val="0"/>
              </a:spcAft>
              <a:buClr>
                <a:schemeClr val="lt1"/>
              </a:buClr>
              <a:buSzPts val="2000"/>
              <a:buNone/>
              <a:defRPr>
                <a:solidFill>
                  <a:schemeClr val="lt1"/>
                </a:solidFill>
              </a:defRPr>
            </a:lvl6pPr>
            <a:lvl7pPr lvl="6" algn="ctr">
              <a:spcBef>
                <a:spcPts val="400"/>
              </a:spcBef>
              <a:spcAft>
                <a:spcPts val="0"/>
              </a:spcAft>
              <a:buClr>
                <a:schemeClr val="lt1"/>
              </a:buClr>
              <a:buSzPts val="2000"/>
              <a:buNone/>
              <a:defRPr>
                <a:solidFill>
                  <a:schemeClr val="lt1"/>
                </a:solidFill>
              </a:defRPr>
            </a:lvl7pPr>
            <a:lvl8pPr lvl="7" algn="ctr">
              <a:spcBef>
                <a:spcPts val="400"/>
              </a:spcBef>
              <a:spcAft>
                <a:spcPts val="0"/>
              </a:spcAft>
              <a:buClr>
                <a:schemeClr val="lt1"/>
              </a:buClr>
              <a:buSzPts val="2000"/>
              <a:buNone/>
              <a:defRPr>
                <a:solidFill>
                  <a:schemeClr val="lt1"/>
                </a:solidFill>
              </a:defRPr>
            </a:lvl8pPr>
            <a:lvl9pPr lvl="8" algn="ctr">
              <a:spcBef>
                <a:spcPts val="400"/>
              </a:spcBef>
              <a:spcAft>
                <a:spcPts val="0"/>
              </a:spcAft>
              <a:buClr>
                <a:schemeClr val="lt1"/>
              </a:buClr>
              <a:buSzPts val="2000"/>
              <a:buNone/>
              <a:defRPr>
                <a:solidFill>
                  <a:schemeClr val="lt1"/>
                </a:solidFill>
              </a:defRPr>
            </a:lvl9pPr>
          </a:lstStyle>
          <a:p>
            <a:endParaRPr/>
          </a:p>
        </p:txBody>
      </p:sp>
      <p:sp>
        <p:nvSpPr>
          <p:cNvPr id="168" name="Google Shape;168;p10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9" name="Google Shape;169;p10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0" name="Google Shape;170;p10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b="0" i="0" u="none" strike="noStrike" cap="none">
                <a:solidFill>
                  <a:schemeClr val="lt1"/>
                </a:solidFill>
                <a:latin typeface="Calibri"/>
                <a:ea typeface="Calibri"/>
                <a:cs typeface="Calibri"/>
                <a:sym typeface="Calibri"/>
              </a:defRPr>
            </a:lvl1pPr>
            <a:lvl2pPr marL="0" marR="0" lvl="1" indent="0" algn="r">
              <a:spcBef>
                <a:spcPts val="0"/>
              </a:spcBef>
              <a:spcAft>
                <a:spcPts val="0"/>
              </a:spcAft>
              <a:buNone/>
              <a:defRPr sz="1200" b="0" i="0" u="none" strike="noStrike" cap="none">
                <a:solidFill>
                  <a:schemeClr val="lt1"/>
                </a:solidFill>
                <a:latin typeface="Calibri"/>
                <a:ea typeface="Calibri"/>
                <a:cs typeface="Calibri"/>
                <a:sym typeface="Calibri"/>
              </a:defRPr>
            </a:lvl2pPr>
            <a:lvl3pPr marL="0" marR="0" lvl="2" indent="0" algn="r">
              <a:spcBef>
                <a:spcPts val="0"/>
              </a:spcBef>
              <a:spcAft>
                <a:spcPts val="0"/>
              </a:spcAft>
              <a:buNone/>
              <a:defRPr sz="1200" b="0" i="0" u="none" strike="noStrike" cap="none">
                <a:solidFill>
                  <a:schemeClr val="lt1"/>
                </a:solidFill>
                <a:latin typeface="Calibri"/>
                <a:ea typeface="Calibri"/>
                <a:cs typeface="Calibri"/>
                <a:sym typeface="Calibri"/>
              </a:defRPr>
            </a:lvl3pPr>
            <a:lvl4pPr marL="0" marR="0" lvl="3" indent="0" algn="r">
              <a:spcBef>
                <a:spcPts val="0"/>
              </a:spcBef>
              <a:spcAft>
                <a:spcPts val="0"/>
              </a:spcAft>
              <a:buNone/>
              <a:defRPr sz="1200" b="0" i="0" u="none" strike="noStrike" cap="none">
                <a:solidFill>
                  <a:schemeClr val="lt1"/>
                </a:solidFill>
                <a:latin typeface="Calibri"/>
                <a:ea typeface="Calibri"/>
                <a:cs typeface="Calibri"/>
                <a:sym typeface="Calibri"/>
              </a:defRPr>
            </a:lvl4pPr>
            <a:lvl5pPr marL="0" marR="0" lvl="4" indent="0" algn="r">
              <a:spcBef>
                <a:spcPts val="0"/>
              </a:spcBef>
              <a:spcAft>
                <a:spcPts val="0"/>
              </a:spcAft>
              <a:buNone/>
              <a:defRPr sz="1200" b="0" i="0" u="none" strike="noStrike" cap="none">
                <a:solidFill>
                  <a:schemeClr val="lt1"/>
                </a:solidFill>
                <a:latin typeface="Calibri"/>
                <a:ea typeface="Calibri"/>
                <a:cs typeface="Calibri"/>
                <a:sym typeface="Calibri"/>
              </a:defRPr>
            </a:lvl5pPr>
            <a:lvl6pPr marL="0" marR="0" lvl="5" indent="0" algn="r">
              <a:spcBef>
                <a:spcPts val="0"/>
              </a:spcBef>
              <a:spcAft>
                <a:spcPts val="0"/>
              </a:spcAft>
              <a:buNone/>
              <a:defRPr sz="1200" b="0" i="0" u="none" strike="noStrike" cap="none">
                <a:solidFill>
                  <a:schemeClr val="lt1"/>
                </a:solidFill>
                <a:latin typeface="Calibri"/>
                <a:ea typeface="Calibri"/>
                <a:cs typeface="Calibri"/>
                <a:sym typeface="Calibri"/>
              </a:defRPr>
            </a:lvl6pPr>
            <a:lvl7pPr marL="0" marR="0" lvl="6" indent="0" algn="r">
              <a:spcBef>
                <a:spcPts val="0"/>
              </a:spcBef>
              <a:spcAft>
                <a:spcPts val="0"/>
              </a:spcAft>
              <a:buNone/>
              <a:defRPr sz="1200" b="0" i="0" u="none" strike="noStrike" cap="none">
                <a:solidFill>
                  <a:schemeClr val="lt1"/>
                </a:solidFill>
                <a:latin typeface="Calibri"/>
                <a:ea typeface="Calibri"/>
                <a:cs typeface="Calibri"/>
                <a:sym typeface="Calibri"/>
              </a:defRPr>
            </a:lvl7pPr>
            <a:lvl8pPr marL="0" marR="0" lvl="7" indent="0" algn="r">
              <a:spcBef>
                <a:spcPts val="0"/>
              </a:spcBef>
              <a:spcAft>
                <a:spcPts val="0"/>
              </a:spcAft>
              <a:buNone/>
              <a:defRPr sz="1200" b="0" i="0" u="none" strike="noStrike" cap="none">
                <a:solidFill>
                  <a:schemeClr val="lt1"/>
                </a:solidFill>
                <a:latin typeface="Calibri"/>
                <a:ea typeface="Calibri"/>
                <a:cs typeface="Calibri"/>
                <a:sym typeface="Calibri"/>
              </a:defRPr>
            </a:lvl8pPr>
            <a:lvl9pPr marL="0" marR="0" lvl="8" indent="0" algn="r">
              <a:spcBef>
                <a:spcPts val="0"/>
              </a:spcBef>
              <a:spcAft>
                <a:spcPts val="0"/>
              </a:spcAft>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AR"/>
              <a:t>‹Nº›</a:t>
            </a:fld>
            <a:endParaRPr/>
          </a:p>
        </p:txBody>
      </p:sp>
    </p:spTree>
    <p:extLst>
      <p:ext uri="{BB962C8B-B14F-4D97-AF65-F5344CB8AC3E}">
        <p14:creationId xmlns:p14="http://schemas.microsoft.com/office/powerpoint/2010/main" val="31951214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1"/>
        <p:cNvGrpSpPr/>
        <p:nvPr/>
      </p:nvGrpSpPr>
      <p:grpSpPr>
        <a:xfrm>
          <a:off x="0" y="0"/>
          <a:ext cx="0" cy="0"/>
          <a:chOff x="0" y="0"/>
          <a:chExt cx="0" cy="0"/>
        </a:xfrm>
      </p:grpSpPr>
      <p:sp>
        <p:nvSpPr>
          <p:cNvPr id="172" name="Google Shape;172;p10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3" name="Google Shape;173;p10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4" name="Google Shape;174;p10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b="0" i="0" u="none" strike="noStrike" cap="none">
                <a:solidFill>
                  <a:schemeClr val="lt1"/>
                </a:solidFill>
                <a:latin typeface="Calibri"/>
                <a:ea typeface="Calibri"/>
                <a:cs typeface="Calibri"/>
                <a:sym typeface="Calibri"/>
              </a:defRPr>
            </a:lvl1pPr>
            <a:lvl2pPr marL="0" marR="0" lvl="1" indent="0" algn="r">
              <a:spcBef>
                <a:spcPts val="0"/>
              </a:spcBef>
              <a:spcAft>
                <a:spcPts val="0"/>
              </a:spcAft>
              <a:buNone/>
              <a:defRPr sz="1200" b="0" i="0" u="none" strike="noStrike" cap="none">
                <a:solidFill>
                  <a:schemeClr val="lt1"/>
                </a:solidFill>
                <a:latin typeface="Calibri"/>
                <a:ea typeface="Calibri"/>
                <a:cs typeface="Calibri"/>
                <a:sym typeface="Calibri"/>
              </a:defRPr>
            </a:lvl2pPr>
            <a:lvl3pPr marL="0" marR="0" lvl="2" indent="0" algn="r">
              <a:spcBef>
                <a:spcPts val="0"/>
              </a:spcBef>
              <a:spcAft>
                <a:spcPts val="0"/>
              </a:spcAft>
              <a:buNone/>
              <a:defRPr sz="1200" b="0" i="0" u="none" strike="noStrike" cap="none">
                <a:solidFill>
                  <a:schemeClr val="lt1"/>
                </a:solidFill>
                <a:latin typeface="Calibri"/>
                <a:ea typeface="Calibri"/>
                <a:cs typeface="Calibri"/>
                <a:sym typeface="Calibri"/>
              </a:defRPr>
            </a:lvl3pPr>
            <a:lvl4pPr marL="0" marR="0" lvl="3" indent="0" algn="r">
              <a:spcBef>
                <a:spcPts val="0"/>
              </a:spcBef>
              <a:spcAft>
                <a:spcPts val="0"/>
              </a:spcAft>
              <a:buNone/>
              <a:defRPr sz="1200" b="0" i="0" u="none" strike="noStrike" cap="none">
                <a:solidFill>
                  <a:schemeClr val="lt1"/>
                </a:solidFill>
                <a:latin typeface="Calibri"/>
                <a:ea typeface="Calibri"/>
                <a:cs typeface="Calibri"/>
                <a:sym typeface="Calibri"/>
              </a:defRPr>
            </a:lvl4pPr>
            <a:lvl5pPr marL="0" marR="0" lvl="4" indent="0" algn="r">
              <a:spcBef>
                <a:spcPts val="0"/>
              </a:spcBef>
              <a:spcAft>
                <a:spcPts val="0"/>
              </a:spcAft>
              <a:buNone/>
              <a:defRPr sz="1200" b="0" i="0" u="none" strike="noStrike" cap="none">
                <a:solidFill>
                  <a:schemeClr val="lt1"/>
                </a:solidFill>
                <a:latin typeface="Calibri"/>
                <a:ea typeface="Calibri"/>
                <a:cs typeface="Calibri"/>
                <a:sym typeface="Calibri"/>
              </a:defRPr>
            </a:lvl5pPr>
            <a:lvl6pPr marL="0" marR="0" lvl="5" indent="0" algn="r">
              <a:spcBef>
                <a:spcPts val="0"/>
              </a:spcBef>
              <a:spcAft>
                <a:spcPts val="0"/>
              </a:spcAft>
              <a:buNone/>
              <a:defRPr sz="1200" b="0" i="0" u="none" strike="noStrike" cap="none">
                <a:solidFill>
                  <a:schemeClr val="lt1"/>
                </a:solidFill>
                <a:latin typeface="Calibri"/>
                <a:ea typeface="Calibri"/>
                <a:cs typeface="Calibri"/>
                <a:sym typeface="Calibri"/>
              </a:defRPr>
            </a:lvl6pPr>
            <a:lvl7pPr marL="0" marR="0" lvl="6" indent="0" algn="r">
              <a:spcBef>
                <a:spcPts val="0"/>
              </a:spcBef>
              <a:spcAft>
                <a:spcPts val="0"/>
              </a:spcAft>
              <a:buNone/>
              <a:defRPr sz="1200" b="0" i="0" u="none" strike="noStrike" cap="none">
                <a:solidFill>
                  <a:schemeClr val="lt1"/>
                </a:solidFill>
                <a:latin typeface="Calibri"/>
                <a:ea typeface="Calibri"/>
                <a:cs typeface="Calibri"/>
                <a:sym typeface="Calibri"/>
              </a:defRPr>
            </a:lvl7pPr>
            <a:lvl8pPr marL="0" marR="0" lvl="7" indent="0" algn="r">
              <a:spcBef>
                <a:spcPts val="0"/>
              </a:spcBef>
              <a:spcAft>
                <a:spcPts val="0"/>
              </a:spcAft>
              <a:buNone/>
              <a:defRPr sz="1200" b="0" i="0" u="none" strike="noStrike" cap="none">
                <a:solidFill>
                  <a:schemeClr val="lt1"/>
                </a:solidFill>
                <a:latin typeface="Calibri"/>
                <a:ea typeface="Calibri"/>
                <a:cs typeface="Calibri"/>
                <a:sym typeface="Calibri"/>
              </a:defRPr>
            </a:lvl8pPr>
            <a:lvl9pPr marL="0" marR="0" lvl="8" indent="0" algn="r">
              <a:spcBef>
                <a:spcPts val="0"/>
              </a:spcBef>
              <a:spcAft>
                <a:spcPts val="0"/>
              </a:spcAft>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AR"/>
              <a:t>‹Nº›</a:t>
            </a:fld>
            <a:endParaRPr/>
          </a:p>
        </p:txBody>
      </p:sp>
    </p:spTree>
    <p:extLst>
      <p:ext uri="{BB962C8B-B14F-4D97-AF65-F5344CB8AC3E}">
        <p14:creationId xmlns:p14="http://schemas.microsoft.com/office/powerpoint/2010/main" val="9629584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75"/>
        <p:cNvGrpSpPr/>
        <p:nvPr/>
      </p:nvGrpSpPr>
      <p:grpSpPr>
        <a:xfrm>
          <a:off x="0" y="0"/>
          <a:ext cx="0" cy="0"/>
          <a:chOff x="0" y="0"/>
          <a:chExt cx="0" cy="0"/>
        </a:xfrm>
      </p:grpSpPr>
      <p:sp>
        <p:nvSpPr>
          <p:cNvPr id="176" name="Google Shape;176;p10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77" name="Google Shape;177;p106"/>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lt1"/>
              </a:buClr>
              <a:buSzPts val="1800"/>
              <a:buChar char="•"/>
              <a:defRPr/>
            </a:lvl1pPr>
            <a:lvl2pPr marL="914400" lvl="1" indent="-342900" algn="l">
              <a:spcBef>
                <a:spcPts val="360"/>
              </a:spcBef>
              <a:spcAft>
                <a:spcPts val="0"/>
              </a:spcAft>
              <a:buClr>
                <a:schemeClr val="lt1"/>
              </a:buClr>
              <a:buSzPts val="1800"/>
              <a:buChar char="–"/>
              <a:defRPr/>
            </a:lvl2pPr>
            <a:lvl3pPr marL="1371600" lvl="2" indent="-342900" algn="l">
              <a:spcBef>
                <a:spcPts val="360"/>
              </a:spcBef>
              <a:spcAft>
                <a:spcPts val="0"/>
              </a:spcAft>
              <a:buClr>
                <a:schemeClr val="lt1"/>
              </a:buClr>
              <a:buSzPts val="1800"/>
              <a:buChar char="•"/>
              <a:defRPr/>
            </a:lvl3pPr>
            <a:lvl4pPr marL="1828800" lvl="3" indent="-342900" algn="l">
              <a:spcBef>
                <a:spcPts val="360"/>
              </a:spcBef>
              <a:spcAft>
                <a:spcPts val="0"/>
              </a:spcAft>
              <a:buClr>
                <a:schemeClr val="lt1"/>
              </a:buClr>
              <a:buSzPts val="1800"/>
              <a:buChar char="–"/>
              <a:defRPr/>
            </a:lvl4pPr>
            <a:lvl5pPr marL="2286000" lvl="4" indent="-342900" algn="l">
              <a:spcBef>
                <a:spcPts val="360"/>
              </a:spcBef>
              <a:spcAft>
                <a:spcPts val="0"/>
              </a:spcAft>
              <a:buClr>
                <a:schemeClr val="lt1"/>
              </a:buClr>
              <a:buSzPts val="1800"/>
              <a:buChar char="»"/>
              <a:defRPr/>
            </a:lvl5pPr>
            <a:lvl6pPr marL="2743200" lvl="5" indent="-342900" algn="l">
              <a:spcBef>
                <a:spcPts val="360"/>
              </a:spcBef>
              <a:spcAft>
                <a:spcPts val="0"/>
              </a:spcAft>
              <a:buClr>
                <a:schemeClr val="lt1"/>
              </a:buClr>
              <a:buSzPts val="1800"/>
              <a:buChar char="•"/>
              <a:defRPr/>
            </a:lvl6pPr>
            <a:lvl7pPr marL="3200400" lvl="6" indent="-342900" algn="l">
              <a:spcBef>
                <a:spcPts val="360"/>
              </a:spcBef>
              <a:spcAft>
                <a:spcPts val="0"/>
              </a:spcAft>
              <a:buClr>
                <a:schemeClr val="lt1"/>
              </a:buClr>
              <a:buSzPts val="1800"/>
              <a:buChar char="•"/>
              <a:defRPr/>
            </a:lvl7pPr>
            <a:lvl8pPr marL="3657600" lvl="7" indent="-342900" algn="l">
              <a:spcBef>
                <a:spcPts val="360"/>
              </a:spcBef>
              <a:spcAft>
                <a:spcPts val="0"/>
              </a:spcAft>
              <a:buClr>
                <a:schemeClr val="lt1"/>
              </a:buClr>
              <a:buSzPts val="1800"/>
              <a:buChar char="•"/>
              <a:defRPr/>
            </a:lvl8pPr>
            <a:lvl9pPr marL="4114800" lvl="8" indent="-342900" algn="l">
              <a:spcBef>
                <a:spcPts val="360"/>
              </a:spcBef>
              <a:spcAft>
                <a:spcPts val="0"/>
              </a:spcAft>
              <a:buClr>
                <a:schemeClr val="lt1"/>
              </a:buClr>
              <a:buSzPts val="1800"/>
              <a:buChar char="•"/>
              <a:defRPr/>
            </a:lvl9pPr>
          </a:lstStyle>
          <a:p>
            <a:endParaRPr/>
          </a:p>
        </p:txBody>
      </p:sp>
      <p:sp>
        <p:nvSpPr>
          <p:cNvPr id="178" name="Google Shape;178;p10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9" name="Google Shape;179;p10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0" name="Google Shape;180;p10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b="0" i="0" u="none" strike="noStrike" cap="none">
                <a:solidFill>
                  <a:schemeClr val="lt1"/>
                </a:solidFill>
                <a:latin typeface="Calibri"/>
                <a:ea typeface="Calibri"/>
                <a:cs typeface="Calibri"/>
                <a:sym typeface="Calibri"/>
              </a:defRPr>
            </a:lvl1pPr>
            <a:lvl2pPr marL="0" marR="0" lvl="1" indent="0" algn="r">
              <a:spcBef>
                <a:spcPts val="0"/>
              </a:spcBef>
              <a:spcAft>
                <a:spcPts val="0"/>
              </a:spcAft>
              <a:buNone/>
              <a:defRPr sz="1200" b="0" i="0" u="none" strike="noStrike" cap="none">
                <a:solidFill>
                  <a:schemeClr val="lt1"/>
                </a:solidFill>
                <a:latin typeface="Calibri"/>
                <a:ea typeface="Calibri"/>
                <a:cs typeface="Calibri"/>
                <a:sym typeface="Calibri"/>
              </a:defRPr>
            </a:lvl2pPr>
            <a:lvl3pPr marL="0" marR="0" lvl="2" indent="0" algn="r">
              <a:spcBef>
                <a:spcPts val="0"/>
              </a:spcBef>
              <a:spcAft>
                <a:spcPts val="0"/>
              </a:spcAft>
              <a:buNone/>
              <a:defRPr sz="1200" b="0" i="0" u="none" strike="noStrike" cap="none">
                <a:solidFill>
                  <a:schemeClr val="lt1"/>
                </a:solidFill>
                <a:latin typeface="Calibri"/>
                <a:ea typeface="Calibri"/>
                <a:cs typeface="Calibri"/>
                <a:sym typeface="Calibri"/>
              </a:defRPr>
            </a:lvl3pPr>
            <a:lvl4pPr marL="0" marR="0" lvl="3" indent="0" algn="r">
              <a:spcBef>
                <a:spcPts val="0"/>
              </a:spcBef>
              <a:spcAft>
                <a:spcPts val="0"/>
              </a:spcAft>
              <a:buNone/>
              <a:defRPr sz="1200" b="0" i="0" u="none" strike="noStrike" cap="none">
                <a:solidFill>
                  <a:schemeClr val="lt1"/>
                </a:solidFill>
                <a:latin typeface="Calibri"/>
                <a:ea typeface="Calibri"/>
                <a:cs typeface="Calibri"/>
                <a:sym typeface="Calibri"/>
              </a:defRPr>
            </a:lvl4pPr>
            <a:lvl5pPr marL="0" marR="0" lvl="4" indent="0" algn="r">
              <a:spcBef>
                <a:spcPts val="0"/>
              </a:spcBef>
              <a:spcAft>
                <a:spcPts val="0"/>
              </a:spcAft>
              <a:buNone/>
              <a:defRPr sz="1200" b="0" i="0" u="none" strike="noStrike" cap="none">
                <a:solidFill>
                  <a:schemeClr val="lt1"/>
                </a:solidFill>
                <a:latin typeface="Calibri"/>
                <a:ea typeface="Calibri"/>
                <a:cs typeface="Calibri"/>
                <a:sym typeface="Calibri"/>
              </a:defRPr>
            </a:lvl5pPr>
            <a:lvl6pPr marL="0" marR="0" lvl="5" indent="0" algn="r">
              <a:spcBef>
                <a:spcPts val="0"/>
              </a:spcBef>
              <a:spcAft>
                <a:spcPts val="0"/>
              </a:spcAft>
              <a:buNone/>
              <a:defRPr sz="1200" b="0" i="0" u="none" strike="noStrike" cap="none">
                <a:solidFill>
                  <a:schemeClr val="lt1"/>
                </a:solidFill>
                <a:latin typeface="Calibri"/>
                <a:ea typeface="Calibri"/>
                <a:cs typeface="Calibri"/>
                <a:sym typeface="Calibri"/>
              </a:defRPr>
            </a:lvl6pPr>
            <a:lvl7pPr marL="0" marR="0" lvl="6" indent="0" algn="r">
              <a:spcBef>
                <a:spcPts val="0"/>
              </a:spcBef>
              <a:spcAft>
                <a:spcPts val="0"/>
              </a:spcAft>
              <a:buNone/>
              <a:defRPr sz="1200" b="0" i="0" u="none" strike="noStrike" cap="none">
                <a:solidFill>
                  <a:schemeClr val="lt1"/>
                </a:solidFill>
                <a:latin typeface="Calibri"/>
                <a:ea typeface="Calibri"/>
                <a:cs typeface="Calibri"/>
                <a:sym typeface="Calibri"/>
              </a:defRPr>
            </a:lvl7pPr>
            <a:lvl8pPr marL="0" marR="0" lvl="7" indent="0" algn="r">
              <a:spcBef>
                <a:spcPts val="0"/>
              </a:spcBef>
              <a:spcAft>
                <a:spcPts val="0"/>
              </a:spcAft>
              <a:buNone/>
              <a:defRPr sz="1200" b="0" i="0" u="none" strike="noStrike" cap="none">
                <a:solidFill>
                  <a:schemeClr val="lt1"/>
                </a:solidFill>
                <a:latin typeface="Calibri"/>
                <a:ea typeface="Calibri"/>
                <a:cs typeface="Calibri"/>
                <a:sym typeface="Calibri"/>
              </a:defRPr>
            </a:lvl8pPr>
            <a:lvl9pPr marL="0" marR="0" lvl="8" indent="0" algn="r">
              <a:spcBef>
                <a:spcPts val="0"/>
              </a:spcBef>
              <a:spcAft>
                <a:spcPts val="0"/>
              </a:spcAft>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AR"/>
              <a:t>‹Nº›</a:t>
            </a:fld>
            <a:endParaRPr/>
          </a:p>
        </p:txBody>
      </p:sp>
    </p:spTree>
    <p:extLst>
      <p:ext uri="{BB962C8B-B14F-4D97-AF65-F5344CB8AC3E}">
        <p14:creationId xmlns:p14="http://schemas.microsoft.com/office/powerpoint/2010/main" val="40910332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81"/>
        <p:cNvGrpSpPr/>
        <p:nvPr/>
      </p:nvGrpSpPr>
      <p:grpSpPr>
        <a:xfrm>
          <a:off x="0" y="0"/>
          <a:ext cx="0" cy="0"/>
          <a:chOff x="0" y="0"/>
          <a:chExt cx="0" cy="0"/>
        </a:xfrm>
      </p:grpSpPr>
      <p:sp>
        <p:nvSpPr>
          <p:cNvPr id="182" name="Google Shape;182;p127"/>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4000"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83" name="Google Shape;183;p127"/>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Clr>
                <a:schemeClr val="lt1"/>
              </a:buClr>
              <a:buSzPts val="2000"/>
              <a:buNone/>
              <a:defRPr sz="2000">
                <a:solidFill>
                  <a:schemeClr val="lt1"/>
                </a:solidFill>
              </a:defRPr>
            </a:lvl1pPr>
            <a:lvl2pPr marL="914400" lvl="1" indent="-228600" algn="l">
              <a:spcBef>
                <a:spcPts val="360"/>
              </a:spcBef>
              <a:spcAft>
                <a:spcPts val="0"/>
              </a:spcAft>
              <a:buClr>
                <a:schemeClr val="lt1"/>
              </a:buClr>
              <a:buSzPts val="1800"/>
              <a:buNone/>
              <a:defRPr sz="1800">
                <a:solidFill>
                  <a:schemeClr val="lt1"/>
                </a:solidFill>
              </a:defRPr>
            </a:lvl2pPr>
            <a:lvl3pPr marL="1371600" lvl="2" indent="-228600" algn="l">
              <a:spcBef>
                <a:spcPts val="320"/>
              </a:spcBef>
              <a:spcAft>
                <a:spcPts val="0"/>
              </a:spcAft>
              <a:buClr>
                <a:schemeClr val="lt1"/>
              </a:buClr>
              <a:buSzPts val="1600"/>
              <a:buNone/>
              <a:defRPr sz="1600">
                <a:solidFill>
                  <a:schemeClr val="lt1"/>
                </a:solidFill>
              </a:defRPr>
            </a:lvl3pPr>
            <a:lvl4pPr marL="1828800" lvl="3" indent="-228600" algn="l">
              <a:spcBef>
                <a:spcPts val="280"/>
              </a:spcBef>
              <a:spcAft>
                <a:spcPts val="0"/>
              </a:spcAft>
              <a:buClr>
                <a:schemeClr val="lt1"/>
              </a:buClr>
              <a:buSzPts val="1400"/>
              <a:buNone/>
              <a:defRPr sz="1400">
                <a:solidFill>
                  <a:schemeClr val="lt1"/>
                </a:solidFill>
              </a:defRPr>
            </a:lvl4pPr>
            <a:lvl5pPr marL="2286000" lvl="4" indent="-228600" algn="l">
              <a:spcBef>
                <a:spcPts val="280"/>
              </a:spcBef>
              <a:spcAft>
                <a:spcPts val="0"/>
              </a:spcAft>
              <a:buClr>
                <a:schemeClr val="lt1"/>
              </a:buClr>
              <a:buSzPts val="1400"/>
              <a:buNone/>
              <a:defRPr sz="1400">
                <a:solidFill>
                  <a:schemeClr val="lt1"/>
                </a:solidFill>
              </a:defRPr>
            </a:lvl5pPr>
            <a:lvl6pPr marL="2743200" lvl="5" indent="-228600" algn="l">
              <a:spcBef>
                <a:spcPts val="280"/>
              </a:spcBef>
              <a:spcAft>
                <a:spcPts val="0"/>
              </a:spcAft>
              <a:buClr>
                <a:schemeClr val="lt1"/>
              </a:buClr>
              <a:buSzPts val="1400"/>
              <a:buNone/>
              <a:defRPr sz="1400">
                <a:solidFill>
                  <a:schemeClr val="lt1"/>
                </a:solidFill>
              </a:defRPr>
            </a:lvl6pPr>
            <a:lvl7pPr marL="3200400" lvl="6" indent="-228600" algn="l">
              <a:spcBef>
                <a:spcPts val="280"/>
              </a:spcBef>
              <a:spcAft>
                <a:spcPts val="0"/>
              </a:spcAft>
              <a:buClr>
                <a:schemeClr val="lt1"/>
              </a:buClr>
              <a:buSzPts val="1400"/>
              <a:buNone/>
              <a:defRPr sz="1400">
                <a:solidFill>
                  <a:schemeClr val="lt1"/>
                </a:solidFill>
              </a:defRPr>
            </a:lvl7pPr>
            <a:lvl8pPr marL="3657600" lvl="7" indent="-228600" algn="l">
              <a:spcBef>
                <a:spcPts val="280"/>
              </a:spcBef>
              <a:spcAft>
                <a:spcPts val="0"/>
              </a:spcAft>
              <a:buClr>
                <a:schemeClr val="lt1"/>
              </a:buClr>
              <a:buSzPts val="1400"/>
              <a:buNone/>
              <a:defRPr sz="1400">
                <a:solidFill>
                  <a:schemeClr val="lt1"/>
                </a:solidFill>
              </a:defRPr>
            </a:lvl8pPr>
            <a:lvl9pPr marL="4114800" lvl="8" indent="-228600" algn="l">
              <a:spcBef>
                <a:spcPts val="280"/>
              </a:spcBef>
              <a:spcAft>
                <a:spcPts val="0"/>
              </a:spcAft>
              <a:buClr>
                <a:schemeClr val="lt1"/>
              </a:buClr>
              <a:buSzPts val="1400"/>
              <a:buNone/>
              <a:defRPr sz="1400">
                <a:solidFill>
                  <a:schemeClr val="lt1"/>
                </a:solidFill>
              </a:defRPr>
            </a:lvl9pPr>
          </a:lstStyle>
          <a:p>
            <a:endParaRPr/>
          </a:p>
        </p:txBody>
      </p:sp>
      <p:sp>
        <p:nvSpPr>
          <p:cNvPr id="184" name="Google Shape;184;p12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5" name="Google Shape;185;p12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6" name="Google Shape;186;p12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b="0" i="0" u="none" strike="noStrike" cap="none">
                <a:solidFill>
                  <a:schemeClr val="lt1"/>
                </a:solidFill>
                <a:latin typeface="Calibri"/>
                <a:ea typeface="Calibri"/>
                <a:cs typeface="Calibri"/>
                <a:sym typeface="Calibri"/>
              </a:defRPr>
            </a:lvl1pPr>
            <a:lvl2pPr marL="0" marR="0" lvl="1" indent="0" algn="r">
              <a:spcBef>
                <a:spcPts val="0"/>
              </a:spcBef>
              <a:spcAft>
                <a:spcPts val="0"/>
              </a:spcAft>
              <a:buNone/>
              <a:defRPr sz="1200" b="0" i="0" u="none" strike="noStrike" cap="none">
                <a:solidFill>
                  <a:schemeClr val="lt1"/>
                </a:solidFill>
                <a:latin typeface="Calibri"/>
                <a:ea typeface="Calibri"/>
                <a:cs typeface="Calibri"/>
                <a:sym typeface="Calibri"/>
              </a:defRPr>
            </a:lvl2pPr>
            <a:lvl3pPr marL="0" marR="0" lvl="2" indent="0" algn="r">
              <a:spcBef>
                <a:spcPts val="0"/>
              </a:spcBef>
              <a:spcAft>
                <a:spcPts val="0"/>
              </a:spcAft>
              <a:buNone/>
              <a:defRPr sz="1200" b="0" i="0" u="none" strike="noStrike" cap="none">
                <a:solidFill>
                  <a:schemeClr val="lt1"/>
                </a:solidFill>
                <a:latin typeface="Calibri"/>
                <a:ea typeface="Calibri"/>
                <a:cs typeface="Calibri"/>
                <a:sym typeface="Calibri"/>
              </a:defRPr>
            </a:lvl3pPr>
            <a:lvl4pPr marL="0" marR="0" lvl="3" indent="0" algn="r">
              <a:spcBef>
                <a:spcPts val="0"/>
              </a:spcBef>
              <a:spcAft>
                <a:spcPts val="0"/>
              </a:spcAft>
              <a:buNone/>
              <a:defRPr sz="1200" b="0" i="0" u="none" strike="noStrike" cap="none">
                <a:solidFill>
                  <a:schemeClr val="lt1"/>
                </a:solidFill>
                <a:latin typeface="Calibri"/>
                <a:ea typeface="Calibri"/>
                <a:cs typeface="Calibri"/>
                <a:sym typeface="Calibri"/>
              </a:defRPr>
            </a:lvl4pPr>
            <a:lvl5pPr marL="0" marR="0" lvl="4" indent="0" algn="r">
              <a:spcBef>
                <a:spcPts val="0"/>
              </a:spcBef>
              <a:spcAft>
                <a:spcPts val="0"/>
              </a:spcAft>
              <a:buNone/>
              <a:defRPr sz="1200" b="0" i="0" u="none" strike="noStrike" cap="none">
                <a:solidFill>
                  <a:schemeClr val="lt1"/>
                </a:solidFill>
                <a:latin typeface="Calibri"/>
                <a:ea typeface="Calibri"/>
                <a:cs typeface="Calibri"/>
                <a:sym typeface="Calibri"/>
              </a:defRPr>
            </a:lvl5pPr>
            <a:lvl6pPr marL="0" marR="0" lvl="5" indent="0" algn="r">
              <a:spcBef>
                <a:spcPts val="0"/>
              </a:spcBef>
              <a:spcAft>
                <a:spcPts val="0"/>
              </a:spcAft>
              <a:buNone/>
              <a:defRPr sz="1200" b="0" i="0" u="none" strike="noStrike" cap="none">
                <a:solidFill>
                  <a:schemeClr val="lt1"/>
                </a:solidFill>
                <a:latin typeface="Calibri"/>
                <a:ea typeface="Calibri"/>
                <a:cs typeface="Calibri"/>
                <a:sym typeface="Calibri"/>
              </a:defRPr>
            </a:lvl6pPr>
            <a:lvl7pPr marL="0" marR="0" lvl="6" indent="0" algn="r">
              <a:spcBef>
                <a:spcPts val="0"/>
              </a:spcBef>
              <a:spcAft>
                <a:spcPts val="0"/>
              </a:spcAft>
              <a:buNone/>
              <a:defRPr sz="1200" b="0" i="0" u="none" strike="noStrike" cap="none">
                <a:solidFill>
                  <a:schemeClr val="lt1"/>
                </a:solidFill>
                <a:latin typeface="Calibri"/>
                <a:ea typeface="Calibri"/>
                <a:cs typeface="Calibri"/>
                <a:sym typeface="Calibri"/>
              </a:defRPr>
            </a:lvl7pPr>
            <a:lvl8pPr marL="0" marR="0" lvl="7" indent="0" algn="r">
              <a:spcBef>
                <a:spcPts val="0"/>
              </a:spcBef>
              <a:spcAft>
                <a:spcPts val="0"/>
              </a:spcAft>
              <a:buNone/>
              <a:defRPr sz="1200" b="0" i="0" u="none" strike="noStrike" cap="none">
                <a:solidFill>
                  <a:schemeClr val="lt1"/>
                </a:solidFill>
                <a:latin typeface="Calibri"/>
                <a:ea typeface="Calibri"/>
                <a:cs typeface="Calibri"/>
                <a:sym typeface="Calibri"/>
              </a:defRPr>
            </a:lvl8pPr>
            <a:lvl9pPr marL="0" marR="0" lvl="8" indent="0" algn="r">
              <a:spcBef>
                <a:spcPts val="0"/>
              </a:spcBef>
              <a:spcAft>
                <a:spcPts val="0"/>
              </a:spcAft>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AR"/>
              <a:t>‹Nº›</a:t>
            </a:fld>
            <a:endParaRPr/>
          </a:p>
        </p:txBody>
      </p:sp>
    </p:spTree>
    <p:extLst>
      <p:ext uri="{BB962C8B-B14F-4D97-AF65-F5344CB8AC3E}">
        <p14:creationId xmlns:p14="http://schemas.microsoft.com/office/powerpoint/2010/main" val="21206238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187"/>
        <p:cNvGrpSpPr/>
        <p:nvPr/>
      </p:nvGrpSpPr>
      <p:grpSpPr>
        <a:xfrm>
          <a:off x="0" y="0"/>
          <a:ext cx="0" cy="0"/>
          <a:chOff x="0" y="0"/>
          <a:chExt cx="0" cy="0"/>
        </a:xfrm>
      </p:grpSpPr>
      <p:sp>
        <p:nvSpPr>
          <p:cNvPr id="188" name="Google Shape;188;p12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89" name="Google Shape;189;p128"/>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lt1"/>
              </a:buClr>
              <a:buSzPts val="2800"/>
              <a:buChar char="•"/>
              <a:defRPr sz="2800"/>
            </a:lvl1pPr>
            <a:lvl2pPr marL="914400" lvl="1" indent="-381000" algn="l">
              <a:spcBef>
                <a:spcPts val="480"/>
              </a:spcBef>
              <a:spcAft>
                <a:spcPts val="0"/>
              </a:spcAft>
              <a:buClr>
                <a:schemeClr val="lt1"/>
              </a:buClr>
              <a:buSzPts val="2400"/>
              <a:buChar char="–"/>
              <a:defRPr sz="2400"/>
            </a:lvl2pPr>
            <a:lvl3pPr marL="1371600" lvl="2" indent="-355600" algn="l">
              <a:spcBef>
                <a:spcPts val="400"/>
              </a:spcBef>
              <a:spcAft>
                <a:spcPts val="0"/>
              </a:spcAft>
              <a:buClr>
                <a:schemeClr val="lt1"/>
              </a:buClr>
              <a:buSzPts val="2000"/>
              <a:buChar char="•"/>
              <a:defRPr sz="2000"/>
            </a:lvl3pPr>
            <a:lvl4pPr marL="1828800" lvl="3" indent="-342900" algn="l">
              <a:spcBef>
                <a:spcPts val="360"/>
              </a:spcBef>
              <a:spcAft>
                <a:spcPts val="0"/>
              </a:spcAft>
              <a:buClr>
                <a:schemeClr val="lt1"/>
              </a:buClr>
              <a:buSzPts val="1800"/>
              <a:buChar char="–"/>
              <a:defRPr sz="1800"/>
            </a:lvl4pPr>
            <a:lvl5pPr marL="2286000" lvl="4" indent="-342900" algn="l">
              <a:spcBef>
                <a:spcPts val="360"/>
              </a:spcBef>
              <a:spcAft>
                <a:spcPts val="0"/>
              </a:spcAft>
              <a:buClr>
                <a:schemeClr val="lt1"/>
              </a:buClr>
              <a:buSzPts val="1800"/>
              <a:buChar char="»"/>
              <a:defRPr sz="1800"/>
            </a:lvl5pPr>
            <a:lvl6pPr marL="2743200" lvl="5" indent="-342900" algn="l">
              <a:spcBef>
                <a:spcPts val="360"/>
              </a:spcBef>
              <a:spcAft>
                <a:spcPts val="0"/>
              </a:spcAft>
              <a:buClr>
                <a:schemeClr val="lt1"/>
              </a:buClr>
              <a:buSzPts val="1800"/>
              <a:buChar char="•"/>
              <a:defRPr sz="1800"/>
            </a:lvl6pPr>
            <a:lvl7pPr marL="3200400" lvl="6" indent="-342900" algn="l">
              <a:spcBef>
                <a:spcPts val="360"/>
              </a:spcBef>
              <a:spcAft>
                <a:spcPts val="0"/>
              </a:spcAft>
              <a:buClr>
                <a:schemeClr val="lt1"/>
              </a:buClr>
              <a:buSzPts val="1800"/>
              <a:buChar char="•"/>
              <a:defRPr sz="1800"/>
            </a:lvl7pPr>
            <a:lvl8pPr marL="3657600" lvl="7" indent="-342900" algn="l">
              <a:spcBef>
                <a:spcPts val="360"/>
              </a:spcBef>
              <a:spcAft>
                <a:spcPts val="0"/>
              </a:spcAft>
              <a:buClr>
                <a:schemeClr val="lt1"/>
              </a:buClr>
              <a:buSzPts val="1800"/>
              <a:buChar char="•"/>
              <a:defRPr sz="1800"/>
            </a:lvl8pPr>
            <a:lvl9pPr marL="4114800" lvl="8" indent="-342900" algn="l">
              <a:spcBef>
                <a:spcPts val="360"/>
              </a:spcBef>
              <a:spcAft>
                <a:spcPts val="0"/>
              </a:spcAft>
              <a:buClr>
                <a:schemeClr val="lt1"/>
              </a:buClr>
              <a:buSzPts val="1800"/>
              <a:buChar char="•"/>
              <a:defRPr sz="1800"/>
            </a:lvl9pPr>
          </a:lstStyle>
          <a:p>
            <a:endParaRPr/>
          </a:p>
        </p:txBody>
      </p:sp>
      <p:sp>
        <p:nvSpPr>
          <p:cNvPr id="190" name="Google Shape;190;p128"/>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lt1"/>
              </a:buClr>
              <a:buSzPts val="2800"/>
              <a:buChar char="•"/>
              <a:defRPr sz="2800"/>
            </a:lvl1pPr>
            <a:lvl2pPr marL="914400" lvl="1" indent="-381000" algn="l">
              <a:spcBef>
                <a:spcPts val="480"/>
              </a:spcBef>
              <a:spcAft>
                <a:spcPts val="0"/>
              </a:spcAft>
              <a:buClr>
                <a:schemeClr val="lt1"/>
              </a:buClr>
              <a:buSzPts val="2400"/>
              <a:buChar char="–"/>
              <a:defRPr sz="2400"/>
            </a:lvl2pPr>
            <a:lvl3pPr marL="1371600" lvl="2" indent="-355600" algn="l">
              <a:spcBef>
                <a:spcPts val="400"/>
              </a:spcBef>
              <a:spcAft>
                <a:spcPts val="0"/>
              </a:spcAft>
              <a:buClr>
                <a:schemeClr val="lt1"/>
              </a:buClr>
              <a:buSzPts val="2000"/>
              <a:buChar char="•"/>
              <a:defRPr sz="2000"/>
            </a:lvl3pPr>
            <a:lvl4pPr marL="1828800" lvl="3" indent="-342900" algn="l">
              <a:spcBef>
                <a:spcPts val="360"/>
              </a:spcBef>
              <a:spcAft>
                <a:spcPts val="0"/>
              </a:spcAft>
              <a:buClr>
                <a:schemeClr val="lt1"/>
              </a:buClr>
              <a:buSzPts val="1800"/>
              <a:buChar char="–"/>
              <a:defRPr sz="1800"/>
            </a:lvl4pPr>
            <a:lvl5pPr marL="2286000" lvl="4" indent="-342900" algn="l">
              <a:spcBef>
                <a:spcPts val="360"/>
              </a:spcBef>
              <a:spcAft>
                <a:spcPts val="0"/>
              </a:spcAft>
              <a:buClr>
                <a:schemeClr val="lt1"/>
              </a:buClr>
              <a:buSzPts val="1800"/>
              <a:buChar char="»"/>
              <a:defRPr sz="1800"/>
            </a:lvl5pPr>
            <a:lvl6pPr marL="2743200" lvl="5" indent="-342900" algn="l">
              <a:spcBef>
                <a:spcPts val="360"/>
              </a:spcBef>
              <a:spcAft>
                <a:spcPts val="0"/>
              </a:spcAft>
              <a:buClr>
                <a:schemeClr val="lt1"/>
              </a:buClr>
              <a:buSzPts val="1800"/>
              <a:buChar char="•"/>
              <a:defRPr sz="1800"/>
            </a:lvl6pPr>
            <a:lvl7pPr marL="3200400" lvl="6" indent="-342900" algn="l">
              <a:spcBef>
                <a:spcPts val="360"/>
              </a:spcBef>
              <a:spcAft>
                <a:spcPts val="0"/>
              </a:spcAft>
              <a:buClr>
                <a:schemeClr val="lt1"/>
              </a:buClr>
              <a:buSzPts val="1800"/>
              <a:buChar char="•"/>
              <a:defRPr sz="1800"/>
            </a:lvl7pPr>
            <a:lvl8pPr marL="3657600" lvl="7" indent="-342900" algn="l">
              <a:spcBef>
                <a:spcPts val="360"/>
              </a:spcBef>
              <a:spcAft>
                <a:spcPts val="0"/>
              </a:spcAft>
              <a:buClr>
                <a:schemeClr val="lt1"/>
              </a:buClr>
              <a:buSzPts val="1800"/>
              <a:buChar char="•"/>
              <a:defRPr sz="1800"/>
            </a:lvl8pPr>
            <a:lvl9pPr marL="4114800" lvl="8" indent="-342900" algn="l">
              <a:spcBef>
                <a:spcPts val="360"/>
              </a:spcBef>
              <a:spcAft>
                <a:spcPts val="0"/>
              </a:spcAft>
              <a:buClr>
                <a:schemeClr val="lt1"/>
              </a:buClr>
              <a:buSzPts val="1800"/>
              <a:buChar char="•"/>
              <a:defRPr sz="1800"/>
            </a:lvl9pPr>
          </a:lstStyle>
          <a:p>
            <a:endParaRPr/>
          </a:p>
        </p:txBody>
      </p:sp>
      <p:sp>
        <p:nvSpPr>
          <p:cNvPr id="191" name="Google Shape;191;p12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2" name="Google Shape;192;p12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3" name="Google Shape;193;p12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b="0" i="0" u="none" strike="noStrike" cap="none">
                <a:solidFill>
                  <a:schemeClr val="lt1"/>
                </a:solidFill>
                <a:latin typeface="Calibri"/>
                <a:ea typeface="Calibri"/>
                <a:cs typeface="Calibri"/>
                <a:sym typeface="Calibri"/>
              </a:defRPr>
            </a:lvl1pPr>
            <a:lvl2pPr marL="0" marR="0" lvl="1" indent="0" algn="r">
              <a:spcBef>
                <a:spcPts val="0"/>
              </a:spcBef>
              <a:spcAft>
                <a:spcPts val="0"/>
              </a:spcAft>
              <a:buNone/>
              <a:defRPr sz="1200" b="0" i="0" u="none" strike="noStrike" cap="none">
                <a:solidFill>
                  <a:schemeClr val="lt1"/>
                </a:solidFill>
                <a:latin typeface="Calibri"/>
                <a:ea typeface="Calibri"/>
                <a:cs typeface="Calibri"/>
                <a:sym typeface="Calibri"/>
              </a:defRPr>
            </a:lvl2pPr>
            <a:lvl3pPr marL="0" marR="0" lvl="2" indent="0" algn="r">
              <a:spcBef>
                <a:spcPts val="0"/>
              </a:spcBef>
              <a:spcAft>
                <a:spcPts val="0"/>
              </a:spcAft>
              <a:buNone/>
              <a:defRPr sz="1200" b="0" i="0" u="none" strike="noStrike" cap="none">
                <a:solidFill>
                  <a:schemeClr val="lt1"/>
                </a:solidFill>
                <a:latin typeface="Calibri"/>
                <a:ea typeface="Calibri"/>
                <a:cs typeface="Calibri"/>
                <a:sym typeface="Calibri"/>
              </a:defRPr>
            </a:lvl3pPr>
            <a:lvl4pPr marL="0" marR="0" lvl="3" indent="0" algn="r">
              <a:spcBef>
                <a:spcPts val="0"/>
              </a:spcBef>
              <a:spcAft>
                <a:spcPts val="0"/>
              </a:spcAft>
              <a:buNone/>
              <a:defRPr sz="1200" b="0" i="0" u="none" strike="noStrike" cap="none">
                <a:solidFill>
                  <a:schemeClr val="lt1"/>
                </a:solidFill>
                <a:latin typeface="Calibri"/>
                <a:ea typeface="Calibri"/>
                <a:cs typeface="Calibri"/>
                <a:sym typeface="Calibri"/>
              </a:defRPr>
            </a:lvl4pPr>
            <a:lvl5pPr marL="0" marR="0" lvl="4" indent="0" algn="r">
              <a:spcBef>
                <a:spcPts val="0"/>
              </a:spcBef>
              <a:spcAft>
                <a:spcPts val="0"/>
              </a:spcAft>
              <a:buNone/>
              <a:defRPr sz="1200" b="0" i="0" u="none" strike="noStrike" cap="none">
                <a:solidFill>
                  <a:schemeClr val="lt1"/>
                </a:solidFill>
                <a:latin typeface="Calibri"/>
                <a:ea typeface="Calibri"/>
                <a:cs typeface="Calibri"/>
                <a:sym typeface="Calibri"/>
              </a:defRPr>
            </a:lvl5pPr>
            <a:lvl6pPr marL="0" marR="0" lvl="5" indent="0" algn="r">
              <a:spcBef>
                <a:spcPts val="0"/>
              </a:spcBef>
              <a:spcAft>
                <a:spcPts val="0"/>
              </a:spcAft>
              <a:buNone/>
              <a:defRPr sz="1200" b="0" i="0" u="none" strike="noStrike" cap="none">
                <a:solidFill>
                  <a:schemeClr val="lt1"/>
                </a:solidFill>
                <a:latin typeface="Calibri"/>
                <a:ea typeface="Calibri"/>
                <a:cs typeface="Calibri"/>
                <a:sym typeface="Calibri"/>
              </a:defRPr>
            </a:lvl6pPr>
            <a:lvl7pPr marL="0" marR="0" lvl="6" indent="0" algn="r">
              <a:spcBef>
                <a:spcPts val="0"/>
              </a:spcBef>
              <a:spcAft>
                <a:spcPts val="0"/>
              </a:spcAft>
              <a:buNone/>
              <a:defRPr sz="1200" b="0" i="0" u="none" strike="noStrike" cap="none">
                <a:solidFill>
                  <a:schemeClr val="lt1"/>
                </a:solidFill>
                <a:latin typeface="Calibri"/>
                <a:ea typeface="Calibri"/>
                <a:cs typeface="Calibri"/>
                <a:sym typeface="Calibri"/>
              </a:defRPr>
            </a:lvl7pPr>
            <a:lvl8pPr marL="0" marR="0" lvl="7" indent="0" algn="r">
              <a:spcBef>
                <a:spcPts val="0"/>
              </a:spcBef>
              <a:spcAft>
                <a:spcPts val="0"/>
              </a:spcAft>
              <a:buNone/>
              <a:defRPr sz="1200" b="0" i="0" u="none" strike="noStrike" cap="none">
                <a:solidFill>
                  <a:schemeClr val="lt1"/>
                </a:solidFill>
                <a:latin typeface="Calibri"/>
                <a:ea typeface="Calibri"/>
                <a:cs typeface="Calibri"/>
                <a:sym typeface="Calibri"/>
              </a:defRPr>
            </a:lvl8pPr>
            <a:lvl9pPr marL="0" marR="0" lvl="8" indent="0" algn="r">
              <a:spcBef>
                <a:spcPts val="0"/>
              </a:spcBef>
              <a:spcAft>
                <a:spcPts val="0"/>
              </a:spcAft>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AR"/>
              <a:t>‹Nº›</a:t>
            </a:fld>
            <a:endParaRPr/>
          </a:p>
        </p:txBody>
      </p:sp>
    </p:spTree>
    <p:extLst>
      <p:ext uri="{BB962C8B-B14F-4D97-AF65-F5344CB8AC3E}">
        <p14:creationId xmlns:p14="http://schemas.microsoft.com/office/powerpoint/2010/main" val="51888826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194"/>
        <p:cNvGrpSpPr/>
        <p:nvPr/>
      </p:nvGrpSpPr>
      <p:grpSpPr>
        <a:xfrm>
          <a:off x="0" y="0"/>
          <a:ext cx="0" cy="0"/>
          <a:chOff x="0" y="0"/>
          <a:chExt cx="0" cy="0"/>
        </a:xfrm>
      </p:grpSpPr>
      <p:sp>
        <p:nvSpPr>
          <p:cNvPr id="195" name="Google Shape;195;p12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96" name="Google Shape;196;p129"/>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lt1"/>
              </a:buClr>
              <a:buSzPts val="2400"/>
              <a:buNone/>
              <a:defRPr sz="2400" b="1"/>
            </a:lvl1pPr>
            <a:lvl2pPr marL="914400" lvl="1" indent="-228600" algn="l">
              <a:spcBef>
                <a:spcPts val="400"/>
              </a:spcBef>
              <a:spcAft>
                <a:spcPts val="0"/>
              </a:spcAft>
              <a:buClr>
                <a:schemeClr val="lt1"/>
              </a:buClr>
              <a:buSzPts val="2000"/>
              <a:buNone/>
              <a:defRPr sz="2000" b="1"/>
            </a:lvl2pPr>
            <a:lvl3pPr marL="1371600" lvl="2" indent="-228600" algn="l">
              <a:spcBef>
                <a:spcPts val="360"/>
              </a:spcBef>
              <a:spcAft>
                <a:spcPts val="0"/>
              </a:spcAft>
              <a:buClr>
                <a:schemeClr val="lt1"/>
              </a:buClr>
              <a:buSzPts val="1800"/>
              <a:buNone/>
              <a:defRPr sz="1800" b="1"/>
            </a:lvl3pPr>
            <a:lvl4pPr marL="1828800" lvl="3" indent="-228600" algn="l">
              <a:spcBef>
                <a:spcPts val="320"/>
              </a:spcBef>
              <a:spcAft>
                <a:spcPts val="0"/>
              </a:spcAft>
              <a:buClr>
                <a:schemeClr val="lt1"/>
              </a:buClr>
              <a:buSzPts val="1600"/>
              <a:buNone/>
              <a:defRPr sz="1600" b="1"/>
            </a:lvl4pPr>
            <a:lvl5pPr marL="2286000" lvl="4" indent="-228600" algn="l">
              <a:spcBef>
                <a:spcPts val="320"/>
              </a:spcBef>
              <a:spcAft>
                <a:spcPts val="0"/>
              </a:spcAft>
              <a:buClr>
                <a:schemeClr val="lt1"/>
              </a:buClr>
              <a:buSzPts val="1600"/>
              <a:buNone/>
              <a:defRPr sz="1600" b="1"/>
            </a:lvl5pPr>
            <a:lvl6pPr marL="2743200" lvl="5" indent="-228600" algn="l">
              <a:spcBef>
                <a:spcPts val="320"/>
              </a:spcBef>
              <a:spcAft>
                <a:spcPts val="0"/>
              </a:spcAft>
              <a:buClr>
                <a:schemeClr val="lt1"/>
              </a:buClr>
              <a:buSzPts val="1600"/>
              <a:buNone/>
              <a:defRPr sz="1600" b="1"/>
            </a:lvl6pPr>
            <a:lvl7pPr marL="3200400" lvl="6" indent="-228600" algn="l">
              <a:spcBef>
                <a:spcPts val="320"/>
              </a:spcBef>
              <a:spcAft>
                <a:spcPts val="0"/>
              </a:spcAft>
              <a:buClr>
                <a:schemeClr val="lt1"/>
              </a:buClr>
              <a:buSzPts val="1600"/>
              <a:buNone/>
              <a:defRPr sz="1600" b="1"/>
            </a:lvl7pPr>
            <a:lvl8pPr marL="3657600" lvl="7" indent="-228600" algn="l">
              <a:spcBef>
                <a:spcPts val="320"/>
              </a:spcBef>
              <a:spcAft>
                <a:spcPts val="0"/>
              </a:spcAft>
              <a:buClr>
                <a:schemeClr val="lt1"/>
              </a:buClr>
              <a:buSzPts val="1600"/>
              <a:buNone/>
              <a:defRPr sz="1600" b="1"/>
            </a:lvl8pPr>
            <a:lvl9pPr marL="4114800" lvl="8" indent="-228600" algn="l">
              <a:spcBef>
                <a:spcPts val="320"/>
              </a:spcBef>
              <a:spcAft>
                <a:spcPts val="0"/>
              </a:spcAft>
              <a:buClr>
                <a:schemeClr val="lt1"/>
              </a:buClr>
              <a:buSzPts val="1600"/>
              <a:buNone/>
              <a:defRPr sz="1600" b="1"/>
            </a:lvl9pPr>
          </a:lstStyle>
          <a:p>
            <a:endParaRPr/>
          </a:p>
        </p:txBody>
      </p:sp>
      <p:sp>
        <p:nvSpPr>
          <p:cNvPr id="197" name="Google Shape;197;p129"/>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lt1"/>
              </a:buClr>
              <a:buSzPts val="2400"/>
              <a:buChar char="•"/>
              <a:defRPr sz="2400"/>
            </a:lvl1pPr>
            <a:lvl2pPr marL="914400" lvl="1" indent="-355600" algn="l">
              <a:spcBef>
                <a:spcPts val="400"/>
              </a:spcBef>
              <a:spcAft>
                <a:spcPts val="0"/>
              </a:spcAft>
              <a:buClr>
                <a:schemeClr val="lt1"/>
              </a:buClr>
              <a:buSzPts val="2000"/>
              <a:buChar char="–"/>
              <a:defRPr sz="2000"/>
            </a:lvl2pPr>
            <a:lvl3pPr marL="1371600" lvl="2" indent="-342900" algn="l">
              <a:spcBef>
                <a:spcPts val="360"/>
              </a:spcBef>
              <a:spcAft>
                <a:spcPts val="0"/>
              </a:spcAft>
              <a:buClr>
                <a:schemeClr val="lt1"/>
              </a:buClr>
              <a:buSzPts val="1800"/>
              <a:buChar char="•"/>
              <a:defRPr sz="1800"/>
            </a:lvl3pPr>
            <a:lvl4pPr marL="1828800" lvl="3" indent="-330200" algn="l">
              <a:spcBef>
                <a:spcPts val="320"/>
              </a:spcBef>
              <a:spcAft>
                <a:spcPts val="0"/>
              </a:spcAft>
              <a:buClr>
                <a:schemeClr val="lt1"/>
              </a:buClr>
              <a:buSzPts val="1600"/>
              <a:buChar char="–"/>
              <a:defRPr sz="1600"/>
            </a:lvl4pPr>
            <a:lvl5pPr marL="2286000" lvl="4" indent="-330200" algn="l">
              <a:spcBef>
                <a:spcPts val="320"/>
              </a:spcBef>
              <a:spcAft>
                <a:spcPts val="0"/>
              </a:spcAft>
              <a:buClr>
                <a:schemeClr val="lt1"/>
              </a:buClr>
              <a:buSzPts val="1600"/>
              <a:buChar char="»"/>
              <a:defRPr sz="1600"/>
            </a:lvl5pPr>
            <a:lvl6pPr marL="2743200" lvl="5" indent="-330200" algn="l">
              <a:spcBef>
                <a:spcPts val="320"/>
              </a:spcBef>
              <a:spcAft>
                <a:spcPts val="0"/>
              </a:spcAft>
              <a:buClr>
                <a:schemeClr val="lt1"/>
              </a:buClr>
              <a:buSzPts val="1600"/>
              <a:buChar char="•"/>
              <a:defRPr sz="1600"/>
            </a:lvl6pPr>
            <a:lvl7pPr marL="3200400" lvl="6" indent="-330200" algn="l">
              <a:spcBef>
                <a:spcPts val="320"/>
              </a:spcBef>
              <a:spcAft>
                <a:spcPts val="0"/>
              </a:spcAft>
              <a:buClr>
                <a:schemeClr val="lt1"/>
              </a:buClr>
              <a:buSzPts val="1600"/>
              <a:buChar char="•"/>
              <a:defRPr sz="1600"/>
            </a:lvl7pPr>
            <a:lvl8pPr marL="3657600" lvl="7" indent="-330200" algn="l">
              <a:spcBef>
                <a:spcPts val="320"/>
              </a:spcBef>
              <a:spcAft>
                <a:spcPts val="0"/>
              </a:spcAft>
              <a:buClr>
                <a:schemeClr val="lt1"/>
              </a:buClr>
              <a:buSzPts val="1600"/>
              <a:buChar char="•"/>
              <a:defRPr sz="1600"/>
            </a:lvl8pPr>
            <a:lvl9pPr marL="4114800" lvl="8" indent="-330200" algn="l">
              <a:spcBef>
                <a:spcPts val="320"/>
              </a:spcBef>
              <a:spcAft>
                <a:spcPts val="0"/>
              </a:spcAft>
              <a:buClr>
                <a:schemeClr val="lt1"/>
              </a:buClr>
              <a:buSzPts val="1600"/>
              <a:buChar char="•"/>
              <a:defRPr sz="1600"/>
            </a:lvl9pPr>
          </a:lstStyle>
          <a:p>
            <a:endParaRPr/>
          </a:p>
        </p:txBody>
      </p:sp>
      <p:sp>
        <p:nvSpPr>
          <p:cNvPr id="198" name="Google Shape;198;p129"/>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lt1"/>
              </a:buClr>
              <a:buSzPts val="2400"/>
              <a:buNone/>
              <a:defRPr sz="2400" b="1"/>
            </a:lvl1pPr>
            <a:lvl2pPr marL="914400" lvl="1" indent="-228600" algn="l">
              <a:spcBef>
                <a:spcPts val="400"/>
              </a:spcBef>
              <a:spcAft>
                <a:spcPts val="0"/>
              </a:spcAft>
              <a:buClr>
                <a:schemeClr val="lt1"/>
              </a:buClr>
              <a:buSzPts val="2000"/>
              <a:buNone/>
              <a:defRPr sz="2000" b="1"/>
            </a:lvl2pPr>
            <a:lvl3pPr marL="1371600" lvl="2" indent="-228600" algn="l">
              <a:spcBef>
                <a:spcPts val="360"/>
              </a:spcBef>
              <a:spcAft>
                <a:spcPts val="0"/>
              </a:spcAft>
              <a:buClr>
                <a:schemeClr val="lt1"/>
              </a:buClr>
              <a:buSzPts val="1800"/>
              <a:buNone/>
              <a:defRPr sz="1800" b="1"/>
            </a:lvl3pPr>
            <a:lvl4pPr marL="1828800" lvl="3" indent="-228600" algn="l">
              <a:spcBef>
                <a:spcPts val="320"/>
              </a:spcBef>
              <a:spcAft>
                <a:spcPts val="0"/>
              </a:spcAft>
              <a:buClr>
                <a:schemeClr val="lt1"/>
              </a:buClr>
              <a:buSzPts val="1600"/>
              <a:buNone/>
              <a:defRPr sz="1600" b="1"/>
            </a:lvl4pPr>
            <a:lvl5pPr marL="2286000" lvl="4" indent="-228600" algn="l">
              <a:spcBef>
                <a:spcPts val="320"/>
              </a:spcBef>
              <a:spcAft>
                <a:spcPts val="0"/>
              </a:spcAft>
              <a:buClr>
                <a:schemeClr val="lt1"/>
              </a:buClr>
              <a:buSzPts val="1600"/>
              <a:buNone/>
              <a:defRPr sz="1600" b="1"/>
            </a:lvl5pPr>
            <a:lvl6pPr marL="2743200" lvl="5" indent="-228600" algn="l">
              <a:spcBef>
                <a:spcPts val="320"/>
              </a:spcBef>
              <a:spcAft>
                <a:spcPts val="0"/>
              </a:spcAft>
              <a:buClr>
                <a:schemeClr val="lt1"/>
              </a:buClr>
              <a:buSzPts val="1600"/>
              <a:buNone/>
              <a:defRPr sz="1600" b="1"/>
            </a:lvl6pPr>
            <a:lvl7pPr marL="3200400" lvl="6" indent="-228600" algn="l">
              <a:spcBef>
                <a:spcPts val="320"/>
              </a:spcBef>
              <a:spcAft>
                <a:spcPts val="0"/>
              </a:spcAft>
              <a:buClr>
                <a:schemeClr val="lt1"/>
              </a:buClr>
              <a:buSzPts val="1600"/>
              <a:buNone/>
              <a:defRPr sz="1600" b="1"/>
            </a:lvl7pPr>
            <a:lvl8pPr marL="3657600" lvl="7" indent="-228600" algn="l">
              <a:spcBef>
                <a:spcPts val="320"/>
              </a:spcBef>
              <a:spcAft>
                <a:spcPts val="0"/>
              </a:spcAft>
              <a:buClr>
                <a:schemeClr val="lt1"/>
              </a:buClr>
              <a:buSzPts val="1600"/>
              <a:buNone/>
              <a:defRPr sz="1600" b="1"/>
            </a:lvl8pPr>
            <a:lvl9pPr marL="4114800" lvl="8" indent="-228600" algn="l">
              <a:spcBef>
                <a:spcPts val="320"/>
              </a:spcBef>
              <a:spcAft>
                <a:spcPts val="0"/>
              </a:spcAft>
              <a:buClr>
                <a:schemeClr val="lt1"/>
              </a:buClr>
              <a:buSzPts val="1600"/>
              <a:buNone/>
              <a:defRPr sz="1600" b="1"/>
            </a:lvl9pPr>
          </a:lstStyle>
          <a:p>
            <a:endParaRPr/>
          </a:p>
        </p:txBody>
      </p:sp>
      <p:sp>
        <p:nvSpPr>
          <p:cNvPr id="199" name="Google Shape;199;p129"/>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lt1"/>
              </a:buClr>
              <a:buSzPts val="2400"/>
              <a:buChar char="•"/>
              <a:defRPr sz="2400"/>
            </a:lvl1pPr>
            <a:lvl2pPr marL="914400" lvl="1" indent="-355600" algn="l">
              <a:spcBef>
                <a:spcPts val="400"/>
              </a:spcBef>
              <a:spcAft>
                <a:spcPts val="0"/>
              </a:spcAft>
              <a:buClr>
                <a:schemeClr val="lt1"/>
              </a:buClr>
              <a:buSzPts val="2000"/>
              <a:buChar char="–"/>
              <a:defRPr sz="2000"/>
            </a:lvl2pPr>
            <a:lvl3pPr marL="1371600" lvl="2" indent="-342900" algn="l">
              <a:spcBef>
                <a:spcPts val="360"/>
              </a:spcBef>
              <a:spcAft>
                <a:spcPts val="0"/>
              </a:spcAft>
              <a:buClr>
                <a:schemeClr val="lt1"/>
              </a:buClr>
              <a:buSzPts val="1800"/>
              <a:buChar char="•"/>
              <a:defRPr sz="1800"/>
            </a:lvl3pPr>
            <a:lvl4pPr marL="1828800" lvl="3" indent="-330200" algn="l">
              <a:spcBef>
                <a:spcPts val="320"/>
              </a:spcBef>
              <a:spcAft>
                <a:spcPts val="0"/>
              </a:spcAft>
              <a:buClr>
                <a:schemeClr val="lt1"/>
              </a:buClr>
              <a:buSzPts val="1600"/>
              <a:buChar char="–"/>
              <a:defRPr sz="1600"/>
            </a:lvl4pPr>
            <a:lvl5pPr marL="2286000" lvl="4" indent="-330200" algn="l">
              <a:spcBef>
                <a:spcPts val="320"/>
              </a:spcBef>
              <a:spcAft>
                <a:spcPts val="0"/>
              </a:spcAft>
              <a:buClr>
                <a:schemeClr val="lt1"/>
              </a:buClr>
              <a:buSzPts val="1600"/>
              <a:buChar char="»"/>
              <a:defRPr sz="1600"/>
            </a:lvl5pPr>
            <a:lvl6pPr marL="2743200" lvl="5" indent="-330200" algn="l">
              <a:spcBef>
                <a:spcPts val="320"/>
              </a:spcBef>
              <a:spcAft>
                <a:spcPts val="0"/>
              </a:spcAft>
              <a:buClr>
                <a:schemeClr val="lt1"/>
              </a:buClr>
              <a:buSzPts val="1600"/>
              <a:buChar char="•"/>
              <a:defRPr sz="1600"/>
            </a:lvl6pPr>
            <a:lvl7pPr marL="3200400" lvl="6" indent="-330200" algn="l">
              <a:spcBef>
                <a:spcPts val="320"/>
              </a:spcBef>
              <a:spcAft>
                <a:spcPts val="0"/>
              </a:spcAft>
              <a:buClr>
                <a:schemeClr val="lt1"/>
              </a:buClr>
              <a:buSzPts val="1600"/>
              <a:buChar char="•"/>
              <a:defRPr sz="1600"/>
            </a:lvl7pPr>
            <a:lvl8pPr marL="3657600" lvl="7" indent="-330200" algn="l">
              <a:spcBef>
                <a:spcPts val="320"/>
              </a:spcBef>
              <a:spcAft>
                <a:spcPts val="0"/>
              </a:spcAft>
              <a:buClr>
                <a:schemeClr val="lt1"/>
              </a:buClr>
              <a:buSzPts val="1600"/>
              <a:buChar char="•"/>
              <a:defRPr sz="1600"/>
            </a:lvl8pPr>
            <a:lvl9pPr marL="4114800" lvl="8" indent="-330200" algn="l">
              <a:spcBef>
                <a:spcPts val="320"/>
              </a:spcBef>
              <a:spcAft>
                <a:spcPts val="0"/>
              </a:spcAft>
              <a:buClr>
                <a:schemeClr val="lt1"/>
              </a:buClr>
              <a:buSzPts val="1600"/>
              <a:buChar char="•"/>
              <a:defRPr sz="1600"/>
            </a:lvl9pPr>
          </a:lstStyle>
          <a:p>
            <a:endParaRPr/>
          </a:p>
        </p:txBody>
      </p:sp>
      <p:sp>
        <p:nvSpPr>
          <p:cNvPr id="200" name="Google Shape;200;p12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1" name="Google Shape;201;p12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2" name="Google Shape;202;p12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b="0" i="0" u="none" strike="noStrike" cap="none">
                <a:solidFill>
                  <a:schemeClr val="lt1"/>
                </a:solidFill>
                <a:latin typeface="Calibri"/>
                <a:ea typeface="Calibri"/>
                <a:cs typeface="Calibri"/>
                <a:sym typeface="Calibri"/>
              </a:defRPr>
            </a:lvl1pPr>
            <a:lvl2pPr marL="0" marR="0" lvl="1" indent="0" algn="r">
              <a:spcBef>
                <a:spcPts val="0"/>
              </a:spcBef>
              <a:spcAft>
                <a:spcPts val="0"/>
              </a:spcAft>
              <a:buNone/>
              <a:defRPr sz="1200" b="0" i="0" u="none" strike="noStrike" cap="none">
                <a:solidFill>
                  <a:schemeClr val="lt1"/>
                </a:solidFill>
                <a:latin typeface="Calibri"/>
                <a:ea typeface="Calibri"/>
                <a:cs typeface="Calibri"/>
                <a:sym typeface="Calibri"/>
              </a:defRPr>
            </a:lvl2pPr>
            <a:lvl3pPr marL="0" marR="0" lvl="2" indent="0" algn="r">
              <a:spcBef>
                <a:spcPts val="0"/>
              </a:spcBef>
              <a:spcAft>
                <a:spcPts val="0"/>
              </a:spcAft>
              <a:buNone/>
              <a:defRPr sz="1200" b="0" i="0" u="none" strike="noStrike" cap="none">
                <a:solidFill>
                  <a:schemeClr val="lt1"/>
                </a:solidFill>
                <a:latin typeface="Calibri"/>
                <a:ea typeface="Calibri"/>
                <a:cs typeface="Calibri"/>
                <a:sym typeface="Calibri"/>
              </a:defRPr>
            </a:lvl3pPr>
            <a:lvl4pPr marL="0" marR="0" lvl="3" indent="0" algn="r">
              <a:spcBef>
                <a:spcPts val="0"/>
              </a:spcBef>
              <a:spcAft>
                <a:spcPts val="0"/>
              </a:spcAft>
              <a:buNone/>
              <a:defRPr sz="1200" b="0" i="0" u="none" strike="noStrike" cap="none">
                <a:solidFill>
                  <a:schemeClr val="lt1"/>
                </a:solidFill>
                <a:latin typeface="Calibri"/>
                <a:ea typeface="Calibri"/>
                <a:cs typeface="Calibri"/>
                <a:sym typeface="Calibri"/>
              </a:defRPr>
            </a:lvl4pPr>
            <a:lvl5pPr marL="0" marR="0" lvl="4" indent="0" algn="r">
              <a:spcBef>
                <a:spcPts val="0"/>
              </a:spcBef>
              <a:spcAft>
                <a:spcPts val="0"/>
              </a:spcAft>
              <a:buNone/>
              <a:defRPr sz="1200" b="0" i="0" u="none" strike="noStrike" cap="none">
                <a:solidFill>
                  <a:schemeClr val="lt1"/>
                </a:solidFill>
                <a:latin typeface="Calibri"/>
                <a:ea typeface="Calibri"/>
                <a:cs typeface="Calibri"/>
                <a:sym typeface="Calibri"/>
              </a:defRPr>
            </a:lvl5pPr>
            <a:lvl6pPr marL="0" marR="0" lvl="5" indent="0" algn="r">
              <a:spcBef>
                <a:spcPts val="0"/>
              </a:spcBef>
              <a:spcAft>
                <a:spcPts val="0"/>
              </a:spcAft>
              <a:buNone/>
              <a:defRPr sz="1200" b="0" i="0" u="none" strike="noStrike" cap="none">
                <a:solidFill>
                  <a:schemeClr val="lt1"/>
                </a:solidFill>
                <a:latin typeface="Calibri"/>
                <a:ea typeface="Calibri"/>
                <a:cs typeface="Calibri"/>
                <a:sym typeface="Calibri"/>
              </a:defRPr>
            </a:lvl6pPr>
            <a:lvl7pPr marL="0" marR="0" lvl="6" indent="0" algn="r">
              <a:spcBef>
                <a:spcPts val="0"/>
              </a:spcBef>
              <a:spcAft>
                <a:spcPts val="0"/>
              </a:spcAft>
              <a:buNone/>
              <a:defRPr sz="1200" b="0" i="0" u="none" strike="noStrike" cap="none">
                <a:solidFill>
                  <a:schemeClr val="lt1"/>
                </a:solidFill>
                <a:latin typeface="Calibri"/>
                <a:ea typeface="Calibri"/>
                <a:cs typeface="Calibri"/>
                <a:sym typeface="Calibri"/>
              </a:defRPr>
            </a:lvl7pPr>
            <a:lvl8pPr marL="0" marR="0" lvl="7" indent="0" algn="r">
              <a:spcBef>
                <a:spcPts val="0"/>
              </a:spcBef>
              <a:spcAft>
                <a:spcPts val="0"/>
              </a:spcAft>
              <a:buNone/>
              <a:defRPr sz="1200" b="0" i="0" u="none" strike="noStrike" cap="none">
                <a:solidFill>
                  <a:schemeClr val="lt1"/>
                </a:solidFill>
                <a:latin typeface="Calibri"/>
                <a:ea typeface="Calibri"/>
                <a:cs typeface="Calibri"/>
                <a:sym typeface="Calibri"/>
              </a:defRPr>
            </a:lvl8pPr>
            <a:lvl9pPr marL="0" marR="0" lvl="8" indent="0" algn="r">
              <a:spcBef>
                <a:spcPts val="0"/>
              </a:spcBef>
              <a:spcAft>
                <a:spcPts val="0"/>
              </a:spcAft>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AR"/>
              <a:t>‹Nº›</a:t>
            </a:fld>
            <a:endParaRPr/>
          </a:p>
        </p:txBody>
      </p:sp>
    </p:spTree>
    <p:extLst>
      <p:ext uri="{BB962C8B-B14F-4D97-AF65-F5344CB8AC3E}">
        <p14:creationId xmlns:p14="http://schemas.microsoft.com/office/powerpoint/2010/main" val="284212279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03"/>
        <p:cNvGrpSpPr/>
        <p:nvPr/>
      </p:nvGrpSpPr>
      <p:grpSpPr>
        <a:xfrm>
          <a:off x="0" y="0"/>
          <a:ext cx="0" cy="0"/>
          <a:chOff x="0" y="0"/>
          <a:chExt cx="0" cy="0"/>
        </a:xfrm>
      </p:grpSpPr>
      <p:sp>
        <p:nvSpPr>
          <p:cNvPr id="204" name="Google Shape;204;p13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05" name="Google Shape;205;p1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6" name="Google Shape;206;p13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7" name="Google Shape;207;p13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b="0" i="0" u="none" strike="noStrike" cap="none">
                <a:solidFill>
                  <a:schemeClr val="lt1"/>
                </a:solidFill>
                <a:latin typeface="Calibri"/>
                <a:ea typeface="Calibri"/>
                <a:cs typeface="Calibri"/>
                <a:sym typeface="Calibri"/>
              </a:defRPr>
            </a:lvl1pPr>
            <a:lvl2pPr marL="0" marR="0" lvl="1" indent="0" algn="r">
              <a:spcBef>
                <a:spcPts val="0"/>
              </a:spcBef>
              <a:spcAft>
                <a:spcPts val="0"/>
              </a:spcAft>
              <a:buNone/>
              <a:defRPr sz="1200" b="0" i="0" u="none" strike="noStrike" cap="none">
                <a:solidFill>
                  <a:schemeClr val="lt1"/>
                </a:solidFill>
                <a:latin typeface="Calibri"/>
                <a:ea typeface="Calibri"/>
                <a:cs typeface="Calibri"/>
                <a:sym typeface="Calibri"/>
              </a:defRPr>
            </a:lvl2pPr>
            <a:lvl3pPr marL="0" marR="0" lvl="2" indent="0" algn="r">
              <a:spcBef>
                <a:spcPts val="0"/>
              </a:spcBef>
              <a:spcAft>
                <a:spcPts val="0"/>
              </a:spcAft>
              <a:buNone/>
              <a:defRPr sz="1200" b="0" i="0" u="none" strike="noStrike" cap="none">
                <a:solidFill>
                  <a:schemeClr val="lt1"/>
                </a:solidFill>
                <a:latin typeface="Calibri"/>
                <a:ea typeface="Calibri"/>
                <a:cs typeface="Calibri"/>
                <a:sym typeface="Calibri"/>
              </a:defRPr>
            </a:lvl3pPr>
            <a:lvl4pPr marL="0" marR="0" lvl="3" indent="0" algn="r">
              <a:spcBef>
                <a:spcPts val="0"/>
              </a:spcBef>
              <a:spcAft>
                <a:spcPts val="0"/>
              </a:spcAft>
              <a:buNone/>
              <a:defRPr sz="1200" b="0" i="0" u="none" strike="noStrike" cap="none">
                <a:solidFill>
                  <a:schemeClr val="lt1"/>
                </a:solidFill>
                <a:latin typeface="Calibri"/>
                <a:ea typeface="Calibri"/>
                <a:cs typeface="Calibri"/>
                <a:sym typeface="Calibri"/>
              </a:defRPr>
            </a:lvl4pPr>
            <a:lvl5pPr marL="0" marR="0" lvl="4" indent="0" algn="r">
              <a:spcBef>
                <a:spcPts val="0"/>
              </a:spcBef>
              <a:spcAft>
                <a:spcPts val="0"/>
              </a:spcAft>
              <a:buNone/>
              <a:defRPr sz="1200" b="0" i="0" u="none" strike="noStrike" cap="none">
                <a:solidFill>
                  <a:schemeClr val="lt1"/>
                </a:solidFill>
                <a:latin typeface="Calibri"/>
                <a:ea typeface="Calibri"/>
                <a:cs typeface="Calibri"/>
                <a:sym typeface="Calibri"/>
              </a:defRPr>
            </a:lvl5pPr>
            <a:lvl6pPr marL="0" marR="0" lvl="5" indent="0" algn="r">
              <a:spcBef>
                <a:spcPts val="0"/>
              </a:spcBef>
              <a:spcAft>
                <a:spcPts val="0"/>
              </a:spcAft>
              <a:buNone/>
              <a:defRPr sz="1200" b="0" i="0" u="none" strike="noStrike" cap="none">
                <a:solidFill>
                  <a:schemeClr val="lt1"/>
                </a:solidFill>
                <a:latin typeface="Calibri"/>
                <a:ea typeface="Calibri"/>
                <a:cs typeface="Calibri"/>
                <a:sym typeface="Calibri"/>
              </a:defRPr>
            </a:lvl6pPr>
            <a:lvl7pPr marL="0" marR="0" lvl="6" indent="0" algn="r">
              <a:spcBef>
                <a:spcPts val="0"/>
              </a:spcBef>
              <a:spcAft>
                <a:spcPts val="0"/>
              </a:spcAft>
              <a:buNone/>
              <a:defRPr sz="1200" b="0" i="0" u="none" strike="noStrike" cap="none">
                <a:solidFill>
                  <a:schemeClr val="lt1"/>
                </a:solidFill>
                <a:latin typeface="Calibri"/>
                <a:ea typeface="Calibri"/>
                <a:cs typeface="Calibri"/>
                <a:sym typeface="Calibri"/>
              </a:defRPr>
            </a:lvl7pPr>
            <a:lvl8pPr marL="0" marR="0" lvl="7" indent="0" algn="r">
              <a:spcBef>
                <a:spcPts val="0"/>
              </a:spcBef>
              <a:spcAft>
                <a:spcPts val="0"/>
              </a:spcAft>
              <a:buNone/>
              <a:defRPr sz="1200" b="0" i="0" u="none" strike="noStrike" cap="none">
                <a:solidFill>
                  <a:schemeClr val="lt1"/>
                </a:solidFill>
                <a:latin typeface="Calibri"/>
                <a:ea typeface="Calibri"/>
                <a:cs typeface="Calibri"/>
                <a:sym typeface="Calibri"/>
              </a:defRPr>
            </a:lvl8pPr>
            <a:lvl9pPr marL="0" marR="0" lvl="8" indent="0" algn="r">
              <a:spcBef>
                <a:spcPts val="0"/>
              </a:spcBef>
              <a:spcAft>
                <a:spcPts val="0"/>
              </a:spcAft>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AR"/>
              <a:t>‹Nº›</a:t>
            </a:fld>
            <a:endParaRPr/>
          </a:p>
        </p:txBody>
      </p:sp>
    </p:spTree>
    <p:extLst>
      <p:ext uri="{BB962C8B-B14F-4D97-AF65-F5344CB8AC3E}">
        <p14:creationId xmlns:p14="http://schemas.microsoft.com/office/powerpoint/2010/main" val="151211541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208"/>
        <p:cNvGrpSpPr/>
        <p:nvPr/>
      </p:nvGrpSpPr>
      <p:grpSpPr>
        <a:xfrm>
          <a:off x="0" y="0"/>
          <a:ext cx="0" cy="0"/>
          <a:chOff x="0" y="0"/>
          <a:chExt cx="0" cy="0"/>
        </a:xfrm>
      </p:grpSpPr>
      <p:sp>
        <p:nvSpPr>
          <p:cNvPr id="209" name="Google Shape;209;p131"/>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10" name="Google Shape;210;p131"/>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431800" algn="l">
              <a:spcBef>
                <a:spcPts val="640"/>
              </a:spcBef>
              <a:spcAft>
                <a:spcPts val="0"/>
              </a:spcAft>
              <a:buClr>
                <a:schemeClr val="lt1"/>
              </a:buClr>
              <a:buSzPts val="3200"/>
              <a:buChar char="•"/>
              <a:defRPr sz="3200"/>
            </a:lvl1pPr>
            <a:lvl2pPr marL="914400" lvl="1" indent="-406400" algn="l">
              <a:spcBef>
                <a:spcPts val="560"/>
              </a:spcBef>
              <a:spcAft>
                <a:spcPts val="0"/>
              </a:spcAft>
              <a:buClr>
                <a:schemeClr val="lt1"/>
              </a:buClr>
              <a:buSzPts val="2800"/>
              <a:buChar char="–"/>
              <a:defRPr sz="2800"/>
            </a:lvl2pPr>
            <a:lvl3pPr marL="1371600" lvl="2" indent="-381000" algn="l">
              <a:spcBef>
                <a:spcPts val="480"/>
              </a:spcBef>
              <a:spcAft>
                <a:spcPts val="0"/>
              </a:spcAft>
              <a:buClr>
                <a:schemeClr val="lt1"/>
              </a:buClr>
              <a:buSzPts val="2400"/>
              <a:buChar char="•"/>
              <a:defRPr sz="2400"/>
            </a:lvl3pPr>
            <a:lvl4pPr marL="1828800" lvl="3" indent="-355600" algn="l">
              <a:spcBef>
                <a:spcPts val="400"/>
              </a:spcBef>
              <a:spcAft>
                <a:spcPts val="0"/>
              </a:spcAft>
              <a:buClr>
                <a:schemeClr val="lt1"/>
              </a:buClr>
              <a:buSzPts val="2000"/>
              <a:buChar char="–"/>
              <a:defRPr sz="2000"/>
            </a:lvl4pPr>
            <a:lvl5pPr marL="2286000" lvl="4" indent="-355600" algn="l">
              <a:spcBef>
                <a:spcPts val="400"/>
              </a:spcBef>
              <a:spcAft>
                <a:spcPts val="0"/>
              </a:spcAft>
              <a:buClr>
                <a:schemeClr val="lt1"/>
              </a:buClr>
              <a:buSzPts val="2000"/>
              <a:buChar char="»"/>
              <a:defRPr sz="2000"/>
            </a:lvl5pPr>
            <a:lvl6pPr marL="2743200" lvl="5" indent="-355600" algn="l">
              <a:spcBef>
                <a:spcPts val="400"/>
              </a:spcBef>
              <a:spcAft>
                <a:spcPts val="0"/>
              </a:spcAft>
              <a:buClr>
                <a:schemeClr val="lt1"/>
              </a:buClr>
              <a:buSzPts val="2000"/>
              <a:buChar char="•"/>
              <a:defRPr sz="2000"/>
            </a:lvl6pPr>
            <a:lvl7pPr marL="3200400" lvl="6" indent="-355600" algn="l">
              <a:spcBef>
                <a:spcPts val="400"/>
              </a:spcBef>
              <a:spcAft>
                <a:spcPts val="0"/>
              </a:spcAft>
              <a:buClr>
                <a:schemeClr val="lt1"/>
              </a:buClr>
              <a:buSzPts val="2000"/>
              <a:buChar char="•"/>
              <a:defRPr sz="2000"/>
            </a:lvl7pPr>
            <a:lvl8pPr marL="3657600" lvl="7" indent="-355600" algn="l">
              <a:spcBef>
                <a:spcPts val="400"/>
              </a:spcBef>
              <a:spcAft>
                <a:spcPts val="0"/>
              </a:spcAft>
              <a:buClr>
                <a:schemeClr val="lt1"/>
              </a:buClr>
              <a:buSzPts val="2000"/>
              <a:buChar char="•"/>
              <a:defRPr sz="2000"/>
            </a:lvl8pPr>
            <a:lvl9pPr marL="4114800" lvl="8" indent="-355600" algn="l">
              <a:spcBef>
                <a:spcPts val="400"/>
              </a:spcBef>
              <a:spcAft>
                <a:spcPts val="0"/>
              </a:spcAft>
              <a:buClr>
                <a:schemeClr val="lt1"/>
              </a:buClr>
              <a:buSzPts val="2000"/>
              <a:buChar char="•"/>
              <a:defRPr sz="2000"/>
            </a:lvl9pPr>
          </a:lstStyle>
          <a:p>
            <a:endParaRPr/>
          </a:p>
        </p:txBody>
      </p:sp>
      <p:sp>
        <p:nvSpPr>
          <p:cNvPr id="211" name="Google Shape;211;p131"/>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lt1"/>
              </a:buClr>
              <a:buSzPts val="1400"/>
              <a:buNone/>
              <a:defRPr sz="1400"/>
            </a:lvl1pPr>
            <a:lvl2pPr marL="914400" lvl="1" indent="-228600" algn="l">
              <a:spcBef>
                <a:spcPts val="240"/>
              </a:spcBef>
              <a:spcAft>
                <a:spcPts val="0"/>
              </a:spcAft>
              <a:buClr>
                <a:schemeClr val="lt1"/>
              </a:buClr>
              <a:buSzPts val="1200"/>
              <a:buNone/>
              <a:defRPr sz="1200"/>
            </a:lvl2pPr>
            <a:lvl3pPr marL="1371600" lvl="2" indent="-228600" algn="l">
              <a:spcBef>
                <a:spcPts val="200"/>
              </a:spcBef>
              <a:spcAft>
                <a:spcPts val="0"/>
              </a:spcAft>
              <a:buClr>
                <a:schemeClr val="lt1"/>
              </a:buClr>
              <a:buSzPts val="1000"/>
              <a:buNone/>
              <a:defRPr sz="1000"/>
            </a:lvl3pPr>
            <a:lvl4pPr marL="1828800" lvl="3" indent="-228600" algn="l">
              <a:spcBef>
                <a:spcPts val="180"/>
              </a:spcBef>
              <a:spcAft>
                <a:spcPts val="0"/>
              </a:spcAft>
              <a:buClr>
                <a:schemeClr val="lt1"/>
              </a:buClr>
              <a:buSzPts val="900"/>
              <a:buNone/>
              <a:defRPr sz="900"/>
            </a:lvl4pPr>
            <a:lvl5pPr marL="2286000" lvl="4" indent="-228600" algn="l">
              <a:spcBef>
                <a:spcPts val="180"/>
              </a:spcBef>
              <a:spcAft>
                <a:spcPts val="0"/>
              </a:spcAft>
              <a:buClr>
                <a:schemeClr val="lt1"/>
              </a:buClr>
              <a:buSzPts val="900"/>
              <a:buNone/>
              <a:defRPr sz="900"/>
            </a:lvl5pPr>
            <a:lvl6pPr marL="2743200" lvl="5" indent="-228600" algn="l">
              <a:spcBef>
                <a:spcPts val="180"/>
              </a:spcBef>
              <a:spcAft>
                <a:spcPts val="0"/>
              </a:spcAft>
              <a:buClr>
                <a:schemeClr val="lt1"/>
              </a:buClr>
              <a:buSzPts val="900"/>
              <a:buNone/>
              <a:defRPr sz="900"/>
            </a:lvl6pPr>
            <a:lvl7pPr marL="3200400" lvl="6" indent="-228600" algn="l">
              <a:spcBef>
                <a:spcPts val="180"/>
              </a:spcBef>
              <a:spcAft>
                <a:spcPts val="0"/>
              </a:spcAft>
              <a:buClr>
                <a:schemeClr val="lt1"/>
              </a:buClr>
              <a:buSzPts val="900"/>
              <a:buNone/>
              <a:defRPr sz="900"/>
            </a:lvl7pPr>
            <a:lvl8pPr marL="3657600" lvl="7" indent="-228600" algn="l">
              <a:spcBef>
                <a:spcPts val="180"/>
              </a:spcBef>
              <a:spcAft>
                <a:spcPts val="0"/>
              </a:spcAft>
              <a:buClr>
                <a:schemeClr val="lt1"/>
              </a:buClr>
              <a:buSzPts val="900"/>
              <a:buNone/>
              <a:defRPr sz="900"/>
            </a:lvl8pPr>
            <a:lvl9pPr marL="4114800" lvl="8" indent="-228600" algn="l">
              <a:spcBef>
                <a:spcPts val="180"/>
              </a:spcBef>
              <a:spcAft>
                <a:spcPts val="0"/>
              </a:spcAft>
              <a:buClr>
                <a:schemeClr val="lt1"/>
              </a:buClr>
              <a:buSzPts val="900"/>
              <a:buNone/>
              <a:defRPr sz="900"/>
            </a:lvl9pPr>
          </a:lstStyle>
          <a:p>
            <a:endParaRPr/>
          </a:p>
        </p:txBody>
      </p:sp>
      <p:sp>
        <p:nvSpPr>
          <p:cNvPr id="212" name="Google Shape;212;p13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3" name="Google Shape;213;p1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4" name="Google Shape;214;p13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b="0" i="0" u="none" strike="noStrike" cap="none">
                <a:solidFill>
                  <a:schemeClr val="lt1"/>
                </a:solidFill>
                <a:latin typeface="Calibri"/>
                <a:ea typeface="Calibri"/>
                <a:cs typeface="Calibri"/>
                <a:sym typeface="Calibri"/>
              </a:defRPr>
            </a:lvl1pPr>
            <a:lvl2pPr marL="0" marR="0" lvl="1" indent="0" algn="r">
              <a:spcBef>
                <a:spcPts val="0"/>
              </a:spcBef>
              <a:spcAft>
                <a:spcPts val="0"/>
              </a:spcAft>
              <a:buNone/>
              <a:defRPr sz="1200" b="0" i="0" u="none" strike="noStrike" cap="none">
                <a:solidFill>
                  <a:schemeClr val="lt1"/>
                </a:solidFill>
                <a:latin typeface="Calibri"/>
                <a:ea typeface="Calibri"/>
                <a:cs typeface="Calibri"/>
                <a:sym typeface="Calibri"/>
              </a:defRPr>
            </a:lvl2pPr>
            <a:lvl3pPr marL="0" marR="0" lvl="2" indent="0" algn="r">
              <a:spcBef>
                <a:spcPts val="0"/>
              </a:spcBef>
              <a:spcAft>
                <a:spcPts val="0"/>
              </a:spcAft>
              <a:buNone/>
              <a:defRPr sz="1200" b="0" i="0" u="none" strike="noStrike" cap="none">
                <a:solidFill>
                  <a:schemeClr val="lt1"/>
                </a:solidFill>
                <a:latin typeface="Calibri"/>
                <a:ea typeface="Calibri"/>
                <a:cs typeface="Calibri"/>
                <a:sym typeface="Calibri"/>
              </a:defRPr>
            </a:lvl3pPr>
            <a:lvl4pPr marL="0" marR="0" lvl="3" indent="0" algn="r">
              <a:spcBef>
                <a:spcPts val="0"/>
              </a:spcBef>
              <a:spcAft>
                <a:spcPts val="0"/>
              </a:spcAft>
              <a:buNone/>
              <a:defRPr sz="1200" b="0" i="0" u="none" strike="noStrike" cap="none">
                <a:solidFill>
                  <a:schemeClr val="lt1"/>
                </a:solidFill>
                <a:latin typeface="Calibri"/>
                <a:ea typeface="Calibri"/>
                <a:cs typeface="Calibri"/>
                <a:sym typeface="Calibri"/>
              </a:defRPr>
            </a:lvl4pPr>
            <a:lvl5pPr marL="0" marR="0" lvl="4" indent="0" algn="r">
              <a:spcBef>
                <a:spcPts val="0"/>
              </a:spcBef>
              <a:spcAft>
                <a:spcPts val="0"/>
              </a:spcAft>
              <a:buNone/>
              <a:defRPr sz="1200" b="0" i="0" u="none" strike="noStrike" cap="none">
                <a:solidFill>
                  <a:schemeClr val="lt1"/>
                </a:solidFill>
                <a:latin typeface="Calibri"/>
                <a:ea typeface="Calibri"/>
                <a:cs typeface="Calibri"/>
                <a:sym typeface="Calibri"/>
              </a:defRPr>
            </a:lvl5pPr>
            <a:lvl6pPr marL="0" marR="0" lvl="5" indent="0" algn="r">
              <a:spcBef>
                <a:spcPts val="0"/>
              </a:spcBef>
              <a:spcAft>
                <a:spcPts val="0"/>
              </a:spcAft>
              <a:buNone/>
              <a:defRPr sz="1200" b="0" i="0" u="none" strike="noStrike" cap="none">
                <a:solidFill>
                  <a:schemeClr val="lt1"/>
                </a:solidFill>
                <a:latin typeface="Calibri"/>
                <a:ea typeface="Calibri"/>
                <a:cs typeface="Calibri"/>
                <a:sym typeface="Calibri"/>
              </a:defRPr>
            </a:lvl6pPr>
            <a:lvl7pPr marL="0" marR="0" lvl="6" indent="0" algn="r">
              <a:spcBef>
                <a:spcPts val="0"/>
              </a:spcBef>
              <a:spcAft>
                <a:spcPts val="0"/>
              </a:spcAft>
              <a:buNone/>
              <a:defRPr sz="1200" b="0" i="0" u="none" strike="noStrike" cap="none">
                <a:solidFill>
                  <a:schemeClr val="lt1"/>
                </a:solidFill>
                <a:latin typeface="Calibri"/>
                <a:ea typeface="Calibri"/>
                <a:cs typeface="Calibri"/>
                <a:sym typeface="Calibri"/>
              </a:defRPr>
            </a:lvl7pPr>
            <a:lvl8pPr marL="0" marR="0" lvl="7" indent="0" algn="r">
              <a:spcBef>
                <a:spcPts val="0"/>
              </a:spcBef>
              <a:spcAft>
                <a:spcPts val="0"/>
              </a:spcAft>
              <a:buNone/>
              <a:defRPr sz="1200" b="0" i="0" u="none" strike="noStrike" cap="none">
                <a:solidFill>
                  <a:schemeClr val="lt1"/>
                </a:solidFill>
                <a:latin typeface="Calibri"/>
                <a:ea typeface="Calibri"/>
                <a:cs typeface="Calibri"/>
                <a:sym typeface="Calibri"/>
              </a:defRPr>
            </a:lvl8pPr>
            <a:lvl9pPr marL="0" marR="0" lvl="8" indent="0" algn="r">
              <a:spcBef>
                <a:spcPts val="0"/>
              </a:spcBef>
              <a:spcAft>
                <a:spcPts val="0"/>
              </a:spcAft>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AR"/>
              <a:t>‹Nº›</a:t>
            </a:fld>
            <a:endParaRPr/>
          </a:p>
        </p:txBody>
      </p:sp>
    </p:spTree>
    <p:extLst>
      <p:ext uri="{BB962C8B-B14F-4D97-AF65-F5344CB8AC3E}">
        <p14:creationId xmlns:p14="http://schemas.microsoft.com/office/powerpoint/2010/main" val="306109310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215"/>
        <p:cNvGrpSpPr/>
        <p:nvPr/>
      </p:nvGrpSpPr>
      <p:grpSpPr>
        <a:xfrm>
          <a:off x="0" y="0"/>
          <a:ext cx="0" cy="0"/>
          <a:chOff x="0" y="0"/>
          <a:chExt cx="0" cy="0"/>
        </a:xfrm>
      </p:grpSpPr>
      <p:sp>
        <p:nvSpPr>
          <p:cNvPr id="216" name="Google Shape;216;p132"/>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17" name="Google Shape;217;p132"/>
          <p:cNvSpPr>
            <a:spLocks noGrp="1"/>
          </p:cNvSpPr>
          <p:nvPr>
            <p:ph type="pic" idx="2"/>
          </p:nvPr>
        </p:nvSpPr>
        <p:spPr>
          <a:xfrm>
            <a:off x="1792288" y="612775"/>
            <a:ext cx="5486400" cy="4114800"/>
          </a:xfrm>
          <a:prstGeom prst="rect">
            <a:avLst/>
          </a:prstGeom>
          <a:noFill/>
          <a:ln>
            <a:noFill/>
          </a:ln>
        </p:spPr>
      </p:sp>
      <p:sp>
        <p:nvSpPr>
          <p:cNvPr id="218" name="Google Shape;218;p132"/>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lt1"/>
              </a:buClr>
              <a:buSzPts val="1400"/>
              <a:buNone/>
              <a:defRPr sz="1400"/>
            </a:lvl1pPr>
            <a:lvl2pPr marL="914400" lvl="1" indent="-228600" algn="l">
              <a:spcBef>
                <a:spcPts val="240"/>
              </a:spcBef>
              <a:spcAft>
                <a:spcPts val="0"/>
              </a:spcAft>
              <a:buClr>
                <a:schemeClr val="lt1"/>
              </a:buClr>
              <a:buSzPts val="1200"/>
              <a:buNone/>
              <a:defRPr sz="1200"/>
            </a:lvl2pPr>
            <a:lvl3pPr marL="1371600" lvl="2" indent="-228600" algn="l">
              <a:spcBef>
                <a:spcPts val="200"/>
              </a:spcBef>
              <a:spcAft>
                <a:spcPts val="0"/>
              </a:spcAft>
              <a:buClr>
                <a:schemeClr val="lt1"/>
              </a:buClr>
              <a:buSzPts val="1000"/>
              <a:buNone/>
              <a:defRPr sz="1000"/>
            </a:lvl3pPr>
            <a:lvl4pPr marL="1828800" lvl="3" indent="-228600" algn="l">
              <a:spcBef>
                <a:spcPts val="180"/>
              </a:spcBef>
              <a:spcAft>
                <a:spcPts val="0"/>
              </a:spcAft>
              <a:buClr>
                <a:schemeClr val="lt1"/>
              </a:buClr>
              <a:buSzPts val="900"/>
              <a:buNone/>
              <a:defRPr sz="900"/>
            </a:lvl4pPr>
            <a:lvl5pPr marL="2286000" lvl="4" indent="-228600" algn="l">
              <a:spcBef>
                <a:spcPts val="180"/>
              </a:spcBef>
              <a:spcAft>
                <a:spcPts val="0"/>
              </a:spcAft>
              <a:buClr>
                <a:schemeClr val="lt1"/>
              </a:buClr>
              <a:buSzPts val="900"/>
              <a:buNone/>
              <a:defRPr sz="900"/>
            </a:lvl5pPr>
            <a:lvl6pPr marL="2743200" lvl="5" indent="-228600" algn="l">
              <a:spcBef>
                <a:spcPts val="180"/>
              </a:spcBef>
              <a:spcAft>
                <a:spcPts val="0"/>
              </a:spcAft>
              <a:buClr>
                <a:schemeClr val="lt1"/>
              </a:buClr>
              <a:buSzPts val="900"/>
              <a:buNone/>
              <a:defRPr sz="900"/>
            </a:lvl6pPr>
            <a:lvl7pPr marL="3200400" lvl="6" indent="-228600" algn="l">
              <a:spcBef>
                <a:spcPts val="180"/>
              </a:spcBef>
              <a:spcAft>
                <a:spcPts val="0"/>
              </a:spcAft>
              <a:buClr>
                <a:schemeClr val="lt1"/>
              </a:buClr>
              <a:buSzPts val="900"/>
              <a:buNone/>
              <a:defRPr sz="900"/>
            </a:lvl7pPr>
            <a:lvl8pPr marL="3657600" lvl="7" indent="-228600" algn="l">
              <a:spcBef>
                <a:spcPts val="180"/>
              </a:spcBef>
              <a:spcAft>
                <a:spcPts val="0"/>
              </a:spcAft>
              <a:buClr>
                <a:schemeClr val="lt1"/>
              </a:buClr>
              <a:buSzPts val="900"/>
              <a:buNone/>
              <a:defRPr sz="900"/>
            </a:lvl8pPr>
            <a:lvl9pPr marL="4114800" lvl="8" indent="-228600" algn="l">
              <a:spcBef>
                <a:spcPts val="180"/>
              </a:spcBef>
              <a:spcAft>
                <a:spcPts val="0"/>
              </a:spcAft>
              <a:buClr>
                <a:schemeClr val="lt1"/>
              </a:buClr>
              <a:buSzPts val="900"/>
              <a:buNone/>
              <a:defRPr sz="900"/>
            </a:lvl9pPr>
          </a:lstStyle>
          <a:p>
            <a:endParaRPr/>
          </a:p>
        </p:txBody>
      </p:sp>
      <p:sp>
        <p:nvSpPr>
          <p:cNvPr id="219" name="Google Shape;219;p13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0" name="Google Shape;220;p13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1" name="Google Shape;221;p1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b="0" i="0" u="none" strike="noStrike" cap="none">
                <a:solidFill>
                  <a:schemeClr val="lt1"/>
                </a:solidFill>
                <a:latin typeface="Calibri"/>
                <a:ea typeface="Calibri"/>
                <a:cs typeface="Calibri"/>
                <a:sym typeface="Calibri"/>
              </a:defRPr>
            </a:lvl1pPr>
            <a:lvl2pPr marL="0" marR="0" lvl="1" indent="0" algn="r">
              <a:spcBef>
                <a:spcPts val="0"/>
              </a:spcBef>
              <a:spcAft>
                <a:spcPts val="0"/>
              </a:spcAft>
              <a:buNone/>
              <a:defRPr sz="1200" b="0" i="0" u="none" strike="noStrike" cap="none">
                <a:solidFill>
                  <a:schemeClr val="lt1"/>
                </a:solidFill>
                <a:latin typeface="Calibri"/>
                <a:ea typeface="Calibri"/>
                <a:cs typeface="Calibri"/>
                <a:sym typeface="Calibri"/>
              </a:defRPr>
            </a:lvl2pPr>
            <a:lvl3pPr marL="0" marR="0" lvl="2" indent="0" algn="r">
              <a:spcBef>
                <a:spcPts val="0"/>
              </a:spcBef>
              <a:spcAft>
                <a:spcPts val="0"/>
              </a:spcAft>
              <a:buNone/>
              <a:defRPr sz="1200" b="0" i="0" u="none" strike="noStrike" cap="none">
                <a:solidFill>
                  <a:schemeClr val="lt1"/>
                </a:solidFill>
                <a:latin typeface="Calibri"/>
                <a:ea typeface="Calibri"/>
                <a:cs typeface="Calibri"/>
                <a:sym typeface="Calibri"/>
              </a:defRPr>
            </a:lvl3pPr>
            <a:lvl4pPr marL="0" marR="0" lvl="3" indent="0" algn="r">
              <a:spcBef>
                <a:spcPts val="0"/>
              </a:spcBef>
              <a:spcAft>
                <a:spcPts val="0"/>
              </a:spcAft>
              <a:buNone/>
              <a:defRPr sz="1200" b="0" i="0" u="none" strike="noStrike" cap="none">
                <a:solidFill>
                  <a:schemeClr val="lt1"/>
                </a:solidFill>
                <a:latin typeface="Calibri"/>
                <a:ea typeface="Calibri"/>
                <a:cs typeface="Calibri"/>
                <a:sym typeface="Calibri"/>
              </a:defRPr>
            </a:lvl4pPr>
            <a:lvl5pPr marL="0" marR="0" lvl="4" indent="0" algn="r">
              <a:spcBef>
                <a:spcPts val="0"/>
              </a:spcBef>
              <a:spcAft>
                <a:spcPts val="0"/>
              </a:spcAft>
              <a:buNone/>
              <a:defRPr sz="1200" b="0" i="0" u="none" strike="noStrike" cap="none">
                <a:solidFill>
                  <a:schemeClr val="lt1"/>
                </a:solidFill>
                <a:latin typeface="Calibri"/>
                <a:ea typeface="Calibri"/>
                <a:cs typeface="Calibri"/>
                <a:sym typeface="Calibri"/>
              </a:defRPr>
            </a:lvl5pPr>
            <a:lvl6pPr marL="0" marR="0" lvl="5" indent="0" algn="r">
              <a:spcBef>
                <a:spcPts val="0"/>
              </a:spcBef>
              <a:spcAft>
                <a:spcPts val="0"/>
              </a:spcAft>
              <a:buNone/>
              <a:defRPr sz="1200" b="0" i="0" u="none" strike="noStrike" cap="none">
                <a:solidFill>
                  <a:schemeClr val="lt1"/>
                </a:solidFill>
                <a:latin typeface="Calibri"/>
                <a:ea typeface="Calibri"/>
                <a:cs typeface="Calibri"/>
                <a:sym typeface="Calibri"/>
              </a:defRPr>
            </a:lvl6pPr>
            <a:lvl7pPr marL="0" marR="0" lvl="6" indent="0" algn="r">
              <a:spcBef>
                <a:spcPts val="0"/>
              </a:spcBef>
              <a:spcAft>
                <a:spcPts val="0"/>
              </a:spcAft>
              <a:buNone/>
              <a:defRPr sz="1200" b="0" i="0" u="none" strike="noStrike" cap="none">
                <a:solidFill>
                  <a:schemeClr val="lt1"/>
                </a:solidFill>
                <a:latin typeface="Calibri"/>
                <a:ea typeface="Calibri"/>
                <a:cs typeface="Calibri"/>
                <a:sym typeface="Calibri"/>
              </a:defRPr>
            </a:lvl7pPr>
            <a:lvl8pPr marL="0" marR="0" lvl="7" indent="0" algn="r">
              <a:spcBef>
                <a:spcPts val="0"/>
              </a:spcBef>
              <a:spcAft>
                <a:spcPts val="0"/>
              </a:spcAft>
              <a:buNone/>
              <a:defRPr sz="1200" b="0" i="0" u="none" strike="noStrike" cap="none">
                <a:solidFill>
                  <a:schemeClr val="lt1"/>
                </a:solidFill>
                <a:latin typeface="Calibri"/>
                <a:ea typeface="Calibri"/>
                <a:cs typeface="Calibri"/>
                <a:sym typeface="Calibri"/>
              </a:defRPr>
            </a:lvl8pPr>
            <a:lvl9pPr marL="0" marR="0" lvl="8" indent="0" algn="r">
              <a:spcBef>
                <a:spcPts val="0"/>
              </a:spcBef>
              <a:spcAft>
                <a:spcPts val="0"/>
              </a:spcAft>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AR"/>
              <a:t>‹Nº›</a:t>
            </a:fld>
            <a:endParaRPr/>
          </a:p>
        </p:txBody>
      </p:sp>
    </p:spTree>
    <p:extLst>
      <p:ext uri="{BB962C8B-B14F-4D97-AF65-F5344CB8AC3E}">
        <p14:creationId xmlns:p14="http://schemas.microsoft.com/office/powerpoint/2010/main" val="205122258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222"/>
        <p:cNvGrpSpPr/>
        <p:nvPr/>
      </p:nvGrpSpPr>
      <p:grpSpPr>
        <a:xfrm>
          <a:off x="0" y="0"/>
          <a:ext cx="0" cy="0"/>
          <a:chOff x="0" y="0"/>
          <a:chExt cx="0" cy="0"/>
        </a:xfrm>
      </p:grpSpPr>
      <p:sp>
        <p:nvSpPr>
          <p:cNvPr id="223" name="Google Shape;223;p13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24" name="Google Shape;224;p133"/>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lt1"/>
              </a:buClr>
              <a:buSzPts val="1800"/>
              <a:buChar char="•"/>
              <a:defRPr/>
            </a:lvl1pPr>
            <a:lvl2pPr marL="914400" lvl="1" indent="-342900" algn="l">
              <a:spcBef>
                <a:spcPts val="360"/>
              </a:spcBef>
              <a:spcAft>
                <a:spcPts val="0"/>
              </a:spcAft>
              <a:buClr>
                <a:schemeClr val="lt1"/>
              </a:buClr>
              <a:buSzPts val="1800"/>
              <a:buChar char="–"/>
              <a:defRPr/>
            </a:lvl2pPr>
            <a:lvl3pPr marL="1371600" lvl="2" indent="-342900" algn="l">
              <a:spcBef>
                <a:spcPts val="360"/>
              </a:spcBef>
              <a:spcAft>
                <a:spcPts val="0"/>
              </a:spcAft>
              <a:buClr>
                <a:schemeClr val="lt1"/>
              </a:buClr>
              <a:buSzPts val="1800"/>
              <a:buChar char="•"/>
              <a:defRPr/>
            </a:lvl3pPr>
            <a:lvl4pPr marL="1828800" lvl="3" indent="-342900" algn="l">
              <a:spcBef>
                <a:spcPts val="360"/>
              </a:spcBef>
              <a:spcAft>
                <a:spcPts val="0"/>
              </a:spcAft>
              <a:buClr>
                <a:schemeClr val="lt1"/>
              </a:buClr>
              <a:buSzPts val="1800"/>
              <a:buChar char="–"/>
              <a:defRPr/>
            </a:lvl4pPr>
            <a:lvl5pPr marL="2286000" lvl="4" indent="-342900" algn="l">
              <a:spcBef>
                <a:spcPts val="360"/>
              </a:spcBef>
              <a:spcAft>
                <a:spcPts val="0"/>
              </a:spcAft>
              <a:buClr>
                <a:schemeClr val="lt1"/>
              </a:buClr>
              <a:buSzPts val="1800"/>
              <a:buChar char="»"/>
              <a:defRPr/>
            </a:lvl5pPr>
            <a:lvl6pPr marL="2743200" lvl="5" indent="-342900" algn="l">
              <a:spcBef>
                <a:spcPts val="360"/>
              </a:spcBef>
              <a:spcAft>
                <a:spcPts val="0"/>
              </a:spcAft>
              <a:buClr>
                <a:schemeClr val="lt1"/>
              </a:buClr>
              <a:buSzPts val="1800"/>
              <a:buChar char="•"/>
              <a:defRPr/>
            </a:lvl6pPr>
            <a:lvl7pPr marL="3200400" lvl="6" indent="-342900" algn="l">
              <a:spcBef>
                <a:spcPts val="360"/>
              </a:spcBef>
              <a:spcAft>
                <a:spcPts val="0"/>
              </a:spcAft>
              <a:buClr>
                <a:schemeClr val="lt1"/>
              </a:buClr>
              <a:buSzPts val="1800"/>
              <a:buChar char="•"/>
              <a:defRPr/>
            </a:lvl7pPr>
            <a:lvl8pPr marL="3657600" lvl="7" indent="-342900" algn="l">
              <a:spcBef>
                <a:spcPts val="360"/>
              </a:spcBef>
              <a:spcAft>
                <a:spcPts val="0"/>
              </a:spcAft>
              <a:buClr>
                <a:schemeClr val="lt1"/>
              </a:buClr>
              <a:buSzPts val="1800"/>
              <a:buChar char="•"/>
              <a:defRPr/>
            </a:lvl8pPr>
            <a:lvl9pPr marL="4114800" lvl="8" indent="-342900" algn="l">
              <a:spcBef>
                <a:spcPts val="360"/>
              </a:spcBef>
              <a:spcAft>
                <a:spcPts val="0"/>
              </a:spcAft>
              <a:buClr>
                <a:schemeClr val="lt1"/>
              </a:buClr>
              <a:buSzPts val="1800"/>
              <a:buChar char="•"/>
              <a:defRPr/>
            </a:lvl9pPr>
          </a:lstStyle>
          <a:p>
            <a:endParaRPr/>
          </a:p>
        </p:txBody>
      </p:sp>
      <p:sp>
        <p:nvSpPr>
          <p:cNvPr id="225" name="Google Shape;225;p13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6" name="Google Shape;226;p13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7" name="Google Shape;227;p13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b="0" i="0" u="none" strike="noStrike" cap="none">
                <a:solidFill>
                  <a:schemeClr val="lt1"/>
                </a:solidFill>
                <a:latin typeface="Calibri"/>
                <a:ea typeface="Calibri"/>
                <a:cs typeface="Calibri"/>
                <a:sym typeface="Calibri"/>
              </a:defRPr>
            </a:lvl1pPr>
            <a:lvl2pPr marL="0" marR="0" lvl="1" indent="0" algn="r">
              <a:spcBef>
                <a:spcPts val="0"/>
              </a:spcBef>
              <a:spcAft>
                <a:spcPts val="0"/>
              </a:spcAft>
              <a:buNone/>
              <a:defRPr sz="1200" b="0" i="0" u="none" strike="noStrike" cap="none">
                <a:solidFill>
                  <a:schemeClr val="lt1"/>
                </a:solidFill>
                <a:latin typeface="Calibri"/>
                <a:ea typeface="Calibri"/>
                <a:cs typeface="Calibri"/>
                <a:sym typeface="Calibri"/>
              </a:defRPr>
            </a:lvl2pPr>
            <a:lvl3pPr marL="0" marR="0" lvl="2" indent="0" algn="r">
              <a:spcBef>
                <a:spcPts val="0"/>
              </a:spcBef>
              <a:spcAft>
                <a:spcPts val="0"/>
              </a:spcAft>
              <a:buNone/>
              <a:defRPr sz="1200" b="0" i="0" u="none" strike="noStrike" cap="none">
                <a:solidFill>
                  <a:schemeClr val="lt1"/>
                </a:solidFill>
                <a:latin typeface="Calibri"/>
                <a:ea typeface="Calibri"/>
                <a:cs typeface="Calibri"/>
                <a:sym typeface="Calibri"/>
              </a:defRPr>
            </a:lvl3pPr>
            <a:lvl4pPr marL="0" marR="0" lvl="3" indent="0" algn="r">
              <a:spcBef>
                <a:spcPts val="0"/>
              </a:spcBef>
              <a:spcAft>
                <a:spcPts val="0"/>
              </a:spcAft>
              <a:buNone/>
              <a:defRPr sz="1200" b="0" i="0" u="none" strike="noStrike" cap="none">
                <a:solidFill>
                  <a:schemeClr val="lt1"/>
                </a:solidFill>
                <a:latin typeface="Calibri"/>
                <a:ea typeface="Calibri"/>
                <a:cs typeface="Calibri"/>
                <a:sym typeface="Calibri"/>
              </a:defRPr>
            </a:lvl4pPr>
            <a:lvl5pPr marL="0" marR="0" lvl="4" indent="0" algn="r">
              <a:spcBef>
                <a:spcPts val="0"/>
              </a:spcBef>
              <a:spcAft>
                <a:spcPts val="0"/>
              </a:spcAft>
              <a:buNone/>
              <a:defRPr sz="1200" b="0" i="0" u="none" strike="noStrike" cap="none">
                <a:solidFill>
                  <a:schemeClr val="lt1"/>
                </a:solidFill>
                <a:latin typeface="Calibri"/>
                <a:ea typeface="Calibri"/>
                <a:cs typeface="Calibri"/>
                <a:sym typeface="Calibri"/>
              </a:defRPr>
            </a:lvl5pPr>
            <a:lvl6pPr marL="0" marR="0" lvl="5" indent="0" algn="r">
              <a:spcBef>
                <a:spcPts val="0"/>
              </a:spcBef>
              <a:spcAft>
                <a:spcPts val="0"/>
              </a:spcAft>
              <a:buNone/>
              <a:defRPr sz="1200" b="0" i="0" u="none" strike="noStrike" cap="none">
                <a:solidFill>
                  <a:schemeClr val="lt1"/>
                </a:solidFill>
                <a:latin typeface="Calibri"/>
                <a:ea typeface="Calibri"/>
                <a:cs typeface="Calibri"/>
                <a:sym typeface="Calibri"/>
              </a:defRPr>
            </a:lvl6pPr>
            <a:lvl7pPr marL="0" marR="0" lvl="6" indent="0" algn="r">
              <a:spcBef>
                <a:spcPts val="0"/>
              </a:spcBef>
              <a:spcAft>
                <a:spcPts val="0"/>
              </a:spcAft>
              <a:buNone/>
              <a:defRPr sz="1200" b="0" i="0" u="none" strike="noStrike" cap="none">
                <a:solidFill>
                  <a:schemeClr val="lt1"/>
                </a:solidFill>
                <a:latin typeface="Calibri"/>
                <a:ea typeface="Calibri"/>
                <a:cs typeface="Calibri"/>
                <a:sym typeface="Calibri"/>
              </a:defRPr>
            </a:lvl7pPr>
            <a:lvl8pPr marL="0" marR="0" lvl="7" indent="0" algn="r">
              <a:spcBef>
                <a:spcPts val="0"/>
              </a:spcBef>
              <a:spcAft>
                <a:spcPts val="0"/>
              </a:spcAft>
              <a:buNone/>
              <a:defRPr sz="1200" b="0" i="0" u="none" strike="noStrike" cap="none">
                <a:solidFill>
                  <a:schemeClr val="lt1"/>
                </a:solidFill>
                <a:latin typeface="Calibri"/>
                <a:ea typeface="Calibri"/>
                <a:cs typeface="Calibri"/>
                <a:sym typeface="Calibri"/>
              </a:defRPr>
            </a:lvl8pPr>
            <a:lvl9pPr marL="0" marR="0" lvl="8" indent="0" algn="r">
              <a:spcBef>
                <a:spcPts val="0"/>
              </a:spcBef>
              <a:spcAft>
                <a:spcPts val="0"/>
              </a:spcAft>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AR"/>
              <a:t>‹Nº›</a:t>
            </a:fld>
            <a:endParaRPr/>
          </a:p>
        </p:txBody>
      </p:sp>
    </p:spTree>
    <p:extLst>
      <p:ext uri="{BB962C8B-B14F-4D97-AF65-F5344CB8AC3E}">
        <p14:creationId xmlns:p14="http://schemas.microsoft.com/office/powerpoint/2010/main" val="161198363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228"/>
        <p:cNvGrpSpPr/>
        <p:nvPr/>
      </p:nvGrpSpPr>
      <p:grpSpPr>
        <a:xfrm>
          <a:off x="0" y="0"/>
          <a:ext cx="0" cy="0"/>
          <a:chOff x="0" y="0"/>
          <a:chExt cx="0" cy="0"/>
        </a:xfrm>
      </p:grpSpPr>
      <p:sp>
        <p:nvSpPr>
          <p:cNvPr id="229" name="Google Shape;229;p134"/>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30" name="Google Shape;230;p134"/>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lt1"/>
              </a:buClr>
              <a:buSzPts val="1800"/>
              <a:buChar char="•"/>
              <a:defRPr/>
            </a:lvl1pPr>
            <a:lvl2pPr marL="914400" lvl="1" indent="-342900" algn="l">
              <a:spcBef>
                <a:spcPts val="360"/>
              </a:spcBef>
              <a:spcAft>
                <a:spcPts val="0"/>
              </a:spcAft>
              <a:buClr>
                <a:schemeClr val="lt1"/>
              </a:buClr>
              <a:buSzPts val="1800"/>
              <a:buChar char="–"/>
              <a:defRPr/>
            </a:lvl2pPr>
            <a:lvl3pPr marL="1371600" lvl="2" indent="-342900" algn="l">
              <a:spcBef>
                <a:spcPts val="360"/>
              </a:spcBef>
              <a:spcAft>
                <a:spcPts val="0"/>
              </a:spcAft>
              <a:buClr>
                <a:schemeClr val="lt1"/>
              </a:buClr>
              <a:buSzPts val="1800"/>
              <a:buChar char="•"/>
              <a:defRPr/>
            </a:lvl3pPr>
            <a:lvl4pPr marL="1828800" lvl="3" indent="-342900" algn="l">
              <a:spcBef>
                <a:spcPts val="360"/>
              </a:spcBef>
              <a:spcAft>
                <a:spcPts val="0"/>
              </a:spcAft>
              <a:buClr>
                <a:schemeClr val="lt1"/>
              </a:buClr>
              <a:buSzPts val="1800"/>
              <a:buChar char="–"/>
              <a:defRPr/>
            </a:lvl4pPr>
            <a:lvl5pPr marL="2286000" lvl="4" indent="-342900" algn="l">
              <a:spcBef>
                <a:spcPts val="360"/>
              </a:spcBef>
              <a:spcAft>
                <a:spcPts val="0"/>
              </a:spcAft>
              <a:buClr>
                <a:schemeClr val="lt1"/>
              </a:buClr>
              <a:buSzPts val="1800"/>
              <a:buChar char="»"/>
              <a:defRPr/>
            </a:lvl5pPr>
            <a:lvl6pPr marL="2743200" lvl="5" indent="-342900" algn="l">
              <a:spcBef>
                <a:spcPts val="360"/>
              </a:spcBef>
              <a:spcAft>
                <a:spcPts val="0"/>
              </a:spcAft>
              <a:buClr>
                <a:schemeClr val="lt1"/>
              </a:buClr>
              <a:buSzPts val="1800"/>
              <a:buChar char="•"/>
              <a:defRPr/>
            </a:lvl6pPr>
            <a:lvl7pPr marL="3200400" lvl="6" indent="-342900" algn="l">
              <a:spcBef>
                <a:spcPts val="360"/>
              </a:spcBef>
              <a:spcAft>
                <a:spcPts val="0"/>
              </a:spcAft>
              <a:buClr>
                <a:schemeClr val="lt1"/>
              </a:buClr>
              <a:buSzPts val="1800"/>
              <a:buChar char="•"/>
              <a:defRPr/>
            </a:lvl7pPr>
            <a:lvl8pPr marL="3657600" lvl="7" indent="-342900" algn="l">
              <a:spcBef>
                <a:spcPts val="360"/>
              </a:spcBef>
              <a:spcAft>
                <a:spcPts val="0"/>
              </a:spcAft>
              <a:buClr>
                <a:schemeClr val="lt1"/>
              </a:buClr>
              <a:buSzPts val="1800"/>
              <a:buChar char="•"/>
              <a:defRPr/>
            </a:lvl8pPr>
            <a:lvl9pPr marL="4114800" lvl="8" indent="-342900" algn="l">
              <a:spcBef>
                <a:spcPts val="360"/>
              </a:spcBef>
              <a:spcAft>
                <a:spcPts val="0"/>
              </a:spcAft>
              <a:buClr>
                <a:schemeClr val="lt1"/>
              </a:buClr>
              <a:buSzPts val="1800"/>
              <a:buChar char="•"/>
              <a:defRPr/>
            </a:lvl9pPr>
          </a:lstStyle>
          <a:p>
            <a:endParaRPr/>
          </a:p>
        </p:txBody>
      </p:sp>
      <p:sp>
        <p:nvSpPr>
          <p:cNvPr id="231" name="Google Shape;231;p13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2" name="Google Shape;232;p13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3" name="Google Shape;233;p13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b="0" i="0" u="none" strike="noStrike" cap="none">
                <a:solidFill>
                  <a:schemeClr val="lt1"/>
                </a:solidFill>
                <a:latin typeface="Calibri"/>
                <a:ea typeface="Calibri"/>
                <a:cs typeface="Calibri"/>
                <a:sym typeface="Calibri"/>
              </a:defRPr>
            </a:lvl1pPr>
            <a:lvl2pPr marL="0" marR="0" lvl="1" indent="0" algn="r">
              <a:spcBef>
                <a:spcPts val="0"/>
              </a:spcBef>
              <a:spcAft>
                <a:spcPts val="0"/>
              </a:spcAft>
              <a:buNone/>
              <a:defRPr sz="1200" b="0" i="0" u="none" strike="noStrike" cap="none">
                <a:solidFill>
                  <a:schemeClr val="lt1"/>
                </a:solidFill>
                <a:latin typeface="Calibri"/>
                <a:ea typeface="Calibri"/>
                <a:cs typeface="Calibri"/>
                <a:sym typeface="Calibri"/>
              </a:defRPr>
            </a:lvl2pPr>
            <a:lvl3pPr marL="0" marR="0" lvl="2" indent="0" algn="r">
              <a:spcBef>
                <a:spcPts val="0"/>
              </a:spcBef>
              <a:spcAft>
                <a:spcPts val="0"/>
              </a:spcAft>
              <a:buNone/>
              <a:defRPr sz="1200" b="0" i="0" u="none" strike="noStrike" cap="none">
                <a:solidFill>
                  <a:schemeClr val="lt1"/>
                </a:solidFill>
                <a:latin typeface="Calibri"/>
                <a:ea typeface="Calibri"/>
                <a:cs typeface="Calibri"/>
                <a:sym typeface="Calibri"/>
              </a:defRPr>
            </a:lvl3pPr>
            <a:lvl4pPr marL="0" marR="0" lvl="3" indent="0" algn="r">
              <a:spcBef>
                <a:spcPts val="0"/>
              </a:spcBef>
              <a:spcAft>
                <a:spcPts val="0"/>
              </a:spcAft>
              <a:buNone/>
              <a:defRPr sz="1200" b="0" i="0" u="none" strike="noStrike" cap="none">
                <a:solidFill>
                  <a:schemeClr val="lt1"/>
                </a:solidFill>
                <a:latin typeface="Calibri"/>
                <a:ea typeface="Calibri"/>
                <a:cs typeface="Calibri"/>
                <a:sym typeface="Calibri"/>
              </a:defRPr>
            </a:lvl4pPr>
            <a:lvl5pPr marL="0" marR="0" lvl="4" indent="0" algn="r">
              <a:spcBef>
                <a:spcPts val="0"/>
              </a:spcBef>
              <a:spcAft>
                <a:spcPts val="0"/>
              </a:spcAft>
              <a:buNone/>
              <a:defRPr sz="1200" b="0" i="0" u="none" strike="noStrike" cap="none">
                <a:solidFill>
                  <a:schemeClr val="lt1"/>
                </a:solidFill>
                <a:latin typeface="Calibri"/>
                <a:ea typeface="Calibri"/>
                <a:cs typeface="Calibri"/>
                <a:sym typeface="Calibri"/>
              </a:defRPr>
            </a:lvl5pPr>
            <a:lvl6pPr marL="0" marR="0" lvl="5" indent="0" algn="r">
              <a:spcBef>
                <a:spcPts val="0"/>
              </a:spcBef>
              <a:spcAft>
                <a:spcPts val="0"/>
              </a:spcAft>
              <a:buNone/>
              <a:defRPr sz="1200" b="0" i="0" u="none" strike="noStrike" cap="none">
                <a:solidFill>
                  <a:schemeClr val="lt1"/>
                </a:solidFill>
                <a:latin typeface="Calibri"/>
                <a:ea typeface="Calibri"/>
                <a:cs typeface="Calibri"/>
                <a:sym typeface="Calibri"/>
              </a:defRPr>
            </a:lvl6pPr>
            <a:lvl7pPr marL="0" marR="0" lvl="6" indent="0" algn="r">
              <a:spcBef>
                <a:spcPts val="0"/>
              </a:spcBef>
              <a:spcAft>
                <a:spcPts val="0"/>
              </a:spcAft>
              <a:buNone/>
              <a:defRPr sz="1200" b="0" i="0" u="none" strike="noStrike" cap="none">
                <a:solidFill>
                  <a:schemeClr val="lt1"/>
                </a:solidFill>
                <a:latin typeface="Calibri"/>
                <a:ea typeface="Calibri"/>
                <a:cs typeface="Calibri"/>
                <a:sym typeface="Calibri"/>
              </a:defRPr>
            </a:lvl7pPr>
            <a:lvl8pPr marL="0" marR="0" lvl="7" indent="0" algn="r">
              <a:spcBef>
                <a:spcPts val="0"/>
              </a:spcBef>
              <a:spcAft>
                <a:spcPts val="0"/>
              </a:spcAft>
              <a:buNone/>
              <a:defRPr sz="1200" b="0" i="0" u="none" strike="noStrike" cap="none">
                <a:solidFill>
                  <a:schemeClr val="lt1"/>
                </a:solidFill>
                <a:latin typeface="Calibri"/>
                <a:ea typeface="Calibri"/>
                <a:cs typeface="Calibri"/>
                <a:sym typeface="Calibri"/>
              </a:defRPr>
            </a:lvl8pPr>
            <a:lvl9pPr marL="0" marR="0" lvl="8" indent="0" algn="r">
              <a:spcBef>
                <a:spcPts val="0"/>
              </a:spcBef>
              <a:spcAft>
                <a:spcPts val="0"/>
              </a:spcAft>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AR"/>
              <a:t>‹Nº›</a:t>
            </a:fld>
            <a:endParaRPr/>
          </a:p>
        </p:txBody>
      </p:sp>
    </p:spTree>
    <p:extLst>
      <p:ext uri="{BB962C8B-B14F-4D97-AF65-F5344CB8AC3E}">
        <p14:creationId xmlns:p14="http://schemas.microsoft.com/office/powerpoint/2010/main" val="37601967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7F7F7F"/>
        </a:solidFill>
        <a:effectLst/>
      </p:bgPr>
    </p:bg>
    <p:spTree>
      <p:nvGrpSpPr>
        <p:cNvPr id="1" name="Shape 84"/>
        <p:cNvGrpSpPr/>
        <p:nvPr/>
      </p:nvGrpSpPr>
      <p:grpSpPr>
        <a:xfrm>
          <a:off x="0" y="0"/>
          <a:ext cx="0" cy="0"/>
          <a:chOff x="0" y="0"/>
          <a:chExt cx="0" cy="0"/>
        </a:xfrm>
      </p:grpSpPr>
      <p:sp>
        <p:nvSpPr>
          <p:cNvPr id="85" name="Google Shape;85;p10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4400" b="0" i="0" u="none" strike="noStrike" cap="none">
                <a:solidFill>
                  <a:schemeClr val="dk2"/>
                </a:solidFill>
                <a:latin typeface="Arial"/>
                <a:ea typeface="Arial"/>
                <a:cs typeface="Arial"/>
                <a:sym typeface="Arial"/>
              </a:defRPr>
            </a:lvl1pPr>
            <a:lvl2pPr marR="0" lvl="1" algn="ctr" rtl="0">
              <a:spcBef>
                <a:spcPts val="0"/>
              </a:spcBef>
              <a:spcAft>
                <a:spcPts val="0"/>
              </a:spcAft>
              <a:buSzPts val="1400"/>
              <a:buNone/>
              <a:defRPr sz="4400" b="0" i="0" u="none" strike="noStrike" cap="none">
                <a:solidFill>
                  <a:schemeClr val="dk2"/>
                </a:solidFill>
                <a:latin typeface="Arial"/>
                <a:ea typeface="Arial"/>
                <a:cs typeface="Arial"/>
                <a:sym typeface="Arial"/>
              </a:defRPr>
            </a:lvl2pPr>
            <a:lvl3pPr marR="0" lvl="2" algn="ctr" rtl="0">
              <a:spcBef>
                <a:spcPts val="0"/>
              </a:spcBef>
              <a:spcAft>
                <a:spcPts val="0"/>
              </a:spcAft>
              <a:buSzPts val="1400"/>
              <a:buNone/>
              <a:defRPr sz="4400" b="0" i="0" u="none" strike="noStrike" cap="none">
                <a:solidFill>
                  <a:schemeClr val="dk2"/>
                </a:solidFill>
                <a:latin typeface="Arial"/>
                <a:ea typeface="Arial"/>
                <a:cs typeface="Arial"/>
                <a:sym typeface="Arial"/>
              </a:defRPr>
            </a:lvl3pPr>
            <a:lvl4pPr marR="0" lvl="3" algn="ctr" rtl="0">
              <a:spcBef>
                <a:spcPts val="0"/>
              </a:spcBef>
              <a:spcAft>
                <a:spcPts val="0"/>
              </a:spcAft>
              <a:buSzPts val="1400"/>
              <a:buNone/>
              <a:defRPr sz="4400" b="0" i="0" u="none" strike="noStrike" cap="none">
                <a:solidFill>
                  <a:schemeClr val="dk2"/>
                </a:solidFill>
                <a:latin typeface="Arial"/>
                <a:ea typeface="Arial"/>
                <a:cs typeface="Arial"/>
                <a:sym typeface="Arial"/>
              </a:defRPr>
            </a:lvl4pPr>
            <a:lvl5pPr marR="0" lvl="4" algn="ctr" rtl="0">
              <a:spcBef>
                <a:spcPts val="0"/>
              </a:spcBef>
              <a:spcAft>
                <a:spcPts val="0"/>
              </a:spcAft>
              <a:buSzPts val="1400"/>
              <a:buNone/>
              <a:defRPr sz="4400" b="0" i="0" u="none" strike="noStrike" cap="none">
                <a:solidFill>
                  <a:schemeClr val="dk2"/>
                </a:solidFill>
                <a:latin typeface="Arial"/>
                <a:ea typeface="Arial"/>
                <a:cs typeface="Arial"/>
                <a:sym typeface="Arial"/>
              </a:defRPr>
            </a:lvl5pPr>
            <a:lvl6pPr marR="0" lvl="5" algn="ctr" rtl="0">
              <a:spcBef>
                <a:spcPts val="0"/>
              </a:spcBef>
              <a:spcAft>
                <a:spcPts val="0"/>
              </a:spcAft>
              <a:buSzPts val="1400"/>
              <a:buNone/>
              <a:defRPr sz="4400" b="0" i="0" u="none" strike="noStrike" cap="none">
                <a:solidFill>
                  <a:schemeClr val="dk2"/>
                </a:solidFill>
                <a:latin typeface="Arial"/>
                <a:ea typeface="Arial"/>
                <a:cs typeface="Arial"/>
                <a:sym typeface="Arial"/>
              </a:defRPr>
            </a:lvl6pPr>
            <a:lvl7pPr marR="0" lvl="6" algn="ctr" rtl="0">
              <a:spcBef>
                <a:spcPts val="0"/>
              </a:spcBef>
              <a:spcAft>
                <a:spcPts val="0"/>
              </a:spcAft>
              <a:buSzPts val="1400"/>
              <a:buNone/>
              <a:defRPr sz="4400" b="0" i="0" u="none" strike="noStrike" cap="none">
                <a:solidFill>
                  <a:schemeClr val="dk2"/>
                </a:solidFill>
                <a:latin typeface="Arial"/>
                <a:ea typeface="Arial"/>
                <a:cs typeface="Arial"/>
                <a:sym typeface="Arial"/>
              </a:defRPr>
            </a:lvl7pPr>
            <a:lvl8pPr marR="0" lvl="7" algn="ctr" rtl="0">
              <a:spcBef>
                <a:spcPts val="0"/>
              </a:spcBef>
              <a:spcAft>
                <a:spcPts val="0"/>
              </a:spcAft>
              <a:buSzPts val="1400"/>
              <a:buNone/>
              <a:defRPr sz="4400" b="0" i="0" u="none" strike="noStrike" cap="none">
                <a:solidFill>
                  <a:schemeClr val="dk2"/>
                </a:solidFill>
                <a:latin typeface="Arial"/>
                <a:ea typeface="Arial"/>
                <a:cs typeface="Arial"/>
                <a:sym typeface="Arial"/>
              </a:defRPr>
            </a:lvl8pPr>
            <a:lvl9pPr marR="0" lvl="8" algn="ctr" rtl="0">
              <a:spcBef>
                <a:spcPts val="0"/>
              </a:spcBef>
              <a:spcAft>
                <a:spcPts val="0"/>
              </a:spcAft>
              <a:buSzPts val="1400"/>
              <a:buNone/>
              <a:defRPr sz="4400" b="0" i="0" u="none" strike="noStrike" cap="none">
                <a:solidFill>
                  <a:schemeClr val="dk2"/>
                </a:solidFill>
                <a:latin typeface="Arial"/>
                <a:ea typeface="Arial"/>
                <a:cs typeface="Arial"/>
                <a:sym typeface="Arial"/>
              </a:defRPr>
            </a:lvl9pPr>
          </a:lstStyle>
          <a:p>
            <a:endParaRPr/>
          </a:p>
        </p:txBody>
      </p:sp>
      <p:sp>
        <p:nvSpPr>
          <p:cNvPr id="86" name="Google Shape;86;p10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87" name="Google Shape;87;p101"/>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4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8" name="Google Shape;88;p101"/>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marR="0" lvl="0" algn="ctr" rtl="0">
              <a:spcBef>
                <a:spcPts val="0"/>
              </a:spcBef>
              <a:spcAft>
                <a:spcPts val="0"/>
              </a:spcAft>
              <a:buSzPts val="1400"/>
              <a:buNone/>
              <a:defRPr sz="14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9" name="Google Shape;89;p101"/>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spcAft>
                <a:spcPts val="0"/>
              </a:spcAft>
              <a:buNone/>
              <a:defRPr sz="1400" b="0" i="0" u="none" strike="noStrike" cap="none">
                <a:solidFill>
                  <a:schemeClr val="dk1"/>
                </a:solidFill>
                <a:latin typeface="Arial"/>
                <a:ea typeface="Arial"/>
                <a:cs typeface="Arial"/>
                <a:sym typeface="Arial"/>
              </a:defRPr>
            </a:lvl1pPr>
            <a:lvl2pPr marL="0" marR="0" lvl="1" indent="0" algn="r" rtl="0">
              <a:spcBef>
                <a:spcPts val="0"/>
              </a:spcBef>
              <a:spcAft>
                <a:spcPts val="0"/>
              </a:spcAft>
              <a:buNone/>
              <a:defRPr sz="1400" b="0" i="0" u="none" strike="noStrike" cap="none">
                <a:solidFill>
                  <a:schemeClr val="dk1"/>
                </a:solidFill>
                <a:latin typeface="Arial"/>
                <a:ea typeface="Arial"/>
                <a:cs typeface="Arial"/>
                <a:sym typeface="Arial"/>
              </a:defRPr>
            </a:lvl2pPr>
            <a:lvl3pPr marL="0" marR="0" lvl="2" indent="0" algn="r" rtl="0">
              <a:spcBef>
                <a:spcPts val="0"/>
              </a:spcBef>
              <a:spcAft>
                <a:spcPts val="0"/>
              </a:spcAft>
              <a:buNone/>
              <a:defRPr sz="1400" b="0" i="0" u="none" strike="noStrike" cap="none">
                <a:solidFill>
                  <a:schemeClr val="dk1"/>
                </a:solidFill>
                <a:latin typeface="Arial"/>
                <a:ea typeface="Arial"/>
                <a:cs typeface="Arial"/>
                <a:sym typeface="Arial"/>
              </a:defRPr>
            </a:lvl3pPr>
            <a:lvl4pPr marL="0" marR="0" lvl="3" indent="0" algn="r" rtl="0">
              <a:spcBef>
                <a:spcPts val="0"/>
              </a:spcBef>
              <a:spcAft>
                <a:spcPts val="0"/>
              </a:spcAft>
              <a:buNone/>
              <a:defRPr sz="1400" b="0" i="0" u="none" strike="noStrike" cap="none">
                <a:solidFill>
                  <a:schemeClr val="dk1"/>
                </a:solidFill>
                <a:latin typeface="Arial"/>
                <a:ea typeface="Arial"/>
                <a:cs typeface="Arial"/>
                <a:sym typeface="Arial"/>
              </a:defRPr>
            </a:lvl4pPr>
            <a:lvl5pPr marL="0" marR="0" lvl="4" indent="0" algn="r" rtl="0">
              <a:spcBef>
                <a:spcPts val="0"/>
              </a:spcBef>
              <a:spcAft>
                <a:spcPts val="0"/>
              </a:spcAft>
              <a:buNone/>
              <a:defRPr sz="1400" b="0" i="0" u="none" strike="noStrike" cap="none">
                <a:solidFill>
                  <a:schemeClr val="dk1"/>
                </a:solidFill>
                <a:latin typeface="Arial"/>
                <a:ea typeface="Arial"/>
                <a:cs typeface="Arial"/>
                <a:sym typeface="Arial"/>
              </a:defRPr>
            </a:lvl5pPr>
            <a:lvl6pPr marL="0" marR="0" lvl="5" indent="0" algn="r" rtl="0">
              <a:spcBef>
                <a:spcPts val="0"/>
              </a:spcBef>
              <a:spcAft>
                <a:spcPts val="0"/>
              </a:spcAft>
              <a:buNone/>
              <a:defRPr sz="1400" b="0" i="0" u="none" strike="noStrike" cap="none">
                <a:solidFill>
                  <a:schemeClr val="dk1"/>
                </a:solidFill>
                <a:latin typeface="Arial"/>
                <a:ea typeface="Arial"/>
                <a:cs typeface="Arial"/>
                <a:sym typeface="Arial"/>
              </a:defRPr>
            </a:lvl6pPr>
            <a:lvl7pPr marL="0" marR="0" lvl="6" indent="0" algn="r" rtl="0">
              <a:spcBef>
                <a:spcPts val="0"/>
              </a:spcBef>
              <a:spcAft>
                <a:spcPts val="0"/>
              </a:spcAft>
              <a:buNone/>
              <a:defRPr sz="1400" b="0" i="0" u="none" strike="noStrike" cap="none">
                <a:solidFill>
                  <a:schemeClr val="dk1"/>
                </a:solidFill>
                <a:latin typeface="Arial"/>
                <a:ea typeface="Arial"/>
                <a:cs typeface="Arial"/>
                <a:sym typeface="Arial"/>
              </a:defRPr>
            </a:lvl7pPr>
            <a:lvl8pPr marL="0" marR="0" lvl="7" indent="0" algn="r" rtl="0">
              <a:spcBef>
                <a:spcPts val="0"/>
              </a:spcBef>
              <a:spcAft>
                <a:spcPts val="0"/>
              </a:spcAft>
              <a:buNone/>
              <a:defRPr sz="1400" b="0" i="0" u="none" strike="noStrike" cap="none">
                <a:solidFill>
                  <a:schemeClr val="dk1"/>
                </a:solidFill>
                <a:latin typeface="Arial"/>
                <a:ea typeface="Arial"/>
                <a:cs typeface="Arial"/>
                <a:sym typeface="Arial"/>
              </a:defRPr>
            </a:lvl8pPr>
            <a:lvl9pPr marL="0" marR="0" lvl="8" indent="0" algn="r" rtl="0">
              <a:spcBef>
                <a:spcPts val="0"/>
              </a:spcBef>
              <a:spcAft>
                <a:spcPts val="0"/>
              </a:spcAft>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AR"/>
              <a:t>‹Nº›</a:t>
            </a:fld>
            <a:endParaRPr/>
          </a:p>
        </p:txBody>
      </p:sp>
    </p:spTree>
  </p:cSld>
  <p:clrMap bg1="lt1" tx1="dk1" bg2="dk2" tx2="lt2" accent1="accent1" accent2="accent2" accent3="accent3" accent4="accent4" accent5="accent5" accent6="accent6" hlink="hlink" folHlink="folHlink"/>
  <p:sldLayoutIdLst>
    <p:sldLayoutId id="2147483661"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DA5800">
            <a:alpha val="75000"/>
          </a:srgbClr>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94E390E8-113E-4FA9-B2B2-EA2B0693B49E}" type="datetimeFigureOut">
              <a:rPr lang="en-US"/>
              <a:pPr>
                <a:defRPr/>
              </a:pPr>
              <a:t>9/16/2026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91A1F746-4820-4604-83A7-62488B868E69}" type="slidenum">
              <a:rPr lang="en-US"/>
              <a:pPr>
                <a:defRPr/>
              </a:pPr>
              <a:t>‹Nº›</a:t>
            </a:fld>
            <a:endParaRPr lang="en-US"/>
          </a:p>
        </p:txBody>
      </p:sp>
    </p:spTree>
    <p:extLst>
      <p:ext uri="{BB962C8B-B14F-4D97-AF65-F5344CB8AC3E}">
        <p14:creationId xmlns:p14="http://schemas.microsoft.com/office/powerpoint/2010/main" val="3391044646"/>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DA5800">
            <a:alpha val="74901"/>
          </a:srgbClr>
        </a:solidFill>
        <a:effectLst/>
      </p:bgPr>
    </p:bg>
    <p:spTree>
      <p:nvGrpSpPr>
        <p:cNvPr id="1" name="Shape 159"/>
        <p:cNvGrpSpPr/>
        <p:nvPr/>
      </p:nvGrpSpPr>
      <p:grpSpPr>
        <a:xfrm>
          <a:off x="0" y="0"/>
          <a:ext cx="0" cy="0"/>
          <a:chOff x="0" y="0"/>
          <a:chExt cx="0" cy="0"/>
        </a:xfrm>
      </p:grpSpPr>
      <p:sp>
        <p:nvSpPr>
          <p:cNvPr id="160" name="Google Shape;160;p10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61" name="Google Shape;161;p10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lt1"/>
              </a:buClr>
              <a:buSzPts val="3200"/>
              <a:buFont typeface="Arial"/>
              <a:buChar char="•"/>
              <a:defRPr sz="3200" b="0" i="0" u="none" strike="noStrike" cap="none">
                <a:solidFill>
                  <a:schemeClr val="lt1"/>
                </a:solidFill>
                <a:latin typeface="Calibri"/>
                <a:ea typeface="Calibri"/>
                <a:cs typeface="Calibri"/>
                <a:sym typeface="Calibri"/>
              </a:defRPr>
            </a:lvl1pPr>
            <a:lvl2pPr marL="914400" marR="0" lvl="1" indent="-406400" algn="l" rtl="0">
              <a:spcBef>
                <a:spcPts val="560"/>
              </a:spcBef>
              <a:spcAft>
                <a:spcPts val="0"/>
              </a:spcAft>
              <a:buClr>
                <a:schemeClr val="lt1"/>
              </a:buClr>
              <a:buSzPts val="2800"/>
              <a:buFont typeface="Arial"/>
              <a:buChar char="–"/>
              <a:defRPr sz="2800" b="0" i="0" u="none" strike="noStrike" cap="none">
                <a:solidFill>
                  <a:schemeClr val="lt1"/>
                </a:solidFill>
                <a:latin typeface="Calibri"/>
                <a:ea typeface="Calibri"/>
                <a:cs typeface="Calibri"/>
                <a:sym typeface="Calibri"/>
              </a:defRPr>
            </a:lvl2pPr>
            <a:lvl3pPr marL="1371600" marR="0" lvl="2" indent="-381000" algn="l" rtl="0">
              <a:spcBef>
                <a:spcPts val="480"/>
              </a:spcBef>
              <a:spcAft>
                <a:spcPts val="0"/>
              </a:spcAft>
              <a:buClr>
                <a:schemeClr val="lt1"/>
              </a:buClr>
              <a:buSzPts val="2400"/>
              <a:buFont typeface="Arial"/>
              <a:buChar char="•"/>
              <a:defRPr sz="2400" b="0" i="0" u="none" strike="noStrike" cap="none">
                <a:solidFill>
                  <a:schemeClr val="lt1"/>
                </a:solidFill>
                <a:latin typeface="Calibri"/>
                <a:ea typeface="Calibri"/>
                <a:cs typeface="Calibri"/>
                <a:sym typeface="Calibri"/>
              </a:defRPr>
            </a:lvl3pPr>
            <a:lvl4pPr marL="1828800" marR="0" lvl="3" indent="-355600" algn="l" rtl="0">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4pPr>
            <a:lvl5pPr marL="2286000" marR="0" lvl="4" indent="-355600" algn="l" rtl="0">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5pPr>
            <a:lvl6pPr marL="2743200" marR="0" lvl="5" indent="-355600" algn="l" rtl="0">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6pPr>
            <a:lvl7pPr marL="3200400" marR="0" lvl="6" indent="-355600" algn="l" rtl="0">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7pPr>
            <a:lvl8pPr marL="3657600" marR="0" lvl="7" indent="-355600" algn="l" rtl="0">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8pPr>
            <a:lvl9pPr marL="4114800" marR="0" lvl="8" indent="-355600" algn="l" rtl="0">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9pPr>
          </a:lstStyle>
          <a:p>
            <a:endParaRPr/>
          </a:p>
        </p:txBody>
      </p:sp>
      <p:sp>
        <p:nvSpPr>
          <p:cNvPr id="162" name="Google Shape;162;p10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163" name="Google Shape;163;p10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164" name="Google Shape;164;p10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chemeClr val="lt1"/>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chemeClr val="lt1"/>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chemeClr val="lt1"/>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chemeClr val="lt1"/>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chemeClr val="lt1"/>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chemeClr val="lt1"/>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chemeClr val="lt1"/>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chemeClr val="lt1"/>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AR"/>
              <a:t>‹Nº›</a:t>
            </a:fld>
            <a:endParaRPr/>
          </a:p>
        </p:txBody>
      </p:sp>
    </p:spTree>
    <p:extLst>
      <p:ext uri="{BB962C8B-B14F-4D97-AF65-F5344CB8AC3E}">
        <p14:creationId xmlns:p14="http://schemas.microsoft.com/office/powerpoint/2010/main" val="2232096940"/>
      </p:ext>
    </p:extLst>
  </p:cSld>
  <p:clrMap bg1="lt1" tx1="dk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23.xml"/><Relationship Id="rId6" Type="http://schemas.openxmlformats.org/officeDocument/2006/relationships/image" Target="../media/image5.jpg"/><Relationship Id="rId5" Type="http://schemas.openxmlformats.org/officeDocument/2006/relationships/image" Target="../media/image4.png"/><Relationship Id="rId4" Type="http://schemas.openxmlformats.org/officeDocument/2006/relationships/image" Target="../media/image3.jp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24.xml"/><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24.xml"/><Relationship Id="rId4" Type="http://schemas.openxmlformats.org/officeDocument/2006/relationships/image" Target="../media/image12.jp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3.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3.xml"/><Relationship Id="rId5" Type="http://schemas.openxmlformats.org/officeDocument/2006/relationships/image" Target="../media/image21.png"/><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7.xml"/><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9.xml"/><Relationship Id="rId1" Type="http://schemas.openxmlformats.org/officeDocument/2006/relationships/slideLayout" Target="../slideLayouts/slideLayout23.xml"/><Relationship Id="rId5" Type="http://schemas.openxmlformats.org/officeDocument/2006/relationships/image" Target="../media/image26.jpg"/><Relationship Id="rId4" Type="http://schemas.openxmlformats.org/officeDocument/2006/relationships/image" Target="../media/image25.jpg"/></Relationships>
</file>

<file path=ppt/slides/_rels/slide2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0.xml"/><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1.xm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3.xml"/><Relationship Id="rId1" Type="http://schemas.openxmlformats.org/officeDocument/2006/relationships/slideLayout" Target="../slideLayouts/slideLayout24.xml"/><Relationship Id="rId6" Type="http://schemas.openxmlformats.org/officeDocument/2006/relationships/image" Target="../media/image32.jpg"/><Relationship Id="rId5" Type="http://schemas.openxmlformats.org/officeDocument/2006/relationships/image" Target="../media/image31.jpg"/><Relationship Id="rId4" Type="http://schemas.openxmlformats.org/officeDocument/2006/relationships/image" Target="../media/image30.jpg"/></Relationships>
</file>

<file path=ppt/slides/_rels/slide2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4.xml"/><Relationship Id="rId1" Type="http://schemas.openxmlformats.org/officeDocument/2006/relationships/slideLayout" Target="../slideLayouts/slideLayout23.xml"/><Relationship Id="rId5" Type="http://schemas.openxmlformats.org/officeDocument/2006/relationships/image" Target="../media/image35.jpg"/><Relationship Id="rId4" Type="http://schemas.openxmlformats.org/officeDocument/2006/relationships/image" Target="../media/image34.jpg"/></Relationships>
</file>

<file path=ppt/slides/_rels/slide2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5.xml"/><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6.xml"/><Relationship Id="rId1" Type="http://schemas.openxmlformats.org/officeDocument/2006/relationships/slideLayout" Target="../slideLayouts/slideLayout23.xml"/><Relationship Id="rId4" Type="http://schemas.openxmlformats.org/officeDocument/2006/relationships/image" Target="../media/image38.jpg"/></Relationships>
</file>

<file path=ppt/slides/_rels/slide2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7.xml"/><Relationship Id="rId1" Type="http://schemas.openxmlformats.org/officeDocument/2006/relationships/slideLayout" Target="../slideLayouts/slideLayout23.xml"/><Relationship Id="rId4" Type="http://schemas.openxmlformats.org/officeDocument/2006/relationships/image" Target="../media/image40.png"/></Relationships>
</file>

<file path=ppt/slides/_rels/slide3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8.xml"/><Relationship Id="rId1" Type="http://schemas.openxmlformats.org/officeDocument/2006/relationships/slideLayout" Target="../slideLayouts/slideLayout23.xml"/><Relationship Id="rId4" Type="http://schemas.openxmlformats.org/officeDocument/2006/relationships/image" Target="../media/image42.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0.xml"/><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1.xml"/><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2.xml"/><Relationship Id="rId1" Type="http://schemas.openxmlformats.org/officeDocument/2006/relationships/slideLayout" Target="../slideLayouts/slideLayout23.xml"/></Relationships>
</file>

<file path=ppt/slides/_rels/slide35.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3.xml"/><Relationship Id="rId1" Type="http://schemas.openxmlformats.org/officeDocument/2006/relationships/slideLayout" Target="../slideLayouts/slideLayout23.xml"/></Relationships>
</file>

<file path=ppt/slides/_rels/slide36.xml.rels><?xml version="1.0" encoding="UTF-8" standalone="yes"?>
<Relationships xmlns="http://schemas.openxmlformats.org/package/2006/relationships"><Relationship Id="rId8" Type="http://schemas.openxmlformats.org/officeDocument/2006/relationships/image" Target="../media/image52.jpg"/><Relationship Id="rId3" Type="http://schemas.openxmlformats.org/officeDocument/2006/relationships/image" Target="../media/image47.jpg"/><Relationship Id="rId7" Type="http://schemas.openxmlformats.org/officeDocument/2006/relationships/image" Target="../media/image51.jpg"/><Relationship Id="rId2" Type="http://schemas.openxmlformats.org/officeDocument/2006/relationships/notesSlide" Target="../notesSlides/notesSlide34.xml"/><Relationship Id="rId1" Type="http://schemas.openxmlformats.org/officeDocument/2006/relationships/slideLayout" Target="../slideLayouts/slideLayout23.xml"/><Relationship Id="rId6" Type="http://schemas.openxmlformats.org/officeDocument/2006/relationships/image" Target="../media/image50.png"/><Relationship Id="rId5" Type="http://schemas.openxmlformats.org/officeDocument/2006/relationships/image" Target="../media/image49.jpg"/><Relationship Id="rId4" Type="http://schemas.openxmlformats.org/officeDocument/2006/relationships/image" Target="../media/image48.jpg"/></Relationships>
</file>

<file path=ppt/slides/_rels/slide37.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35.xml"/><Relationship Id="rId1" Type="http://schemas.openxmlformats.org/officeDocument/2006/relationships/slideLayout" Target="../slideLayouts/slideLayout2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17.xml"/><Relationship Id="rId4" Type="http://schemas.openxmlformats.org/officeDocument/2006/relationships/image" Target="../media/image56.jpeg"/></Relationships>
</file>

<file path=ppt/slides/_rels/slide4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17.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59.jpeg"/></Relationships>
</file>

<file path=ppt/slides/_rels/slide42.xml.rels><?xml version="1.0" encoding="UTF-8" standalone="yes"?>
<Relationships xmlns="http://schemas.openxmlformats.org/package/2006/relationships"><Relationship Id="rId8" Type="http://schemas.openxmlformats.org/officeDocument/2006/relationships/image" Target="../media/image68.jpeg"/><Relationship Id="rId3" Type="http://schemas.openxmlformats.org/officeDocument/2006/relationships/image" Target="../media/image63.jpeg"/><Relationship Id="rId7" Type="http://schemas.openxmlformats.org/officeDocument/2006/relationships/image" Target="../media/image67.png"/><Relationship Id="rId2" Type="http://schemas.openxmlformats.org/officeDocument/2006/relationships/image" Target="../media/image62.jpeg"/><Relationship Id="rId1" Type="http://schemas.openxmlformats.org/officeDocument/2006/relationships/slideLayout" Target="../slideLayouts/slideLayout17.xml"/><Relationship Id="rId6" Type="http://schemas.openxmlformats.org/officeDocument/2006/relationships/image" Target="../media/image66.png"/><Relationship Id="rId5" Type="http://schemas.openxmlformats.org/officeDocument/2006/relationships/image" Target="../media/image65.jpeg"/><Relationship Id="rId4" Type="http://schemas.openxmlformats.org/officeDocument/2006/relationships/image" Target="../media/image64.jpeg"/></Relationships>
</file>

<file path=ppt/slides/_rels/slide43.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17.xml"/><Relationship Id="rId5" Type="http://schemas.openxmlformats.org/officeDocument/2006/relationships/image" Target="../media/image72.png"/><Relationship Id="rId4" Type="http://schemas.openxmlformats.org/officeDocument/2006/relationships/image" Target="../media/image7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73.jpeg"/><Relationship Id="rId7" Type="http://schemas.openxmlformats.org/officeDocument/2006/relationships/image" Target="../media/image76.png"/><Relationship Id="rId2" Type="http://schemas.openxmlformats.org/officeDocument/2006/relationships/notesSlide" Target="../notesSlides/notesSlide38.xml"/><Relationship Id="rId1" Type="http://schemas.openxmlformats.org/officeDocument/2006/relationships/slideLayout" Target="../slideLayouts/slideLayout12.xml"/><Relationship Id="rId6" Type="http://schemas.openxmlformats.org/officeDocument/2006/relationships/image" Target="../media/image75.png"/><Relationship Id="rId5" Type="http://schemas.openxmlformats.org/officeDocument/2006/relationships/image" Target="../media/image74.jpg"/><Relationship Id="rId4" Type="http://schemas.openxmlformats.org/officeDocument/2006/relationships/image" Target="../media/image4.png"/></Relationships>
</file>

<file path=ppt/slides/_rels/slide47.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39.xml"/><Relationship Id="rId1" Type="http://schemas.openxmlformats.org/officeDocument/2006/relationships/slideLayout" Target="../slideLayouts/slideLayout12.xml"/><Relationship Id="rId5" Type="http://schemas.openxmlformats.org/officeDocument/2006/relationships/image" Target="../media/image79.jpg"/><Relationship Id="rId4" Type="http://schemas.openxmlformats.org/officeDocument/2006/relationships/image" Target="../media/image78.png"/></Relationships>
</file>

<file path=ppt/slides/_rels/slide48.xml.rels><?xml version="1.0" encoding="UTF-8" standalone="yes"?>
<Relationships xmlns="http://schemas.openxmlformats.org/package/2006/relationships"><Relationship Id="rId8" Type="http://schemas.openxmlformats.org/officeDocument/2006/relationships/image" Target="../media/image85.jpeg"/><Relationship Id="rId3" Type="http://schemas.openxmlformats.org/officeDocument/2006/relationships/image" Target="../media/image80.jpeg"/><Relationship Id="rId7" Type="http://schemas.openxmlformats.org/officeDocument/2006/relationships/image" Target="../media/image84.jpg"/><Relationship Id="rId2" Type="http://schemas.openxmlformats.org/officeDocument/2006/relationships/notesSlide" Target="../notesSlides/notesSlide40.xml"/><Relationship Id="rId1" Type="http://schemas.openxmlformats.org/officeDocument/2006/relationships/slideLayout" Target="../slideLayouts/slideLayout12.xml"/><Relationship Id="rId6" Type="http://schemas.openxmlformats.org/officeDocument/2006/relationships/image" Target="../media/image83.jpeg"/><Relationship Id="rId5" Type="http://schemas.openxmlformats.org/officeDocument/2006/relationships/image" Target="../media/image82.jpeg"/><Relationship Id="rId4" Type="http://schemas.openxmlformats.org/officeDocument/2006/relationships/image" Target="../media/image81.jpe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image" Target="../media/image87.jpg"/></Relationships>
</file>

<file path=ppt/slides/_rels/slide51.xml.rels><?xml version="1.0" encoding="UTF-8" standalone="yes"?>
<Relationships xmlns="http://schemas.openxmlformats.org/package/2006/relationships"><Relationship Id="rId8" Type="http://schemas.openxmlformats.org/officeDocument/2006/relationships/image" Target="../media/image91.jpg"/><Relationship Id="rId3" Type="http://schemas.openxmlformats.org/officeDocument/2006/relationships/image" Target="../media/image86.jpg"/><Relationship Id="rId7" Type="http://schemas.openxmlformats.org/officeDocument/2006/relationships/image" Target="../media/image90.jpg"/><Relationship Id="rId2" Type="http://schemas.openxmlformats.org/officeDocument/2006/relationships/notesSlide" Target="../notesSlides/notesSlide43.xml"/><Relationship Id="rId1" Type="http://schemas.openxmlformats.org/officeDocument/2006/relationships/slideLayout" Target="../slideLayouts/slideLayout1.xml"/><Relationship Id="rId6" Type="http://schemas.openxmlformats.org/officeDocument/2006/relationships/image" Target="../media/image89.jpg"/><Relationship Id="rId5" Type="http://schemas.openxmlformats.org/officeDocument/2006/relationships/image" Target="../media/image88.jpg"/><Relationship Id="rId4" Type="http://schemas.openxmlformats.org/officeDocument/2006/relationships/image" Target="../media/image87.jpg"/></Relationships>
</file>

<file path=ppt/slides/_rels/slide52.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44.xml"/><Relationship Id="rId1" Type="http://schemas.openxmlformats.org/officeDocument/2006/relationships/slideLayout" Target="../slideLayouts/slideLayout1.xml"/><Relationship Id="rId6" Type="http://schemas.openxmlformats.org/officeDocument/2006/relationships/image" Target="../media/image95.jpg"/><Relationship Id="rId5" Type="http://schemas.openxmlformats.org/officeDocument/2006/relationships/image" Target="../media/image94.jpg"/><Relationship Id="rId4" Type="http://schemas.openxmlformats.org/officeDocument/2006/relationships/image" Target="../media/image93.png"/></Relationships>
</file>

<file path=ppt/slides/_rels/slide53.xml.rels><?xml version="1.0" encoding="UTF-8" standalone="yes"?>
<Relationships xmlns="http://schemas.openxmlformats.org/package/2006/relationships"><Relationship Id="rId3" Type="http://schemas.openxmlformats.org/officeDocument/2006/relationships/image" Target="../media/image96.png"/><Relationship Id="rId7" Type="http://schemas.openxmlformats.org/officeDocument/2006/relationships/image" Target="../media/image100.jpg"/><Relationship Id="rId2" Type="http://schemas.openxmlformats.org/officeDocument/2006/relationships/notesSlide" Target="../notesSlides/notesSlide45.xml"/><Relationship Id="rId1" Type="http://schemas.openxmlformats.org/officeDocument/2006/relationships/slideLayout" Target="../slideLayouts/slideLayout1.xml"/><Relationship Id="rId6" Type="http://schemas.openxmlformats.org/officeDocument/2006/relationships/image" Target="../media/image99.jpg"/><Relationship Id="rId5" Type="http://schemas.openxmlformats.org/officeDocument/2006/relationships/image" Target="../media/image98.png"/><Relationship Id="rId4" Type="http://schemas.openxmlformats.org/officeDocument/2006/relationships/image" Target="../media/image97.png"/></Relationships>
</file>

<file path=ppt/slides/_rels/slide54.xml.rels><?xml version="1.0" encoding="UTF-8" standalone="yes"?>
<Relationships xmlns="http://schemas.openxmlformats.org/package/2006/relationships"><Relationship Id="rId8" Type="http://schemas.openxmlformats.org/officeDocument/2006/relationships/image" Target="../media/image101.png"/><Relationship Id="rId3" Type="http://schemas.openxmlformats.org/officeDocument/2006/relationships/image" Target="../media/image96.png"/><Relationship Id="rId7" Type="http://schemas.openxmlformats.org/officeDocument/2006/relationships/image" Target="../media/image100.jpg"/><Relationship Id="rId2" Type="http://schemas.openxmlformats.org/officeDocument/2006/relationships/notesSlide" Target="../notesSlides/notesSlide46.xml"/><Relationship Id="rId1" Type="http://schemas.openxmlformats.org/officeDocument/2006/relationships/slideLayout" Target="../slideLayouts/slideLayout1.xml"/><Relationship Id="rId6" Type="http://schemas.openxmlformats.org/officeDocument/2006/relationships/image" Target="../media/image99.jpg"/><Relationship Id="rId5" Type="http://schemas.openxmlformats.org/officeDocument/2006/relationships/image" Target="../media/image98.png"/><Relationship Id="rId10" Type="http://schemas.openxmlformats.org/officeDocument/2006/relationships/image" Target="../media/image103.png"/><Relationship Id="rId4" Type="http://schemas.openxmlformats.org/officeDocument/2006/relationships/image" Target="../media/image97.png"/><Relationship Id="rId9" Type="http://schemas.openxmlformats.org/officeDocument/2006/relationships/image" Target="../media/image102.jpg"/></Relationships>
</file>

<file path=ppt/slides/_rels/slide55.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47.xml"/><Relationship Id="rId1" Type="http://schemas.openxmlformats.org/officeDocument/2006/relationships/slideLayout" Target="../slideLayouts/slideLayout1.xml"/><Relationship Id="rId5" Type="http://schemas.openxmlformats.org/officeDocument/2006/relationships/image" Target="../media/image106.jpg"/><Relationship Id="rId4" Type="http://schemas.openxmlformats.org/officeDocument/2006/relationships/image" Target="../media/image105.jpg"/></Relationships>
</file>

<file path=ppt/slides/_rels/slide56.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48.xml"/><Relationship Id="rId1" Type="http://schemas.openxmlformats.org/officeDocument/2006/relationships/slideLayout" Target="../slideLayouts/slideLayout1.xml"/><Relationship Id="rId5" Type="http://schemas.openxmlformats.org/officeDocument/2006/relationships/image" Target="../media/image108.jpg"/><Relationship Id="rId4" Type="http://schemas.openxmlformats.org/officeDocument/2006/relationships/image" Target="../media/image107.png"/></Relationships>
</file>

<file path=ppt/slides/_rels/slide57.xml.rels><?xml version="1.0" encoding="UTF-8" standalone="yes"?>
<Relationships xmlns="http://schemas.openxmlformats.org/package/2006/relationships"><Relationship Id="rId3" Type="http://schemas.openxmlformats.org/officeDocument/2006/relationships/image" Target="../media/image100.jpg"/><Relationship Id="rId7" Type="http://schemas.openxmlformats.org/officeDocument/2006/relationships/image" Target="../media/image112.jpg"/><Relationship Id="rId2" Type="http://schemas.openxmlformats.org/officeDocument/2006/relationships/notesSlide" Target="../notesSlides/notesSlide49.xml"/><Relationship Id="rId1" Type="http://schemas.openxmlformats.org/officeDocument/2006/relationships/slideLayout" Target="../slideLayouts/slideLayout1.xml"/><Relationship Id="rId6" Type="http://schemas.openxmlformats.org/officeDocument/2006/relationships/image" Target="../media/image111.png"/><Relationship Id="rId5" Type="http://schemas.openxmlformats.org/officeDocument/2006/relationships/image" Target="../media/image110.jpg"/><Relationship Id="rId4" Type="http://schemas.openxmlformats.org/officeDocument/2006/relationships/image" Target="../media/image109.jpg"/></Relationships>
</file>

<file path=ppt/slides/_rels/slide58.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50.xml"/><Relationship Id="rId1" Type="http://schemas.openxmlformats.org/officeDocument/2006/relationships/slideLayout" Target="../slideLayouts/slideLayout1.xml"/><Relationship Id="rId4" Type="http://schemas.openxmlformats.org/officeDocument/2006/relationships/image" Target="../media/image114.jp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8" Type="http://schemas.openxmlformats.org/officeDocument/2006/relationships/image" Target="../media/image120.jpg"/><Relationship Id="rId3" Type="http://schemas.openxmlformats.org/officeDocument/2006/relationships/image" Target="../media/image115.jpg"/><Relationship Id="rId7" Type="http://schemas.openxmlformats.org/officeDocument/2006/relationships/image" Target="../media/image119.jpg"/><Relationship Id="rId12" Type="http://schemas.openxmlformats.org/officeDocument/2006/relationships/image" Target="../media/image124.jpg"/><Relationship Id="rId2" Type="http://schemas.openxmlformats.org/officeDocument/2006/relationships/notesSlide" Target="../notesSlides/notesSlide54.xml"/><Relationship Id="rId1" Type="http://schemas.openxmlformats.org/officeDocument/2006/relationships/slideLayout" Target="../slideLayouts/slideLayout1.xml"/><Relationship Id="rId6" Type="http://schemas.openxmlformats.org/officeDocument/2006/relationships/image" Target="../media/image118.jpg"/><Relationship Id="rId11" Type="http://schemas.openxmlformats.org/officeDocument/2006/relationships/image" Target="../media/image123.jpg"/><Relationship Id="rId5" Type="http://schemas.openxmlformats.org/officeDocument/2006/relationships/image" Target="../media/image117.jpg"/><Relationship Id="rId10" Type="http://schemas.openxmlformats.org/officeDocument/2006/relationships/image" Target="../media/image122.jpg"/><Relationship Id="rId4" Type="http://schemas.openxmlformats.org/officeDocument/2006/relationships/image" Target="../media/image116.jpg"/><Relationship Id="rId9" Type="http://schemas.openxmlformats.org/officeDocument/2006/relationships/image" Target="../media/image121.jpg"/></Relationships>
</file>

<file path=ppt/slides/_rels/slide63.xml.rels><?xml version="1.0" encoding="UTF-8" standalone="yes"?>
<Relationships xmlns="http://schemas.openxmlformats.org/package/2006/relationships"><Relationship Id="rId8" Type="http://schemas.openxmlformats.org/officeDocument/2006/relationships/image" Target="../media/image120.jpg"/><Relationship Id="rId13" Type="http://schemas.openxmlformats.org/officeDocument/2006/relationships/image" Target="../media/image77.jpg"/><Relationship Id="rId3" Type="http://schemas.openxmlformats.org/officeDocument/2006/relationships/image" Target="../media/image115.jpg"/><Relationship Id="rId7" Type="http://schemas.openxmlformats.org/officeDocument/2006/relationships/image" Target="../media/image119.jpg"/><Relationship Id="rId12" Type="http://schemas.openxmlformats.org/officeDocument/2006/relationships/image" Target="../media/image124.jpg"/><Relationship Id="rId2" Type="http://schemas.openxmlformats.org/officeDocument/2006/relationships/notesSlide" Target="../notesSlides/notesSlide55.xml"/><Relationship Id="rId16" Type="http://schemas.openxmlformats.org/officeDocument/2006/relationships/image" Target="../media/image127.jpg"/><Relationship Id="rId1" Type="http://schemas.openxmlformats.org/officeDocument/2006/relationships/slideLayout" Target="../slideLayouts/slideLayout1.xml"/><Relationship Id="rId6" Type="http://schemas.openxmlformats.org/officeDocument/2006/relationships/image" Target="../media/image118.jpg"/><Relationship Id="rId11" Type="http://schemas.openxmlformats.org/officeDocument/2006/relationships/image" Target="../media/image123.jpg"/><Relationship Id="rId5" Type="http://schemas.openxmlformats.org/officeDocument/2006/relationships/image" Target="../media/image117.jpg"/><Relationship Id="rId15" Type="http://schemas.openxmlformats.org/officeDocument/2006/relationships/image" Target="../media/image126.jpg"/><Relationship Id="rId10" Type="http://schemas.openxmlformats.org/officeDocument/2006/relationships/image" Target="../media/image122.jpg"/><Relationship Id="rId4" Type="http://schemas.openxmlformats.org/officeDocument/2006/relationships/image" Target="../media/image116.jpg"/><Relationship Id="rId9" Type="http://schemas.openxmlformats.org/officeDocument/2006/relationships/image" Target="../media/image121.jpg"/><Relationship Id="rId14" Type="http://schemas.openxmlformats.org/officeDocument/2006/relationships/image" Target="../media/image125.jpg"/></Relationships>
</file>

<file path=ppt/slides/_rels/slide64.xml.rels><?xml version="1.0" encoding="UTF-8" standalone="yes"?>
<Relationships xmlns="http://schemas.openxmlformats.org/package/2006/relationships"><Relationship Id="rId8" Type="http://schemas.openxmlformats.org/officeDocument/2006/relationships/image" Target="../media/image132.jpg"/><Relationship Id="rId13" Type="http://schemas.openxmlformats.org/officeDocument/2006/relationships/image" Target="../media/image137.jpg"/><Relationship Id="rId3" Type="http://schemas.openxmlformats.org/officeDocument/2006/relationships/image" Target="../media/image128.jpg"/><Relationship Id="rId7" Type="http://schemas.openxmlformats.org/officeDocument/2006/relationships/image" Target="../media/image79.jpg"/><Relationship Id="rId12" Type="http://schemas.openxmlformats.org/officeDocument/2006/relationships/image" Target="../media/image136.jpg"/><Relationship Id="rId2" Type="http://schemas.openxmlformats.org/officeDocument/2006/relationships/notesSlide" Target="../notesSlides/notesSlide56.xml"/><Relationship Id="rId1" Type="http://schemas.openxmlformats.org/officeDocument/2006/relationships/slideLayout" Target="../slideLayouts/slideLayout1.xml"/><Relationship Id="rId6" Type="http://schemas.openxmlformats.org/officeDocument/2006/relationships/image" Target="../media/image131.jpg"/><Relationship Id="rId11" Type="http://schemas.openxmlformats.org/officeDocument/2006/relationships/image" Target="../media/image135.jpg"/><Relationship Id="rId5" Type="http://schemas.openxmlformats.org/officeDocument/2006/relationships/image" Target="../media/image130.jpg"/><Relationship Id="rId10" Type="http://schemas.openxmlformats.org/officeDocument/2006/relationships/image" Target="../media/image134.jpg"/><Relationship Id="rId4" Type="http://schemas.openxmlformats.org/officeDocument/2006/relationships/image" Target="../media/image129.jpg"/><Relationship Id="rId9" Type="http://schemas.openxmlformats.org/officeDocument/2006/relationships/image" Target="../media/image133.jpg"/></Relationships>
</file>

<file path=ppt/slides/_rels/slide65.xml.rels><?xml version="1.0" encoding="UTF-8" standalone="yes"?>
<Relationships xmlns="http://schemas.openxmlformats.org/package/2006/relationships"><Relationship Id="rId8" Type="http://schemas.openxmlformats.org/officeDocument/2006/relationships/image" Target="../media/image132.jpg"/><Relationship Id="rId13" Type="http://schemas.openxmlformats.org/officeDocument/2006/relationships/image" Target="../media/image137.jpg"/><Relationship Id="rId18" Type="http://schemas.openxmlformats.org/officeDocument/2006/relationships/image" Target="../media/image142.jpg"/><Relationship Id="rId3" Type="http://schemas.openxmlformats.org/officeDocument/2006/relationships/image" Target="../media/image128.jpg"/><Relationship Id="rId7" Type="http://schemas.openxmlformats.org/officeDocument/2006/relationships/image" Target="../media/image79.jpg"/><Relationship Id="rId12" Type="http://schemas.openxmlformats.org/officeDocument/2006/relationships/image" Target="../media/image136.jpg"/><Relationship Id="rId17" Type="http://schemas.openxmlformats.org/officeDocument/2006/relationships/image" Target="../media/image141.jpg"/><Relationship Id="rId2" Type="http://schemas.openxmlformats.org/officeDocument/2006/relationships/notesSlide" Target="../notesSlides/notesSlide57.xml"/><Relationship Id="rId16" Type="http://schemas.openxmlformats.org/officeDocument/2006/relationships/image" Target="../media/image140.jpg"/><Relationship Id="rId20" Type="http://schemas.openxmlformats.org/officeDocument/2006/relationships/image" Target="../media/image144.jpg"/><Relationship Id="rId1" Type="http://schemas.openxmlformats.org/officeDocument/2006/relationships/slideLayout" Target="../slideLayouts/slideLayout1.xml"/><Relationship Id="rId6" Type="http://schemas.openxmlformats.org/officeDocument/2006/relationships/image" Target="../media/image131.jpg"/><Relationship Id="rId11" Type="http://schemas.openxmlformats.org/officeDocument/2006/relationships/image" Target="../media/image135.jpg"/><Relationship Id="rId5" Type="http://schemas.openxmlformats.org/officeDocument/2006/relationships/image" Target="../media/image130.jpg"/><Relationship Id="rId15" Type="http://schemas.openxmlformats.org/officeDocument/2006/relationships/image" Target="../media/image139.jpg"/><Relationship Id="rId10" Type="http://schemas.openxmlformats.org/officeDocument/2006/relationships/image" Target="../media/image134.jpg"/><Relationship Id="rId19" Type="http://schemas.openxmlformats.org/officeDocument/2006/relationships/image" Target="../media/image143.jpg"/><Relationship Id="rId4" Type="http://schemas.openxmlformats.org/officeDocument/2006/relationships/image" Target="../media/image129.jpg"/><Relationship Id="rId9" Type="http://schemas.openxmlformats.org/officeDocument/2006/relationships/image" Target="../media/image133.jpg"/><Relationship Id="rId14" Type="http://schemas.openxmlformats.org/officeDocument/2006/relationships/image" Target="../media/image138.pn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145.jpg"/><Relationship Id="rId7" Type="http://schemas.openxmlformats.org/officeDocument/2006/relationships/image" Target="../media/image149.jpg"/><Relationship Id="rId2" Type="http://schemas.openxmlformats.org/officeDocument/2006/relationships/notesSlide" Target="../notesSlides/notesSlide59.xml"/><Relationship Id="rId1" Type="http://schemas.openxmlformats.org/officeDocument/2006/relationships/slideLayout" Target="../slideLayouts/slideLayout1.xml"/><Relationship Id="rId6" Type="http://schemas.openxmlformats.org/officeDocument/2006/relationships/image" Target="../media/image148.jpg"/><Relationship Id="rId5" Type="http://schemas.openxmlformats.org/officeDocument/2006/relationships/image" Target="../media/image147.png"/><Relationship Id="rId4" Type="http://schemas.openxmlformats.org/officeDocument/2006/relationships/image" Target="../media/image146.jpg"/></Relationships>
</file>

<file path=ppt/slides/_rels/slide68.xml.rels><?xml version="1.0" encoding="UTF-8" standalone="yes"?>
<Relationships xmlns="http://schemas.openxmlformats.org/package/2006/relationships"><Relationship Id="rId8" Type="http://schemas.openxmlformats.org/officeDocument/2006/relationships/image" Target="../media/image155.jpg"/><Relationship Id="rId3" Type="http://schemas.openxmlformats.org/officeDocument/2006/relationships/image" Target="../media/image150.jpg"/><Relationship Id="rId7" Type="http://schemas.openxmlformats.org/officeDocument/2006/relationships/image" Target="../media/image154.jpg"/><Relationship Id="rId2" Type="http://schemas.openxmlformats.org/officeDocument/2006/relationships/notesSlide" Target="../notesSlides/notesSlide60.xml"/><Relationship Id="rId1" Type="http://schemas.openxmlformats.org/officeDocument/2006/relationships/slideLayout" Target="../slideLayouts/slideLayout1.xml"/><Relationship Id="rId6" Type="http://schemas.openxmlformats.org/officeDocument/2006/relationships/image" Target="../media/image153.jpg"/><Relationship Id="rId5" Type="http://schemas.openxmlformats.org/officeDocument/2006/relationships/image" Target="../media/image152.jpg"/><Relationship Id="rId4" Type="http://schemas.openxmlformats.org/officeDocument/2006/relationships/image" Target="../media/image151.jpg"/></Relationships>
</file>

<file path=ppt/slides/_rels/slide69.xml.rels><?xml version="1.0" encoding="UTF-8" standalone="yes"?>
<Relationships xmlns="http://schemas.openxmlformats.org/package/2006/relationships"><Relationship Id="rId8" Type="http://schemas.openxmlformats.org/officeDocument/2006/relationships/image" Target="../media/image161.jpg"/><Relationship Id="rId3" Type="http://schemas.openxmlformats.org/officeDocument/2006/relationships/image" Target="../media/image156.png"/><Relationship Id="rId7" Type="http://schemas.openxmlformats.org/officeDocument/2006/relationships/image" Target="../media/image160.jpg"/><Relationship Id="rId2" Type="http://schemas.openxmlformats.org/officeDocument/2006/relationships/notesSlide" Target="../notesSlides/notesSlide61.xml"/><Relationship Id="rId1" Type="http://schemas.openxmlformats.org/officeDocument/2006/relationships/slideLayout" Target="../slideLayouts/slideLayout1.xml"/><Relationship Id="rId6" Type="http://schemas.openxmlformats.org/officeDocument/2006/relationships/image" Target="../media/image159.jpg"/><Relationship Id="rId5" Type="http://schemas.openxmlformats.org/officeDocument/2006/relationships/image" Target="../media/image158.jpg"/><Relationship Id="rId4" Type="http://schemas.openxmlformats.org/officeDocument/2006/relationships/image" Target="../media/image157.jpg"/></Relationships>
</file>

<file path=ppt/slides/_rels/slide70.xml.rels><?xml version="1.0" encoding="UTF-8" standalone="yes"?>
<Relationships xmlns="http://schemas.openxmlformats.org/package/2006/relationships"><Relationship Id="rId8" Type="http://schemas.openxmlformats.org/officeDocument/2006/relationships/image" Target="../media/image167.jpg"/><Relationship Id="rId3" Type="http://schemas.openxmlformats.org/officeDocument/2006/relationships/image" Target="../media/image162.jpg"/><Relationship Id="rId7" Type="http://schemas.openxmlformats.org/officeDocument/2006/relationships/image" Target="../media/image166.jpeg"/><Relationship Id="rId2" Type="http://schemas.openxmlformats.org/officeDocument/2006/relationships/notesSlide" Target="../notesSlides/notesSlide62.xml"/><Relationship Id="rId1" Type="http://schemas.openxmlformats.org/officeDocument/2006/relationships/slideLayout" Target="../slideLayouts/slideLayout1.xml"/><Relationship Id="rId6" Type="http://schemas.openxmlformats.org/officeDocument/2006/relationships/image" Target="../media/image165.jpg"/><Relationship Id="rId5" Type="http://schemas.openxmlformats.org/officeDocument/2006/relationships/image" Target="../media/image164.jpg"/><Relationship Id="rId4" Type="http://schemas.openxmlformats.org/officeDocument/2006/relationships/image" Target="../media/image163.jpg"/></Relationships>
</file>

<file path=ppt/slides/_rels/slide71.xml.rels><?xml version="1.0" encoding="UTF-8" standalone="yes"?>
<Relationships xmlns="http://schemas.openxmlformats.org/package/2006/relationships"><Relationship Id="rId3" Type="http://schemas.openxmlformats.org/officeDocument/2006/relationships/image" Target="../media/image168.jpg"/><Relationship Id="rId7" Type="http://schemas.openxmlformats.org/officeDocument/2006/relationships/image" Target="../media/image172.png"/><Relationship Id="rId2" Type="http://schemas.openxmlformats.org/officeDocument/2006/relationships/notesSlide" Target="../notesSlides/notesSlide63.xml"/><Relationship Id="rId1" Type="http://schemas.openxmlformats.org/officeDocument/2006/relationships/slideLayout" Target="../slideLayouts/slideLayout1.xml"/><Relationship Id="rId6" Type="http://schemas.openxmlformats.org/officeDocument/2006/relationships/image" Target="../media/image171.jpg"/><Relationship Id="rId5" Type="http://schemas.openxmlformats.org/officeDocument/2006/relationships/image" Target="../media/image170.jpg"/><Relationship Id="rId4" Type="http://schemas.openxmlformats.org/officeDocument/2006/relationships/image" Target="../media/image169.jpg"/></Relationships>
</file>

<file path=ppt/slides/_rels/slide72.xml.rels><?xml version="1.0" encoding="UTF-8" standalone="yes"?>
<Relationships xmlns="http://schemas.openxmlformats.org/package/2006/relationships"><Relationship Id="rId8" Type="http://schemas.openxmlformats.org/officeDocument/2006/relationships/image" Target="../media/image178.jpg"/><Relationship Id="rId3" Type="http://schemas.openxmlformats.org/officeDocument/2006/relationships/image" Target="../media/image173.jpg"/><Relationship Id="rId7" Type="http://schemas.openxmlformats.org/officeDocument/2006/relationships/image" Target="../media/image177.jpg"/><Relationship Id="rId2" Type="http://schemas.openxmlformats.org/officeDocument/2006/relationships/notesSlide" Target="../notesSlides/notesSlide64.xml"/><Relationship Id="rId1" Type="http://schemas.openxmlformats.org/officeDocument/2006/relationships/slideLayout" Target="../slideLayouts/slideLayout1.xml"/><Relationship Id="rId6" Type="http://schemas.openxmlformats.org/officeDocument/2006/relationships/image" Target="../media/image176.jpg"/><Relationship Id="rId5" Type="http://schemas.openxmlformats.org/officeDocument/2006/relationships/image" Target="../media/image175.png"/><Relationship Id="rId4" Type="http://schemas.openxmlformats.org/officeDocument/2006/relationships/image" Target="../media/image174.jpg"/></Relationships>
</file>

<file path=ppt/slides/_rels/slide73.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4" name="Rectángulo 1"/>
          <p:cNvSpPr>
            <a:spLocks noChangeArrowheads="1"/>
          </p:cNvSpPr>
          <p:nvPr/>
        </p:nvSpPr>
        <p:spPr bwMode="auto">
          <a:xfrm>
            <a:off x="1428696" y="-214314"/>
            <a:ext cx="7715304" cy="6858024"/>
          </a:xfrm>
          <a:prstGeom prst="rect">
            <a:avLst/>
          </a:prstGeom>
          <a:solidFill>
            <a:srgbClr val="C32F52"/>
          </a:solidFill>
          <a:ln w="2857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AR" altLang="es-AR" sz="5400" b="1" i="0" u="none" strike="noStrike" kern="1200" cap="none" spc="0" normalizeH="0" baseline="0" noProof="0" dirty="0">
                <a:ln>
                  <a:noFill/>
                </a:ln>
                <a:solidFill>
                  <a:prstClr val="white"/>
                </a:solidFill>
                <a:effectLst/>
                <a:uLnTx/>
                <a:uFillTx/>
                <a:latin typeface="Calibri" pitchFamily="34" charset="0"/>
                <a:ea typeface="+mn-ea"/>
                <a:cs typeface="Calibri"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AR" altLang="es-AR" sz="5400" b="1" i="0" u="none" strike="noStrike" kern="1200" cap="none" spc="0" normalizeH="0" baseline="0" noProof="0" dirty="0">
                <a:ln>
                  <a:noFill/>
                </a:ln>
                <a:solidFill>
                  <a:prstClr val="white"/>
                </a:solidFill>
                <a:effectLst/>
                <a:uLnTx/>
                <a:uFillTx/>
                <a:latin typeface="Calibri" pitchFamily="34" charset="0"/>
                <a:ea typeface="+mn-ea"/>
                <a:cs typeface="Calibri"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AR" altLang="es-AR" sz="5400" b="1" i="0" u="none" strike="noStrike" kern="1200" cap="none" spc="0" normalizeH="0" baseline="0" noProof="0" dirty="0">
              <a:ln>
                <a:noFill/>
              </a:ln>
              <a:solidFill>
                <a:prstClr val="white"/>
              </a:solidFill>
              <a:effectLst/>
              <a:uLnTx/>
              <a:uFillTx/>
              <a:latin typeface="Calibri" pitchFamily="34" charset="0"/>
              <a:ea typeface="+mn-ea"/>
              <a:cs typeface="Calibri"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AR" altLang="es-AR" sz="5400" b="1" i="0" u="none" strike="noStrike" kern="1200" cap="none" spc="0" normalizeH="0" baseline="0" noProof="0" dirty="0">
              <a:ln>
                <a:noFill/>
              </a:ln>
              <a:solidFill>
                <a:prstClr val="white"/>
              </a:solidFill>
              <a:effectLst/>
              <a:uLnTx/>
              <a:uFillTx/>
              <a:latin typeface="Calibri" pitchFamily="34" charset="0"/>
              <a:ea typeface="+mn-ea"/>
              <a:cs typeface="Calibri"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AR" altLang="es-AR" sz="2400" b="1" i="0" u="none" strike="noStrike" kern="1200" cap="none" spc="0" normalizeH="0" baseline="0" noProof="0" dirty="0">
                <a:ln>
                  <a:noFill/>
                </a:ln>
                <a:solidFill>
                  <a:prstClr val="white"/>
                </a:solidFill>
                <a:effectLst/>
                <a:uLnTx/>
                <a:uFillTx/>
                <a:latin typeface="Calibri" pitchFamily="34" charset="0"/>
                <a:ea typeface="+mn-ea"/>
                <a:cs typeface="Calibri"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AR" altLang="es-AR" sz="2400" b="1" i="0" u="none" strike="noStrike" kern="1200" cap="none" spc="0" normalizeH="0" baseline="0" noProof="0" dirty="0">
              <a:ln>
                <a:noFill/>
              </a:ln>
              <a:solidFill>
                <a:prstClr val="white"/>
              </a:solidFill>
              <a:effectLst/>
              <a:uLnTx/>
              <a:uFillTx/>
              <a:latin typeface="Calibri" pitchFamily="34" charset="0"/>
              <a:ea typeface="+mn-ea"/>
              <a:cs typeface="Calibri"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AR" altLang="es-AR" sz="2400" b="1" i="0" u="none" strike="noStrike" kern="1200" cap="none" spc="0" normalizeH="0" baseline="0" noProof="0" dirty="0">
              <a:ln>
                <a:noFill/>
              </a:ln>
              <a:solidFill>
                <a:prstClr val="white"/>
              </a:solidFill>
              <a:effectLst/>
              <a:uLnTx/>
              <a:uFillTx/>
              <a:latin typeface="Calibri" pitchFamily="34" charset="0"/>
              <a:ea typeface="+mn-ea"/>
              <a:cs typeface="Calibri"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AR" altLang="es-AR" sz="2400" b="1" i="0" u="none" strike="noStrike" kern="1200" cap="none" spc="0" normalizeH="0" baseline="0" noProof="0" dirty="0">
              <a:ln>
                <a:noFill/>
              </a:ln>
              <a:solidFill>
                <a:prstClr val="white"/>
              </a:solidFill>
              <a:effectLst/>
              <a:uLnTx/>
              <a:uFillTx/>
              <a:latin typeface="Calibri" pitchFamily="34" charset="0"/>
              <a:ea typeface="+mn-ea"/>
              <a:cs typeface="Calibri"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AR" altLang="es-AR" sz="2400" b="1" i="0" u="none" strike="noStrike" kern="1200" cap="none" spc="0" normalizeH="0" baseline="0" noProof="0" dirty="0">
              <a:ln>
                <a:noFill/>
              </a:ln>
              <a:solidFill>
                <a:prstClr val="white"/>
              </a:solidFill>
              <a:effectLst/>
              <a:uLnTx/>
              <a:uFillTx/>
              <a:latin typeface="Calibri" pitchFamily="34" charset="0"/>
              <a:ea typeface="+mn-ea"/>
              <a:cs typeface="Calibri"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AR" altLang="es-AR" sz="2400" b="1" i="0" u="none" strike="noStrike" kern="1200" cap="none" spc="0" normalizeH="0" baseline="0" noProof="0" dirty="0">
              <a:ln>
                <a:noFill/>
              </a:ln>
              <a:solidFill>
                <a:prstClr val="white"/>
              </a:solidFill>
              <a:effectLst/>
              <a:uLnTx/>
              <a:uFillTx/>
              <a:latin typeface="Calibri" pitchFamily="34" charset="0"/>
              <a:ea typeface="+mn-ea"/>
              <a:cs typeface="Calibri"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AR" altLang="es-AR" sz="2400" b="1" i="0" u="none" strike="noStrike" kern="1200" cap="none" spc="0" normalizeH="0" baseline="0" noProof="0" dirty="0">
              <a:ln>
                <a:noFill/>
              </a:ln>
              <a:solidFill>
                <a:prstClr val="white"/>
              </a:solidFill>
              <a:effectLst/>
              <a:uLnTx/>
              <a:uFillTx/>
              <a:latin typeface="Calibri" pitchFamily="34" charset="0"/>
              <a:ea typeface="+mn-ea"/>
              <a:cs typeface="Calibri"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AR" altLang="es-AR" sz="2400" b="1" i="0" u="none" strike="noStrike" kern="1200" cap="none" spc="0" normalizeH="0" baseline="0" noProof="0" dirty="0">
              <a:ln>
                <a:noFill/>
              </a:ln>
              <a:solidFill>
                <a:prstClr val="white"/>
              </a:solidFill>
              <a:effectLst/>
              <a:uLnTx/>
              <a:uFillTx/>
              <a:latin typeface="Calibri" pitchFamily="34" charset="0"/>
              <a:ea typeface="+mn-ea"/>
              <a:cs typeface="Calibri"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AR" altLang="es-AR" sz="2400" b="1" i="0" u="none" strike="noStrike" kern="1200" cap="none" spc="0" normalizeH="0" baseline="0" noProof="0" dirty="0">
              <a:ln>
                <a:noFill/>
              </a:ln>
              <a:solidFill>
                <a:prstClr val="white"/>
              </a:solidFill>
              <a:effectLst/>
              <a:uLnTx/>
              <a:uFillTx/>
              <a:latin typeface="Calibri" pitchFamily="34" charset="0"/>
              <a:ea typeface="+mn-ea"/>
              <a:cs typeface="Calibri" pitchFamily="34" charset="0"/>
            </a:endParaRPr>
          </a:p>
        </p:txBody>
      </p:sp>
      <p:sp>
        <p:nvSpPr>
          <p:cNvPr id="4" name="3 Rectángulo"/>
          <p:cNvSpPr/>
          <p:nvPr/>
        </p:nvSpPr>
        <p:spPr>
          <a:xfrm>
            <a:off x="460469" y="4073918"/>
            <a:ext cx="2254143" cy="156966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AR" altLang="es-AR" sz="9600" b="1" i="0" u="none" strike="noStrike" kern="1200" cap="none" spc="0" normalizeH="0" baseline="0" noProof="0" dirty="0">
                <a:ln>
                  <a:noFill/>
                </a:ln>
                <a:solidFill>
                  <a:prstClr val="black"/>
                </a:solidFill>
                <a:effectLst/>
                <a:uLnTx/>
                <a:uFillTx/>
                <a:latin typeface="Calibri" pitchFamily="34" charset="0"/>
                <a:ea typeface="+mn-ea"/>
                <a:cs typeface="Calibri" pitchFamily="34" charset="0"/>
              </a:rPr>
              <a:t>POS</a:t>
            </a:r>
            <a:endParaRPr kumimoji="0" lang="es-AR" altLang="es-AR" sz="8000" b="1" i="0" u="none" strike="noStrike" kern="1200" cap="none" spc="0" normalizeH="0" baseline="0" noProof="0" dirty="0">
              <a:ln>
                <a:noFill/>
              </a:ln>
              <a:solidFill>
                <a:prstClr val="black"/>
              </a:solidFill>
              <a:effectLst/>
              <a:uLnTx/>
              <a:uFillTx/>
              <a:latin typeface="Calibri" pitchFamily="34" charset="0"/>
              <a:ea typeface="+mn-ea"/>
              <a:cs typeface="Calibri" pitchFamily="34" charset="0"/>
            </a:endParaRPr>
          </a:p>
        </p:txBody>
      </p:sp>
      <p:sp>
        <p:nvSpPr>
          <p:cNvPr id="7" name="Rectángulo 1"/>
          <p:cNvSpPr>
            <a:spLocks noChangeArrowheads="1"/>
          </p:cNvSpPr>
          <p:nvPr/>
        </p:nvSpPr>
        <p:spPr bwMode="auto">
          <a:xfrm>
            <a:off x="500034" y="214290"/>
            <a:ext cx="6715172" cy="1015663"/>
          </a:xfrm>
          <a:prstGeom prst="rect">
            <a:avLst/>
          </a:prstGeom>
          <a:solidFill>
            <a:srgbClr val="FF0000"/>
          </a:solidFill>
          <a:ln w="2857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AR" altLang="es-AR" sz="6000" b="1" i="0" u="none" strike="noStrike" kern="1200" cap="none" spc="0" normalizeH="0" baseline="0" noProof="0" dirty="0">
                <a:ln>
                  <a:noFill/>
                </a:ln>
                <a:solidFill>
                  <a:prstClr val="white"/>
                </a:solidFill>
                <a:effectLst/>
                <a:uLnTx/>
                <a:uFillTx/>
                <a:latin typeface="Calibri" pitchFamily="34" charset="0"/>
                <a:ea typeface="+mn-ea"/>
                <a:cs typeface="Calibri" pitchFamily="34" charset="0"/>
              </a:rPr>
              <a:t>LA ARQUITECTURA</a:t>
            </a:r>
          </a:p>
        </p:txBody>
      </p:sp>
      <p:pic>
        <p:nvPicPr>
          <p:cNvPr id="9" name="Picture 1"/>
          <p:cNvPicPr>
            <a:picLocks noChangeAspect="1" noChangeArrowheads="1"/>
          </p:cNvPicPr>
          <p:nvPr/>
        </p:nvPicPr>
        <p:blipFill>
          <a:blip r:embed="rId3"/>
          <a:srcRect/>
          <a:stretch>
            <a:fillRect/>
          </a:stretch>
        </p:blipFill>
        <p:spPr bwMode="auto">
          <a:xfrm>
            <a:off x="2512570" y="1362814"/>
            <a:ext cx="4702636" cy="2578242"/>
          </a:xfrm>
          <a:prstGeom prst="rect">
            <a:avLst/>
          </a:prstGeom>
          <a:noFill/>
          <a:ln w="9525">
            <a:noFill/>
            <a:miter lim="800000"/>
            <a:headEnd/>
            <a:tailEnd/>
          </a:ln>
          <a:effectLst/>
        </p:spPr>
      </p:pic>
      <p:sp>
        <p:nvSpPr>
          <p:cNvPr id="8" name="Rectángulo 1"/>
          <p:cNvSpPr>
            <a:spLocks noChangeArrowheads="1"/>
          </p:cNvSpPr>
          <p:nvPr/>
        </p:nvSpPr>
        <p:spPr bwMode="auto">
          <a:xfrm>
            <a:off x="6357934" y="1073782"/>
            <a:ext cx="1214446" cy="584775"/>
          </a:xfrm>
          <a:prstGeom prst="rect">
            <a:avLst/>
          </a:prstGeom>
          <a:solidFill>
            <a:srgbClr val="00BC98"/>
          </a:solidFill>
          <a:ln w="2857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AR" altLang="es-AR" sz="3200" b="1" i="0" u="none" strike="noStrike" kern="1200" cap="none" spc="0" normalizeH="0" baseline="0" noProof="0" dirty="0">
                <a:ln>
                  <a:noFill/>
                </a:ln>
                <a:solidFill>
                  <a:prstClr val="white"/>
                </a:solidFill>
                <a:effectLst/>
                <a:uLnTx/>
                <a:uFillTx/>
                <a:latin typeface="Calibri" pitchFamily="34" charset="0"/>
                <a:ea typeface="+mn-ea"/>
                <a:cs typeface="Calibri" pitchFamily="34" charset="0"/>
              </a:rPr>
              <a:t>EN LA</a:t>
            </a:r>
          </a:p>
        </p:txBody>
      </p:sp>
      <p:sp>
        <p:nvSpPr>
          <p:cNvPr id="3" name="2 Rectángulo"/>
          <p:cNvSpPr/>
          <p:nvPr/>
        </p:nvSpPr>
        <p:spPr>
          <a:xfrm>
            <a:off x="2522705" y="4678458"/>
            <a:ext cx="5264005" cy="110799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AR" altLang="es-AR" sz="6600" b="1" i="0" u="none" strike="noStrike" kern="1200" cap="none" spc="0" normalizeH="0" baseline="0" noProof="0" dirty="0">
                <a:ln>
                  <a:noFill/>
                </a:ln>
                <a:solidFill>
                  <a:prstClr val="white"/>
                </a:solidFill>
                <a:effectLst/>
                <a:uLnTx/>
                <a:uFillTx/>
                <a:latin typeface="Calibri" pitchFamily="34" charset="0"/>
                <a:ea typeface="+mn-ea"/>
                <a:cs typeface="Calibri" pitchFamily="34" charset="0"/>
              </a:rPr>
              <a:t>MODERNIDAD</a:t>
            </a:r>
            <a:endParaRPr kumimoji="0" lang="es-ES" sz="66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Rectángulo 1">
            <a:extLst>
              <a:ext uri="{FF2B5EF4-FFF2-40B4-BE49-F238E27FC236}">
                <a16:creationId xmlns:a16="http://schemas.microsoft.com/office/drawing/2014/main" id="{83E9C16E-7F2A-84E5-73A0-A47C6AE86AD6}"/>
              </a:ext>
            </a:extLst>
          </p:cNvPr>
          <p:cNvSpPr>
            <a:spLocks noChangeArrowheads="1"/>
          </p:cNvSpPr>
          <p:nvPr/>
        </p:nvSpPr>
        <p:spPr bwMode="auto">
          <a:xfrm>
            <a:off x="274614" y="169969"/>
            <a:ext cx="8190960" cy="3908762"/>
          </a:xfrm>
          <a:prstGeom prst="rect">
            <a:avLst/>
          </a:prstGeom>
          <a:solidFill>
            <a:srgbClr val="00BC98"/>
          </a:solidFill>
          <a:ln w="2857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AR" altLang="es-AR" sz="5400" b="1" kern="1200" dirty="0">
              <a:solidFill>
                <a:prstClr val="white"/>
              </a:solidFill>
              <a:latin typeface="Calibri" pitchFamily="34" charset="0"/>
              <a:ea typeface="+mn-ea"/>
              <a:cs typeface="Calibri"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AR" altLang="es-AR" sz="5400" b="1" kern="1200" noProof="0" dirty="0">
                <a:solidFill>
                  <a:prstClr val="white"/>
                </a:solidFill>
                <a:latin typeface="Calibri" pitchFamily="34" charset="0"/>
                <a:ea typeface="+mn-ea"/>
                <a:cs typeface="Calibri" pitchFamily="34" charset="0"/>
              </a:rPr>
              <a:t>ALGUNOS TIPS PARA DESARROLLAR LA 3° PARTE DEL TP N°3</a:t>
            </a:r>
            <a:endParaRPr kumimoji="0" lang="es-AR" altLang="es-AR" sz="3200" b="1" i="0" u="none" strike="noStrike" kern="1200" cap="none" spc="0" normalizeH="0" baseline="0" dirty="0">
              <a:ln>
                <a:noFill/>
              </a:ln>
              <a:solidFill>
                <a:prstClr val="white"/>
              </a:solidFill>
              <a:effectLst/>
              <a:uLnTx/>
              <a:uFillTx/>
              <a:latin typeface="Calibri" pitchFamily="34" charset="0"/>
              <a:ea typeface="+mn-ea"/>
              <a:cs typeface="Calibri"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AR" altLang="es-AR" sz="3200" b="1" i="0" u="none" strike="noStrike" kern="1200" cap="none" spc="0" normalizeH="0" baseline="0" noProof="0" dirty="0">
              <a:ln>
                <a:noFill/>
              </a:ln>
              <a:solidFill>
                <a:prstClr val="white"/>
              </a:solidFill>
              <a:effectLst/>
              <a:uLnTx/>
              <a:uFillTx/>
              <a:latin typeface="Calibri" pitchFamily="34" charset="0"/>
              <a:ea typeface="+mn-ea"/>
              <a:cs typeface="Calibri"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childTnLst>
                                </p:cTn>
                              </p:par>
                            </p:childTnLst>
                          </p:cTn>
                        </p:par>
                        <p:par>
                          <p:cTn id="12" fill="hold">
                            <p:stCondLst>
                              <p:cond delay="2000"/>
                            </p:stCondLst>
                            <p:childTnLst>
                              <p:par>
                                <p:cTn id="13" presetID="2" presetClass="entr" presetSubtype="4"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childTnLst>
                          </p:cTn>
                        </p:par>
                        <p:par>
                          <p:cTn id="17" fill="hold">
                            <p:stCondLst>
                              <p:cond delay="2500"/>
                            </p:stCondLst>
                            <p:childTnLst>
                              <p:par>
                                <p:cTn id="18" presetID="2" presetClass="entr" presetSubtype="4"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fill="hold"/>
                                        <p:tgtEl>
                                          <p:spTgt spid="3"/>
                                        </p:tgtEl>
                                        <p:attrNameLst>
                                          <p:attrName>ppt_x</p:attrName>
                                        </p:attrNameLst>
                                      </p:cBhvr>
                                      <p:tavLst>
                                        <p:tav tm="0">
                                          <p:val>
                                            <p:strVal val="#ppt_x"/>
                                          </p:val>
                                        </p:tav>
                                        <p:tav tm="100000">
                                          <p:val>
                                            <p:strVal val="#ppt_x"/>
                                          </p:val>
                                        </p:tav>
                                      </p:tavLst>
                                    </p:anim>
                                    <p:anim calcmode="lin" valueType="num">
                                      <p:cBhvr additive="base">
                                        <p:cTn id="21"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fade">
                                      <p:cBhvr>
                                        <p:cTn id="26"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animBg="1"/>
      <p:bldP spid="8" grpId="0" animBg="1"/>
      <p:bldP spid="3" grpId="0"/>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alpha val="75000"/>
          </a:schemeClr>
        </a:solidFill>
        <a:effectLst/>
      </p:bgPr>
    </p:bg>
    <p:spTree>
      <p:nvGrpSpPr>
        <p:cNvPr id="1" name="">
          <a:extLst>
            <a:ext uri="{FF2B5EF4-FFF2-40B4-BE49-F238E27FC236}">
              <a16:creationId xmlns:a16="http://schemas.microsoft.com/office/drawing/2014/main" id="{0C830C51-44D9-0DA2-9852-3B478F8600C8}"/>
            </a:ext>
          </a:extLst>
        </p:cNvPr>
        <p:cNvGrpSpPr/>
        <p:nvPr/>
      </p:nvGrpSpPr>
      <p:grpSpPr>
        <a:xfrm>
          <a:off x="0" y="0"/>
          <a:ext cx="0" cy="0"/>
          <a:chOff x="0" y="0"/>
          <a:chExt cx="0" cy="0"/>
        </a:xfrm>
      </p:grpSpPr>
      <p:sp>
        <p:nvSpPr>
          <p:cNvPr id="311298" name="AutoShape 2" descr="Le Corbusier, Maison Dom-Ino proyecto 1915 1">
            <a:extLst>
              <a:ext uri="{FF2B5EF4-FFF2-40B4-BE49-F238E27FC236}">
                <a16:creationId xmlns:a16="http://schemas.microsoft.com/office/drawing/2014/main" id="{A7026D05-5923-FBDB-5C46-9DC34DDF8A3E}"/>
              </a:ext>
            </a:extLst>
          </p:cNvP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CuadroTexto 4">
            <a:extLst>
              <a:ext uri="{FF2B5EF4-FFF2-40B4-BE49-F238E27FC236}">
                <a16:creationId xmlns:a16="http://schemas.microsoft.com/office/drawing/2014/main" id="{46C908C6-05D0-A4EB-CF47-0491481AB6FF}"/>
              </a:ext>
            </a:extLst>
          </p:cNvPr>
          <p:cNvSpPr txBox="1"/>
          <p:nvPr/>
        </p:nvSpPr>
        <p:spPr>
          <a:xfrm>
            <a:off x="0" y="0"/>
            <a:ext cx="9252857" cy="7197996"/>
          </a:xfrm>
          <a:prstGeom prst="rect">
            <a:avLst/>
          </a:prstGeom>
          <a:solidFill>
            <a:schemeClr val="tx1">
              <a:lumMod val="85000"/>
            </a:schemeClr>
          </a:solidFill>
        </p:spPr>
        <p:txBody>
          <a:bodyPr wrap="square">
            <a:spAutoFit/>
          </a:bodyPr>
          <a:lstStyle/>
          <a:p>
            <a:pPr marR="342900" lvl="0">
              <a:lnSpc>
                <a:spcPct val="97000"/>
              </a:lnSpc>
              <a:tabLst>
                <a:tab pos="302260" algn="l"/>
              </a:tabLst>
            </a:pPr>
            <a:r>
              <a:rPr lang="es-AR" sz="1600" b="1" dirty="0">
                <a:latin typeface="Calibri" panose="020F0502020204030204" pitchFamily="34" charset="0"/>
                <a:ea typeface="Calibri" panose="020F0502020204030204" pitchFamily="34" charset="0"/>
              </a:rPr>
              <a:t>F - Utilizar</a:t>
            </a:r>
            <a:r>
              <a:rPr lang="es-AR" sz="1600" dirty="0">
                <a:latin typeface="Calibri" panose="020F0502020204030204" pitchFamily="34" charset="0"/>
                <a:ea typeface="Calibri" panose="020F0502020204030204" pitchFamily="34" charset="0"/>
              </a:rPr>
              <a:t> </a:t>
            </a:r>
            <a:r>
              <a:rPr lang="es-AR" sz="1600" b="1" dirty="0">
                <a:latin typeface="Calibri" panose="020F0502020204030204" pitchFamily="34" charset="0"/>
                <a:ea typeface="Calibri" panose="020F0502020204030204" pitchFamily="34" charset="0"/>
              </a:rPr>
              <a:t>la misma hipótesis</a:t>
            </a:r>
            <a:r>
              <a:rPr lang="es-AR" sz="1600" dirty="0">
                <a:latin typeface="Calibri" panose="020F0502020204030204" pitchFamily="34" charset="0"/>
                <a:ea typeface="Calibri" panose="020F0502020204030204" pitchFamily="34" charset="0"/>
              </a:rPr>
              <a:t> o </a:t>
            </a:r>
            <a:r>
              <a:rPr lang="es-AR" sz="1600" b="1" dirty="0">
                <a:latin typeface="Calibri" panose="020F0502020204030204" pitchFamily="34" charset="0"/>
                <a:ea typeface="Calibri" panose="020F0502020204030204" pitchFamily="34" charset="0"/>
              </a:rPr>
              <a:t>interrogante</a:t>
            </a:r>
            <a:r>
              <a:rPr lang="es-AR" sz="1600" dirty="0">
                <a:latin typeface="Calibri" panose="020F0502020204030204" pitchFamily="34" charset="0"/>
                <a:ea typeface="Calibri" panose="020F0502020204030204" pitchFamily="34" charset="0"/>
              </a:rPr>
              <a:t> elaborada para la parte de Ciudad, si permite analizar comparativamente las tres obras seleccionadas, </a:t>
            </a:r>
            <a:r>
              <a:rPr lang="es-AR" sz="1600" b="1" dirty="0">
                <a:latin typeface="Calibri" panose="020F0502020204030204" pitchFamily="34" charset="0"/>
                <a:ea typeface="Calibri" panose="020F0502020204030204" pitchFamily="34" charset="0"/>
              </a:rPr>
              <a:t>o formular una nueva</a:t>
            </a:r>
            <a:r>
              <a:rPr lang="es-AR" sz="1600" dirty="0">
                <a:latin typeface="Calibri" panose="020F0502020204030204" pitchFamily="34" charset="0"/>
                <a:ea typeface="Calibri" panose="020F0502020204030204" pitchFamily="34" charset="0"/>
              </a:rPr>
              <a:t> hipótesis o interrogante tomando como eje una o más de las mismas problemáticas:</a:t>
            </a:r>
            <a:endParaRPr lang="es-AR" sz="2000" dirty="0">
              <a:latin typeface="Calibri" panose="020F0502020204030204" pitchFamily="34" charset="0"/>
              <a:ea typeface="Calibri" panose="020F0502020204030204" pitchFamily="34" charset="0"/>
            </a:endParaRPr>
          </a:p>
          <a:p>
            <a:pPr marL="498475" marR="342900" indent="-228600">
              <a:lnSpc>
                <a:spcPct val="97000"/>
              </a:lnSpc>
              <a:buNone/>
              <a:tabLst>
                <a:tab pos="302260" algn="l"/>
              </a:tabLst>
            </a:pPr>
            <a:r>
              <a:rPr lang="es-AR" sz="1600" dirty="0">
                <a:latin typeface="Calibri" panose="020F0502020204030204" pitchFamily="34" charset="0"/>
                <a:ea typeface="Calibri" panose="020F0502020204030204" pitchFamily="34" charset="0"/>
              </a:rPr>
              <a:t> </a:t>
            </a:r>
            <a:endParaRPr lang="es-AR" sz="2000" dirty="0">
              <a:latin typeface="Calibri" panose="020F0502020204030204" pitchFamily="34" charset="0"/>
              <a:ea typeface="Calibri" panose="020F0502020204030204" pitchFamily="34" charset="0"/>
            </a:endParaRPr>
          </a:p>
          <a:p>
            <a:pPr marL="498475" marR="342900" indent="-228600">
              <a:lnSpc>
                <a:spcPct val="97000"/>
              </a:lnSpc>
              <a:buNone/>
              <a:tabLst>
                <a:tab pos="302260" algn="l"/>
              </a:tabLst>
            </a:pPr>
            <a:r>
              <a:rPr lang="es-AR" sz="1600" dirty="0">
                <a:latin typeface="Calibri" panose="020F0502020204030204" pitchFamily="34" charset="0"/>
                <a:ea typeface="Calibri" panose="020F0502020204030204" pitchFamily="34" charset="0"/>
              </a:rPr>
              <a:t>1. La respuesta a problemáticas regionales, sectoriales o sociales.</a:t>
            </a:r>
            <a:endParaRPr lang="es-AR" sz="2000" dirty="0">
              <a:latin typeface="Calibri" panose="020F0502020204030204" pitchFamily="34" charset="0"/>
              <a:ea typeface="Calibri" panose="020F0502020204030204" pitchFamily="34" charset="0"/>
            </a:endParaRPr>
          </a:p>
          <a:p>
            <a:pPr marL="498475" marR="342900" indent="-228600">
              <a:lnSpc>
                <a:spcPct val="97000"/>
              </a:lnSpc>
              <a:buNone/>
              <a:tabLst>
                <a:tab pos="302260" algn="l"/>
              </a:tabLst>
            </a:pPr>
            <a:r>
              <a:rPr lang="es-AR" sz="1600" dirty="0">
                <a:latin typeface="Calibri" panose="020F0502020204030204" pitchFamily="34" charset="0"/>
                <a:ea typeface="Calibri" panose="020F0502020204030204" pitchFamily="34" charset="0"/>
              </a:rPr>
              <a:t>2. La contribución a la mejora del espacio urbano (público o privado).</a:t>
            </a:r>
            <a:endParaRPr lang="es-AR" sz="2000" dirty="0">
              <a:latin typeface="Calibri" panose="020F0502020204030204" pitchFamily="34" charset="0"/>
              <a:ea typeface="Calibri" panose="020F0502020204030204" pitchFamily="34" charset="0"/>
            </a:endParaRPr>
          </a:p>
          <a:p>
            <a:pPr marL="498475" marR="342900" indent="-228600">
              <a:lnSpc>
                <a:spcPct val="97000"/>
              </a:lnSpc>
              <a:buNone/>
              <a:tabLst>
                <a:tab pos="302260" algn="l"/>
              </a:tabLst>
            </a:pPr>
            <a:r>
              <a:rPr lang="es-AR" sz="1600" dirty="0">
                <a:latin typeface="Calibri" panose="020F0502020204030204" pitchFamily="34" charset="0"/>
                <a:ea typeface="Calibri" panose="020F0502020204030204" pitchFamily="34" charset="0"/>
              </a:rPr>
              <a:t>3. La valorización de las preexistencias y del patrimonio.</a:t>
            </a:r>
            <a:endParaRPr lang="es-AR" sz="2000" dirty="0">
              <a:latin typeface="Calibri" panose="020F0502020204030204" pitchFamily="34" charset="0"/>
              <a:ea typeface="Calibri" panose="020F0502020204030204" pitchFamily="34" charset="0"/>
            </a:endParaRPr>
          </a:p>
          <a:p>
            <a:pPr marL="498475" marR="342900" indent="-228600">
              <a:lnSpc>
                <a:spcPct val="97000"/>
              </a:lnSpc>
              <a:buNone/>
              <a:tabLst>
                <a:tab pos="302260" algn="l"/>
              </a:tabLst>
            </a:pPr>
            <a:r>
              <a:rPr lang="es-AR" sz="1600" dirty="0">
                <a:latin typeface="Calibri" panose="020F0502020204030204" pitchFamily="34" charset="0"/>
                <a:ea typeface="Calibri" panose="020F0502020204030204" pitchFamily="34" charset="0"/>
              </a:rPr>
              <a:t>4. La minimización del impacto ambiental.</a:t>
            </a:r>
            <a:endParaRPr lang="es-AR" sz="2000" dirty="0">
              <a:latin typeface="Calibri" panose="020F0502020204030204" pitchFamily="34" charset="0"/>
              <a:ea typeface="Calibri" panose="020F0502020204030204" pitchFamily="34" charset="0"/>
            </a:endParaRPr>
          </a:p>
          <a:p>
            <a:pPr marL="498475" marR="342900" indent="-228600">
              <a:lnSpc>
                <a:spcPct val="97000"/>
              </a:lnSpc>
              <a:buNone/>
              <a:tabLst>
                <a:tab pos="302260" algn="l"/>
              </a:tabLst>
            </a:pPr>
            <a:r>
              <a:rPr lang="es-AR" sz="1600" dirty="0">
                <a:latin typeface="Calibri" panose="020F0502020204030204" pitchFamily="34" charset="0"/>
                <a:ea typeface="Calibri" panose="020F0502020204030204" pitchFamily="34" charset="0"/>
              </a:rPr>
              <a:t>5. La respuesta a los paradigmas contemporáneos.</a:t>
            </a:r>
            <a:endParaRPr lang="es-AR" sz="2000" dirty="0">
              <a:latin typeface="Calibri" panose="020F0502020204030204" pitchFamily="34" charset="0"/>
              <a:ea typeface="Calibri" panose="020F0502020204030204" pitchFamily="34" charset="0"/>
            </a:endParaRPr>
          </a:p>
          <a:p>
            <a:pPr marL="498475" marR="342900" indent="-228600">
              <a:lnSpc>
                <a:spcPct val="97000"/>
              </a:lnSpc>
              <a:buNone/>
              <a:tabLst>
                <a:tab pos="302260" algn="l"/>
              </a:tabLst>
            </a:pPr>
            <a:r>
              <a:rPr lang="es-AR" sz="1600" dirty="0">
                <a:latin typeface="Calibri" panose="020F0502020204030204" pitchFamily="34" charset="0"/>
                <a:ea typeface="Calibri" panose="020F0502020204030204" pitchFamily="34" charset="0"/>
              </a:rPr>
              <a:t> </a:t>
            </a:r>
          </a:p>
          <a:p>
            <a:pPr marL="498475" marR="342900" indent="-228600">
              <a:lnSpc>
                <a:spcPct val="97000"/>
              </a:lnSpc>
              <a:buNone/>
              <a:tabLst>
                <a:tab pos="302260" algn="l"/>
              </a:tabLst>
            </a:pPr>
            <a:endParaRPr lang="es-AR" sz="2000" dirty="0">
              <a:latin typeface="Calibri" panose="020F0502020204030204" pitchFamily="34" charset="0"/>
              <a:ea typeface="Calibri" panose="020F0502020204030204" pitchFamily="34" charset="0"/>
            </a:endParaRPr>
          </a:p>
          <a:p>
            <a:pPr marR="342900" lvl="0">
              <a:lnSpc>
                <a:spcPct val="97000"/>
              </a:lnSpc>
              <a:tabLst>
                <a:tab pos="302260" algn="l"/>
              </a:tabLst>
            </a:pPr>
            <a:r>
              <a:rPr lang="es-AR" sz="1600" b="1" dirty="0">
                <a:latin typeface="Calibri" panose="020F0502020204030204" pitchFamily="34" charset="0"/>
                <a:ea typeface="Calibri" panose="020F0502020204030204" pitchFamily="34" charset="0"/>
              </a:rPr>
              <a:t>G - </a:t>
            </a:r>
            <a:r>
              <a:rPr lang="es-AR" sz="1600" dirty="0">
                <a:latin typeface="Calibri" panose="020F0502020204030204" pitchFamily="34" charset="0"/>
                <a:ea typeface="Calibri" panose="020F0502020204030204" pitchFamily="34" charset="0"/>
              </a:rPr>
              <a:t>Para </a:t>
            </a:r>
            <a:r>
              <a:rPr lang="es-AR" sz="1600" b="1" dirty="0">
                <a:latin typeface="Calibri" panose="020F0502020204030204" pitchFamily="34" charset="0"/>
                <a:ea typeface="Calibri" panose="020F0502020204030204" pitchFamily="34" charset="0"/>
              </a:rPr>
              <a:t>poner a prueba la hipótesis o responder</a:t>
            </a:r>
            <a:r>
              <a:rPr lang="es-AR" sz="1600" dirty="0">
                <a:latin typeface="Calibri" panose="020F0502020204030204" pitchFamily="34" charset="0"/>
                <a:ea typeface="Calibri" panose="020F0502020204030204" pitchFamily="34" charset="0"/>
              </a:rPr>
              <a:t> </a:t>
            </a:r>
            <a:r>
              <a:rPr lang="es-AR" sz="1600" b="1" dirty="0">
                <a:latin typeface="Calibri" panose="020F0502020204030204" pitchFamily="34" charset="0"/>
                <a:ea typeface="Calibri" panose="020F0502020204030204" pitchFamily="34" charset="0"/>
              </a:rPr>
              <a:t>el interrogante</a:t>
            </a:r>
            <a:r>
              <a:rPr lang="es-AR" sz="1600" dirty="0">
                <a:latin typeface="Calibri" panose="020F0502020204030204" pitchFamily="34" charset="0"/>
                <a:ea typeface="Calibri" panose="020F0502020204030204" pitchFamily="34" charset="0"/>
              </a:rPr>
              <a:t>,</a:t>
            </a:r>
            <a:r>
              <a:rPr lang="es-AR" sz="1600" b="1" dirty="0">
                <a:latin typeface="Calibri" panose="020F0502020204030204" pitchFamily="34" charset="0"/>
                <a:ea typeface="Calibri" panose="020F0502020204030204" pitchFamily="34" charset="0"/>
              </a:rPr>
              <a:t> realizar</a:t>
            </a:r>
            <a:r>
              <a:rPr lang="es-AR" sz="1600" dirty="0">
                <a:latin typeface="Calibri" panose="020F0502020204030204" pitchFamily="34" charset="0"/>
                <a:ea typeface="Calibri" panose="020F0502020204030204" pitchFamily="34" charset="0"/>
              </a:rPr>
              <a:t> </a:t>
            </a:r>
            <a:r>
              <a:rPr lang="es-AR" sz="1600" b="1" dirty="0">
                <a:latin typeface="Calibri" panose="020F0502020204030204" pitchFamily="34" charset="0"/>
                <a:ea typeface="Calibri" panose="020F0502020204030204" pitchFamily="34" charset="0"/>
              </a:rPr>
              <a:t>un análisis gráfico-conceptual</a:t>
            </a:r>
            <a:r>
              <a:rPr lang="es-AR" sz="1600" dirty="0">
                <a:latin typeface="Calibri" panose="020F0502020204030204" pitchFamily="34" charset="0"/>
                <a:ea typeface="Calibri" panose="020F0502020204030204" pitchFamily="34" charset="0"/>
              </a:rPr>
              <a:t> 	de las tres obras, considerando el contexto contemporáneo de las mismas en tanto:</a:t>
            </a:r>
          </a:p>
          <a:p>
            <a:pPr marR="342900" lvl="0">
              <a:lnSpc>
                <a:spcPct val="97000"/>
              </a:lnSpc>
              <a:tabLst>
                <a:tab pos="302260" algn="l"/>
              </a:tabLst>
            </a:pPr>
            <a:endParaRPr lang="es-AR" sz="2000" dirty="0">
              <a:latin typeface="Calibri" panose="020F0502020204030204" pitchFamily="34" charset="0"/>
              <a:ea typeface="Calibri" panose="020F0502020204030204" pitchFamily="34" charset="0"/>
            </a:endParaRPr>
          </a:p>
          <a:p>
            <a:pPr marR="342900" lvl="0">
              <a:lnSpc>
                <a:spcPct val="97000"/>
              </a:lnSpc>
              <a:tabLst>
                <a:tab pos="302260" algn="l"/>
              </a:tabLst>
            </a:pPr>
            <a:r>
              <a:rPr lang="es-AR" sz="1600" dirty="0">
                <a:latin typeface="Calibri" panose="020F0502020204030204" pitchFamily="34" charset="0"/>
                <a:ea typeface="Calibri" panose="020F0502020204030204" pitchFamily="34" charset="0"/>
              </a:rPr>
              <a:t>	La industria, las nuevas tecnologías y los modos de producción</a:t>
            </a:r>
            <a:endParaRPr lang="es-AR" sz="2000" dirty="0">
              <a:latin typeface="Calibri" panose="020F0502020204030204" pitchFamily="34" charset="0"/>
              <a:ea typeface="Calibri" panose="020F0502020204030204" pitchFamily="34" charset="0"/>
            </a:endParaRPr>
          </a:p>
          <a:p>
            <a:pPr marR="342900" lvl="0">
              <a:lnSpc>
                <a:spcPct val="97000"/>
              </a:lnSpc>
              <a:tabLst>
                <a:tab pos="302260" algn="l"/>
              </a:tabLst>
            </a:pPr>
            <a:r>
              <a:rPr lang="es-AR" sz="1600" dirty="0">
                <a:latin typeface="Calibri" panose="020F0502020204030204" pitchFamily="34" charset="0"/>
                <a:ea typeface="Calibri" panose="020F0502020204030204" pitchFamily="34" charset="0"/>
              </a:rPr>
              <a:t>	Las ideologías sociopolíticas y las economías de mercado actuales</a:t>
            </a:r>
            <a:endParaRPr lang="es-AR" sz="2000" dirty="0">
              <a:latin typeface="Calibri" panose="020F0502020204030204" pitchFamily="34" charset="0"/>
              <a:ea typeface="Calibri" panose="020F0502020204030204" pitchFamily="34" charset="0"/>
            </a:endParaRPr>
          </a:p>
          <a:p>
            <a:pPr marR="342900" lvl="0">
              <a:lnSpc>
                <a:spcPct val="97000"/>
              </a:lnSpc>
              <a:tabLst>
                <a:tab pos="302260" algn="l"/>
              </a:tabLst>
            </a:pPr>
            <a:r>
              <a:rPr lang="es-AR" sz="1600" dirty="0">
                <a:latin typeface="Calibri" panose="020F0502020204030204" pitchFamily="34" charset="0"/>
                <a:ea typeface="Calibri" panose="020F0502020204030204" pitchFamily="34" charset="0"/>
              </a:rPr>
              <a:t>	La tecnología digital y los medios de comunicación</a:t>
            </a:r>
            <a:endParaRPr lang="es-AR" sz="2000" dirty="0">
              <a:latin typeface="Calibri" panose="020F0502020204030204" pitchFamily="34" charset="0"/>
              <a:ea typeface="Calibri" panose="020F0502020204030204" pitchFamily="34" charset="0"/>
            </a:endParaRPr>
          </a:p>
          <a:p>
            <a:pPr marR="342900" lvl="0">
              <a:lnSpc>
                <a:spcPct val="97000"/>
              </a:lnSpc>
              <a:tabLst>
                <a:tab pos="302260" algn="l"/>
              </a:tabLst>
            </a:pPr>
            <a:r>
              <a:rPr lang="es-AR" sz="1600" dirty="0">
                <a:latin typeface="Calibri" panose="020F0502020204030204" pitchFamily="34" charset="0"/>
                <a:ea typeface="Calibri" panose="020F0502020204030204" pitchFamily="34" charset="0"/>
              </a:rPr>
              <a:t>	Las expresiones artísticas contemporáneas.</a:t>
            </a:r>
            <a:endParaRPr lang="es-AR" sz="2000" dirty="0">
              <a:latin typeface="Calibri" panose="020F0502020204030204" pitchFamily="34" charset="0"/>
              <a:ea typeface="Calibri" panose="020F0502020204030204" pitchFamily="34" charset="0"/>
            </a:endParaRPr>
          </a:p>
          <a:p>
            <a:pPr marL="457200" marR="342900" indent="-228600">
              <a:lnSpc>
                <a:spcPct val="97000"/>
              </a:lnSpc>
              <a:buNone/>
              <a:tabLst>
                <a:tab pos="302260" algn="l"/>
              </a:tabLst>
            </a:pPr>
            <a:r>
              <a:rPr lang="es-AR" sz="1200" dirty="0">
                <a:latin typeface="Calibri" panose="020F0502020204030204" pitchFamily="34" charset="0"/>
                <a:ea typeface="Calibri" panose="020F0502020204030204" pitchFamily="34" charset="0"/>
              </a:rPr>
              <a:t> </a:t>
            </a:r>
          </a:p>
          <a:p>
            <a:pPr marL="457200" marR="342900" indent="-228600">
              <a:lnSpc>
                <a:spcPct val="97000"/>
              </a:lnSpc>
              <a:buNone/>
              <a:tabLst>
                <a:tab pos="302260" algn="l"/>
              </a:tabLst>
            </a:pPr>
            <a:endParaRPr lang="es-AR" sz="2000" dirty="0">
              <a:latin typeface="Calibri" panose="020F0502020204030204" pitchFamily="34" charset="0"/>
              <a:ea typeface="Calibri" panose="020F0502020204030204" pitchFamily="34" charset="0"/>
            </a:endParaRPr>
          </a:p>
          <a:p>
            <a:pPr marL="457200" marR="342900" lvl="0" indent="-228600">
              <a:lnSpc>
                <a:spcPct val="97000"/>
              </a:lnSpc>
              <a:tabLst>
                <a:tab pos="302260" algn="l"/>
              </a:tabLst>
            </a:pPr>
            <a:r>
              <a:rPr lang="es-AR" sz="1600" dirty="0">
                <a:latin typeface="Calibri" panose="020F0502020204030204" pitchFamily="34" charset="0"/>
                <a:ea typeface="Calibri" panose="020F0502020204030204" pitchFamily="34" charset="0"/>
              </a:rPr>
              <a:t>		</a:t>
            </a:r>
            <a:endParaRPr lang="es-AR" sz="2000" dirty="0">
              <a:latin typeface="Calibri" panose="020F0502020204030204" pitchFamily="34" charset="0"/>
              <a:ea typeface="Calibri" panose="020F0502020204030204" pitchFamily="34" charset="0"/>
            </a:endParaRPr>
          </a:p>
          <a:p>
            <a:pPr marL="327660" marR="342900" lvl="0" indent="-228600">
              <a:lnSpc>
                <a:spcPct val="97000"/>
              </a:lnSpc>
              <a:tabLst>
                <a:tab pos="302260" algn="l"/>
              </a:tabLst>
            </a:pPr>
            <a:r>
              <a:rPr lang="es-AR" sz="1600" dirty="0">
                <a:latin typeface="Calibri" panose="020F0502020204030204" pitchFamily="34" charset="0"/>
                <a:ea typeface="Calibri" panose="020F0502020204030204" pitchFamily="34" charset="0"/>
              </a:rPr>
              <a:t>		Dicho análisis se efectuará teniendo en cuenta </a:t>
            </a:r>
            <a:r>
              <a:rPr lang="es-AR" sz="1600" i="1" dirty="0">
                <a:latin typeface="Calibri" panose="020F0502020204030204" pitchFamily="34" charset="0"/>
                <a:ea typeface="Calibri" panose="020F0502020204030204" pitchFamily="34" charset="0"/>
              </a:rPr>
              <a:t>la postura de cada autor respecto de qué entiende que debe ser la arquitectura </a:t>
            </a:r>
            <a:r>
              <a:rPr lang="es-AR" sz="1600" dirty="0">
                <a:latin typeface="Calibri" panose="020F0502020204030204" pitchFamily="34" charset="0"/>
                <a:ea typeface="Calibri" panose="020F0502020204030204" pitchFamily="34" charset="0"/>
              </a:rPr>
              <a:t>dentro de ese contexto, </a:t>
            </a:r>
            <a:r>
              <a:rPr lang="es-AR" sz="1600" b="1" dirty="0">
                <a:latin typeface="Calibri" panose="020F0502020204030204" pitchFamily="34" charset="0"/>
                <a:ea typeface="Calibri" panose="020F0502020204030204" pitchFamily="34" charset="0"/>
              </a:rPr>
              <a:t>en las siguientes relaciones:</a:t>
            </a:r>
          </a:p>
          <a:p>
            <a:pPr marL="327660" marR="342900" lvl="0" indent="-228600">
              <a:lnSpc>
                <a:spcPct val="97000"/>
              </a:lnSpc>
              <a:tabLst>
                <a:tab pos="302260" algn="l"/>
              </a:tabLst>
            </a:pPr>
            <a:endParaRPr lang="es-AR" sz="2000" dirty="0">
              <a:latin typeface="Calibri" panose="020F0502020204030204" pitchFamily="34" charset="0"/>
              <a:ea typeface="Calibri" panose="020F0502020204030204" pitchFamily="34" charset="0"/>
            </a:endParaRPr>
          </a:p>
          <a:p>
            <a:pPr marR="342900" lvl="0">
              <a:lnSpc>
                <a:spcPct val="97000"/>
              </a:lnSpc>
              <a:tabLst>
                <a:tab pos="302260" algn="l"/>
              </a:tabLst>
            </a:pPr>
            <a:r>
              <a:rPr lang="es-AR" sz="1600" b="1" dirty="0">
                <a:latin typeface="Calibri" panose="020F0502020204030204" pitchFamily="34" charset="0"/>
                <a:ea typeface="Calibri" panose="020F0502020204030204" pitchFamily="34" charset="0"/>
              </a:rPr>
              <a:t>	Obra – entorno:               </a:t>
            </a:r>
            <a:r>
              <a:rPr lang="es-AR" sz="1600" dirty="0">
                <a:latin typeface="Calibri" panose="020F0502020204030204" pitchFamily="34" charset="0"/>
                <a:ea typeface="Calibri" panose="020F0502020204030204" pitchFamily="34" charset="0"/>
              </a:rPr>
              <a:t> la inserción urbana y su aporte (o no) al espacio urbano.</a:t>
            </a:r>
            <a:endParaRPr lang="es-AR" sz="2000" dirty="0">
              <a:latin typeface="Calibri" panose="020F0502020204030204" pitchFamily="34" charset="0"/>
              <a:ea typeface="Calibri" panose="020F0502020204030204" pitchFamily="34" charset="0"/>
            </a:endParaRPr>
          </a:p>
          <a:p>
            <a:pPr marR="342900" lvl="0">
              <a:lnSpc>
                <a:spcPct val="97000"/>
              </a:lnSpc>
              <a:tabLst>
                <a:tab pos="302260" algn="l"/>
              </a:tabLst>
            </a:pPr>
            <a:r>
              <a:rPr lang="es-AR" sz="1600" b="1" dirty="0">
                <a:latin typeface="Calibri" panose="020F0502020204030204" pitchFamily="34" charset="0"/>
                <a:ea typeface="Calibri" panose="020F0502020204030204" pitchFamily="34" charset="0"/>
              </a:rPr>
              <a:t>	Espacio – función:</a:t>
            </a:r>
            <a:r>
              <a:rPr lang="es-AR" sz="1600" dirty="0">
                <a:latin typeface="Calibri" panose="020F0502020204030204" pitchFamily="34" charset="0"/>
                <a:ea typeface="Calibri" panose="020F0502020204030204" pitchFamily="34" charset="0"/>
              </a:rPr>
              <a:t>             la respuesta a los requerimientos del programa y del comitente.</a:t>
            </a:r>
            <a:endParaRPr lang="es-AR" sz="2000" dirty="0">
              <a:latin typeface="Calibri" panose="020F0502020204030204" pitchFamily="34" charset="0"/>
              <a:ea typeface="Calibri" panose="020F0502020204030204" pitchFamily="34" charset="0"/>
            </a:endParaRPr>
          </a:p>
          <a:p>
            <a:pPr marR="342900" lvl="0">
              <a:lnSpc>
                <a:spcPct val="97000"/>
              </a:lnSpc>
              <a:tabLst>
                <a:tab pos="302260" algn="l"/>
              </a:tabLst>
            </a:pPr>
            <a:r>
              <a:rPr lang="es-AR" sz="1600" b="1" dirty="0">
                <a:latin typeface="Calibri" panose="020F0502020204030204" pitchFamily="34" charset="0"/>
                <a:ea typeface="Calibri" panose="020F0502020204030204" pitchFamily="34" charset="0"/>
              </a:rPr>
              <a:t>	Tecnología – expresión:</a:t>
            </a:r>
            <a:r>
              <a:rPr lang="es-AR" sz="1600" dirty="0">
                <a:latin typeface="Calibri" panose="020F0502020204030204" pitchFamily="34" charset="0"/>
                <a:ea typeface="Calibri" panose="020F0502020204030204" pitchFamily="34" charset="0"/>
              </a:rPr>
              <a:t>   los recursos técnicos y constructivos como posibilitantes y cualificantes del  	                                	             espacio arquitectónico.</a:t>
            </a:r>
          </a:p>
          <a:p>
            <a:pPr marL="342900" marR="342900" lvl="0" indent="-342900">
              <a:lnSpc>
                <a:spcPct val="97000"/>
              </a:lnSpc>
              <a:buFont typeface="Calibri" panose="020F0502020204030204" pitchFamily="34" charset="0"/>
              <a:buChar char="-"/>
              <a:tabLst>
                <a:tab pos="302260" algn="l"/>
              </a:tabLst>
            </a:pPr>
            <a:endParaRPr lang="es-ES" sz="1600" dirty="0">
              <a:solidFill>
                <a:srgbClr val="000000"/>
              </a:solidFill>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86920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alpha val="75000"/>
          </a:schemeClr>
        </a:solidFill>
        <a:effectLst/>
      </p:bgPr>
    </p:bg>
    <p:spTree>
      <p:nvGrpSpPr>
        <p:cNvPr id="1" name="">
          <a:extLst>
            <a:ext uri="{FF2B5EF4-FFF2-40B4-BE49-F238E27FC236}">
              <a16:creationId xmlns:a16="http://schemas.microsoft.com/office/drawing/2014/main" id="{E5D9112A-284F-A448-CB2E-C0FCCFDB7E57}"/>
            </a:ext>
          </a:extLst>
        </p:cNvPr>
        <p:cNvGrpSpPr/>
        <p:nvPr/>
      </p:nvGrpSpPr>
      <p:grpSpPr>
        <a:xfrm>
          <a:off x="0" y="0"/>
          <a:ext cx="0" cy="0"/>
          <a:chOff x="0" y="0"/>
          <a:chExt cx="0" cy="0"/>
        </a:xfrm>
      </p:grpSpPr>
      <p:sp>
        <p:nvSpPr>
          <p:cNvPr id="311298" name="AutoShape 2" descr="Le Corbusier, Maison Dom-Ino proyecto 1915 1">
            <a:extLst>
              <a:ext uri="{FF2B5EF4-FFF2-40B4-BE49-F238E27FC236}">
                <a16:creationId xmlns:a16="http://schemas.microsoft.com/office/drawing/2014/main" id="{FB75EB4F-7D55-96E0-A8D2-938881D01003}"/>
              </a:ext>
            </a:extLst>
          </p:cNvP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CuadroTexto 4">
            <a:extLst>
              <a:ext uri="{FF2B5EF4-FFF2-40B4-BE49-F238E27FC236}">
                <a16:creationId xmlns:a16="http://schemas.microsoft.com/office/drawing/2014/main" id="{F128B45A-4FD2-412E-B427-B8946E2F58A0}"/>
              </a:ext>
            </a:extLst>
          </p:cNvPr>
          <p:cNvSpPr txBox="1"/>
          <p:nvPr/>
        </p:nvSpPr>
        <p:spPr>
          <a:xfrm>
            <a:off x="0" y="0"/>
            <a:ext cx="9252857" cy="7138301"/>
          </a:xfrm>
          <a:prstGeom prst="rect">
            <a:avLst/>
          </a:prstGeom>
          <a:solidFill>
            <a:schemeClr val="tx1">
              <a:lumMod val="85000"/>
            </a:schemeClr>
          </a:solidFill>
        </p:spPr>
        <p:txBody>
          <a:bodyPr wrap="square">
            <a:spAutoFit/>
          </a:bodyPr>
          <a:lstStyle/>
          <a:p>
            <a:pPr marR="342900" lvl="0">
              <a:lnSpc>
                <a:spcPct val="97000"/>
              </a:lnSpc>
              <a:tabLst>
                <a:tab pos="302260" algn="l"/>
              </a:tabLst>
            </a:pPr>
            <a:r>
              <a:rPr lang="es-AR" sz="1600" b="1" dirty="0">
                <a:latin typeface="Calibri" panose="020F0502020204030204" pitchFamily="34" charset="0"/>
                <a:ea typeface="Calibri" panose="020F0502020204030204" pitchFamily="34" charset="0"/>
              </a:rPr>
              <a:t>F - Utilizar</a:t>
            </a:r>
            <a:r>
              <a:rPr lang="es-AR" sz="1600" dirty="0">
                <a:latin typeface="Calibri" panose="020F0502020204030204" pitchFamily="34" charset="0"/>
                <a:ea typeface="Calibri" panose="020F0502020204030204" pitchFamily="34" charset="0"/>
              </a:rPr>
              <a:t> </a:t>
            </a:r>
            <a:r>
              <a:rPr lang="es-AR" sz="1600" b="1" dirty="0">
                <a:latin typeface="Calibri" panose="020F0502020204030204" pitchFamily="34" charset="0"/>
                <a:ea typeface="Calibri" panose="020F0502020204030204" pitchFamily="34" charset="0"/>
              </a:rPr>
              <a:t>la misma hipótesis</a:t>
            </a:r>
            <a:r>
              <a:rPr lang="es-AR" sz="1600" dirty="0">
                <a:latin typeface="Calibri" panose="020F0502020204030204" pitchFamily="34" charset="0"/>
                <a:ea typeface="Calibri" panose="020F0502020204030204" pitchFamily="34" charset="0"/>
              </a:rPr>
              <a:t> o </a:t>
            </a:r>
            <a:r>
              <a:rPr lang="es-AR" sz="1600" b="1" dirty="0">
                <a:latin typeface="Calibri" panose="020F0502020204030204" pitchFamily="34" charset="0"/>
                <a:ea typeface="Calibri" panose="020F0502020204030204" pitchFamily="34" charset="0"/>
              </a:rPr>
              <a:t>interrogante</a:t>
            </a:r>
            <a:r>
              <a:rPr lang="es-AR" sz="1600" dirty="0">
                <a:latin typeface="Calibri" panose="020F0502020204030204" pitchFamily="34" charset="0"/>
                <a:ea typeface="Calibri" panose="020F0502020204030204" pitchFamily="34" charset="0"/>
              </a:rPr>
              <a:t> elaborada para la parte de Ciudad, si permite analizar comparativamente las tres obras seleccionadas, </a:t>
            </a:r>
            <a:r>
              <a:rPr lang="es-AR" sz="1600" b="1" dirty="0">
                <a:latin typeface="Calibri" panose="020F0502020204030204" pitchFamily="34" charset="0"/>
                <a:ea typeface="Calibri" panose="020F0502020204030204" pitchFamily="34" charset="0"/>
              </a:rPr>
              <a:t>o formular una nueva</a:t>
            </a:r>
            <a:r>
              <a:rPr lang="es-AR" sz="1600" dirty="0">
                <a:latin typeface="Calibri" panose="020F0502020204030204" pitchFamily="34" charset="0"/>
                <a:ea typeface="Calibri" panose="020F0502020204030204" pitchFamily="34" charset="0"/>
              </a:rPr>
              <a:t> hipótesis o interrogante tomando como eje una o más de las mismas problemáticas:</a:t>
            </a:r>
            <a:endParaRPr lang="es-AR" sz="2000" dirty="0">
              <a:latin typeface="Calibri" panose="020F0502020204030204" pitchFamily="34" charset="0"/>
              <a:ea typeface="Calibri" panose="020F0502020204030204" pitchFamily="34" charset="0"/>
            </a:endParaRPr>
          </a:p>
          <a:p>
            <a:pPr marL="498475" marR="342900" indent="-228600">
              <a:lnSpc>
                <a:spcPct val="97000"/>
              </a:lnSpc>
              <a:buNone/>
              <a:tabLst>
                <a:tab pos="302260" algn="l"/>
              </a:tabLst>
            </a:pPr>
            <a:r>
              <a:rPr lang="es-AR" sz="1600" dirty="0">
                <a:latin typeface="Calibri" panose="020F0502020204030204" pitchFamily="34" charset="0"/>
                <a:ea typeface="Calibri" panose="020F0502020204030204" pitchFamily="34" charset="0"/>
              </a:rPr>
              <a:t> </a:t>
            </a:r>
            <a:endParaRPr lang="es-AR" sz="2000" dirty="0">
              <a:latin typeface="Calibri" panose="020F0502020204030204" pitchFamily="34" charset="0"/>
              <a:ea typeface="Calibri" panose="020F0502020204030204" pitchFamily="34" charset="0"/>
            </a:endParaRPr>
          </a:p>
          <a:p>
            <a:pPr marL="498475" marR="342900" indent="-228600">
              <a:lnSpc>
                <a:spcPct val="97000"/>
              </a:lnSpc>
              <a:buNone/>
              <a:tabLst>
                <a:tab pos="302260" algn="l"/>
              </a:tabLst>
            </a:pPr>
            <a:r>
              <a:rPr lang="es-AR" sz="1600" b="1" dirty="0">
                <a:latin typeface="Calibri" panose="020F0502020204030204" pitchFamily="34" charset="0"/>
                <a:ea typeface="Calibri" panose="020F0502020204030204" pitchFamily="34" charset="0"/>
              </a:rPr>
              <a:t>1. La respuesta a problemáticas regionales, sectoriales o sociales.</a:t>
            </a:r>
            <a:endParaRPr lang="es-AR" sz="2000" b="1" dirty="0">
              <a:latin typeface="Calibri" panose="020F0502020204030204" pitchFamily="34" charset="0"/>
              <a:ea typeface="Calibri" panose="020F0502020204030204" pitchFamily="34" charset="0"/>
            </a:endParaRPr>
          </a:p>
          <a:p>
            <a:pPr marL="498475" marR="342900" indent="-228600">
              <a:lnSpc>
                <a:spcPct val="97000"/>
              </a:lnSpc>
              <a:buNone/>
              <a:tabLst>
                <a:tab pos="302260" algn="l"/>
              </a:tabLst>
            </a:pPr>
            <a:r>
              <a:rPr lang="es-AR" sz="1600" b="1" dirty="0">
                <a:latin typeface="Calibri" panose="020F0502020204030204" pitchFamily="34" charset="0"/>
                <a:ea typeface="Calibri" panose="020F0502020204030204" pitchFamily="34" charset="0"/>
              </a:rPr>
              <a:t>2. La contribución a la mejora del espacio urbano (público o privado).</a:t>
            </a:r>
            <a:endParaRPr lang="es-AR" sz="2000" b="1" dirty="0">
              <a:latin typeface="Calibri" panose="020F0502020204030204" pitchFamily="34" charset="0"/>
              <a:ea typeface="Calibri" panose="020F0502020204030204" pitchFamily="34" charset="0"/>
            </a:endParaRPr>
          </a:p>
          <a:p>
            <a:pPr marL="498475" marR="342900" indent="-228600">
              <a:lnSpc>
                <a:spcPct val="97000"/>
              </a:lnSpc>
              <a:buNone/>
              <a:tabLst>
                <a:tab pos="302260" algn="l"/>
              </a:tabLst>
            </a:pPr>
            <a:r>
              <a:rPr lang="es-AR" sz="1600" b="1" dirty="0">
                <a:latin typeface="Calibri" panose="020F0502020204030204" pitchFamily="34" charset="0"/>
                <a:ea typeface="Calibri" panose="020F0502020204030204" pitchFamily="34" charset="0"/>
              </a:rPr>
              <a:t>3. La valorización de las preexistencias y del patrimonio.</a:t>
            </a:r>
            <a:endParaRPr lang="es-AR" sz="2000" b="1" dirty="0">
              <a:latin typeface="Calibri" panose="020F0502020204030204" pitchFamily="34" charset="0"/>
              <a:ea typeface="Calibri" panose="020F0502020204030204" pitchFamily="34" charset="0"/>
            </a:endParaRPr>
          </a:p>
          <a:p>
            <a:pPr marL="498475" marR="342900" indent="-228600">
              <a:lnSpc>
                <a:spcPct val="97000"/>
              </a:lnSpc>
              <a:buNone/>
              <a:tabLst>
                <a:tab pos="302260" algn="l"/>
              </a:tabLst>
            </a:pPr>
            <a:r>
              <a:rPr lang="es-AR" sz="1600" b="1" dirty="0">
                <a:latin typeface="Calibri" panose="020F0502020204030204" pitchFamily="34" charset="0"/>
                <a:ea typeface="Calibri" panose="020F0502020204030204" pitchFamily="34" charset="0"/>
              </a:rPr>
              <a:t>4. La minimización del impacto ambiental.</a:t>
            </a:r>
            <a:endParaRPr lang="es-AR" sz="2000" b="1" dirty="0">
              <a:latin typeface="Calibri" panose="020F0502020204030204" pitchFamily="34" charset="0"/>
              <a:ea typeface="Calibri" panose="020F0502020204030204" pitchFamily="34" charset="0"/>
            </a:endParaRPr>
          </a:p>
          <a:p>
            <a:pPr marL="498475" marR="342900" indent="-228600">
              <a:lnSpc>
                <a:spcPct val="97000"/>
              </a:lnSpc>
              <a:buNone/>
              <a:tabLst>
                <a:tab pos="302260" algn="l"/>
              </a:tabLst>
            </a:pPr>
            <a:r>
              <a:rPr lang="es-AR" sz="1600" b="1" dirty="0">
                <a:latin typeface="Calibri" panose="020F0502020204030204" pitchFamily="34" charset="0"/>
                <a:ea typeface="Calibri" panose="020F0502020204030204" pitchFamily="34" charset="0"/>
              </a:rPr>
              <a:t>5. La respuesta a los paradigmas contemporáneos.</a:t>
            </a:r>
            <a:endParaRPr lang="es-AR" sz="2000" b="1" dirty="0">
              <a:latin typeface="Calibri" panose="020F0502020204030204" pitchFamily="34" charset="0"/>
              <a:ea typeface="Calibri" panose="020F0502020204030204" pitchFamily="34" charset="0"/>
            </a:endParaRPr>
          </a:p>
          <a:p>
            <a:pPr marL="498475" marR="342900" indent="-228600">
              <a:lnSpc>
                <a:spcPct val="97000"/>
              </a:lnSpc>
              <a:buNone/>
              <a:tabLst>
                <a:tab pos="302260" algn="l"/>
              </a:tabLst>
            </a:pPr>
            <a:r>
              <a:rPr lang="es-AR" sz="1600" dirty="0">
                <a:latin typeface="Calibri" panose="020F0502020204030204" pitchFamily="34" charset="0"/>
                <a:ea typeface="Calibri" panose="020F0502020204030204" pitchFamily="34" charset="0"/>
              </a:rPr>
              <a:t> </a:t>
            </a:r>
          </a:p>
          <a:p>
            <a:pPr marL="498475" marR="342900" indent="-228600">
              <a:lnSpc>
                <a:spcPct val="97000"/>
              </a:lnSpc>
              <a:buNone/>
              <a:tabLst>
                <a:tab pos="302260" algn="l"/>
              </a:tabLst>
            </a:pPr>
            <a:endParaRPr lang="es-AR" sz="2000" dirty="0">
              <a:solidFill>
                <a:schemeClr val="tx1"/>
              </a:solidFill>
              <a:latin typeface="Calibri" panose="020F0502020204030204" pitchFamily="34" charset="0"/>
              <a:ea typeface="Calibri" panose="020F0502020204030204" pitchFamily="34" charset="0"/>
            </a:endParaRPr>
          </a:p>
          <a:p>
            <a:pPr marR="342900" lvl="0">
              <a:lnSpc>
                <a:spcPct val="97000"/>
              </a:lnSpc>
              <a:tabLst>
                <a:tab pos="302260" algn="l"/>
              </a:tabLst>
            </a:pPr>
            <a:r>
              <a:rPr lang="es-AR" sz="1600" b="1" dirty="0">
                <a:solidFill>
                  <a:schemeClr val="tx1"/>
                </a:solidFill>
                <a:latin typeface="Calibri" panose="020F0502020204030204" pitchFamily="34" charset="0"/>
                <a:ea typeface="Calibri" panose="020F0502020204030204" pitchFamily="34" charset="0"/>
              </a:rPr>
              <a:t>G - </a:t>
            </a:r>
            <a:r>
              <a:rPr lang="es-AR" sz="1600" dirty="0">
                <a:solidFill>
                  <a:schemeClr val="tx1"/>
                </a:solidFill>
                <a:latin typeface="Calibri" panose="020F0502020204030204" pitchFamily="34" charset="0"/>
                <a:ea typeface="Calibri" panose="020F0502020204030204" pitchFamily="34" charset="0"/>
              </a:rPr>
              <a:t>Para </a:t>
            </a:r>
            <a:r>
              <a:rPr lang="es-AR" sz="1600" b="1" dirty="0">
                <a:solidFill>
                  <a:schemeClr val="tx1"/>
                </a:solidFill>
                <a:latin typeface="Calibri" panose="020F0502020204030204" pitchFamily="34" charset="0"/>
                <a:ea typeface="Calibri" panose="020F0502020204030204" pitchFamily="34" charset="0"/>
              </a:rPr>
              <a:t>poner a prueba la hipótesis o responder</a:t>
            </a:r>
            <a:r>
              <a:rPr lang="es-AR" sz="1600" dirty="0">
                <a:solidFill>
                  <a:schemeClr val="tx1"/>
                </a:solidFill>
                <a:latin typeface="Calibri" panose="020F0502020204030204" pitchFamily="34" charset="0"/>
                <a:ea typeface="Calibri" panose="020F0502020204030204" pitchFamily="34" charset="0"/>
              </a:rPr>
              <a:t> </a:t>
            </a:r>
            <a:r>
              <a:rPr lang="es-AR" sz="1600" b="1" dirty="0">
                <a:solidFill>
                  <a:schemeClr val="tx1"/>
                </a:solidFill>
                <a:latin typeface="Calibri" panose="020F0502020204030204" pitchFamily="34" charset="0"/>
                <a:ea typeface="Calibri" panose="020F0502020204030204" pitchFamily="34" charset="0"/>
              </a:rPr>
              <a:t>el interrogante</a:t>
            </a:r>
            <a:r>
              <a:rPr lang="es-AR" sz="1600" dirty="0">
                <a:solidFill>
                  <a:schemeClr val="tx1"/>
                </a:solidFill>
                <a:latin typeface="Calibri" panose="020F0502020204030204" pitchFamily="34" charset="0"/>
                <a:ea typeface="Calibri" panose="020F0502020204030204" pitchFamily="34" charset="0"/>
              </a:rPr>
              <a:t>,</a:t>
            </a:r>
            <a:r>
              <a:rPr lang="es-AR" sz="1600" b="1" dirty="0">
                <a:solidFill>
                  <a:schemeClr val="tx1"/>
                </a:solidFill>
                <a:latin typeface="Calibri" panose="020F0502020204030204" pitchFamily="34" charset="0"/>
                <a:ea typeface="Calibri" panose="020F0502020204030204" pitchFamily="34" charset="0"/>
              </a:rPr>
              <a:t> realizar</a:t>
            </a:r>
            <a:r>
              <a:rPr lang="es-AR" sz="1600" dirty="0">
                <a:solidFill>
                  <a:schemeClr val="tx1"/>
                </a:solidFill>
                <a:latin typeface="Calibri" panose="020F0502020204030204" pitchFamily="34" charset="0"/>
                <a:ea typeface="Calibri" panose="020F0502020204030204" pitchFamily="34" charset="0"/>
              </a:rPr>
              <a:t> </a:t>
            </a:r>
            <a:r>
              <a:rPr lang="es-AR" sz="1600" b="1" dirty="0">
                <a:solidFill>
                  <a:schemeClr val="tx1"/>
                </a:solidFill>
                <a:latin typeface="Calibri" panose="020F0502020204030204" pitchFamily="34" charset="0"/>
                <a:ea typeface="Calibri" panose="020F0502020204030204" pitchFamily="34" charset="0"/>
              </a:rPr>
              <a:t>un análisis gráfico-conceptual</a:t>
            </a:r>
            <a:r>
              <a:rPr lang="es-AR" sz="1600" dirty="0">
                <a:solidFill>
                  <a:schemeClr val="tx1"/>
                </a:solidFill>
                <a:latin typeface="Calibri" panose="020F0502020204030204" pitchFamily="34" charset="0"/>
                <a:ea typeface="Calibri" panose="020F0502020204030204" pitchFamily="34" charset="0"/>
              </a:rPr>
              <a:t> 	de las tres obras, considerando el contexto contemporáneo de las mismas en tanto:</a:t>
            </a:r>
          </a:p>
          <a:p>
            <a:pPr marR="342900" lvl="0">
              <a:lnSpc>
                <a:spcPct val="97000"/>
              </a:lnSpc>
              <a:tabLst>
                <a:tab pos="302260" algn="l"/>
              </a:tabLst>
            </a:pPr>
            <a:endParaRPr lang="es-AR" sz="2000" dirty="0">
              <a:solidFill>
                <a:schemeClr val="tx1"/>
              </a:solidFill>
              <a:latin typeface="Calibri" panose="020F0502020204030204" pitchFamily="34" charset="0"/>
              <a:ea typeface="Calibri" panose="020F0502020204030204" pitchFamily="34" charset="0"/>
            </a:endParaRPr>
          </a:p>
          <a:p>
            <a:pPr marR="342900" lvl="0">
              <a:lnSpc>
                <a:spcPct val="97000"/>
              </a:lnSpc>
              <a:tabLst>
                <a:tab pos="302260" algn="l"/>
              </a:tabLst>
            </a:pPr>
            <a:r>
              <a:rPr lang="es-AR" sz="1600" dirty="0">
                <a:solidFill>
                  <a:schemeClr val="tx1"/>
                </a:solidFill>
                <a:latin typeface="Calibri" panose="020F0502020204030204" pitchFamily="34" charset="0"/>
                <a:ea typeface="Calibri" panose="020F0502020204030204" pitchFamily="34" charset="0"/>
              </a:rPr>
              <a:t>	La industria, las nuevas tecnologías y los modos de producción</a:t>
            </a:r>
            <a:endParaRPr lang="es-AR" sz="2000" dirty="0">
              <a:solidFill>
                <a:schemeClr val="tx1"/>
              </a:solidFill>
              <a:latin typeface="Calibri" panose="020F0502020204030204" pitchFamily="34" charset="0"/>
              <a:ea typeface="Calibri" panose="020F0502020204030204" pitchFamily="34" charset="0"/>
            </a:endParaRPr>
          </a:p>
          <a:p>
            <a:pPr marR="342900" lvl="0">
              <a:lnSpc>
                <a:spcPct val="97000"/>
              </a:lnSpc>
              <a:tabLst>
                <a:tab pos="302260" algn="l"/>
              </a:tabLst>
            </a:pPr>
            <a:r>
              <a:rPr lang="es-AR" sz="1600" dirty="0">
                <a:solidFill>
                  <a:schemeClr val="tx1"/>
                </a:solidFill>
                <a:latin typeface="Calibri" panose="020F0502020204030204" pitchFamily="34" charset="0"/>
                <a:ea typeface="Calibri" panose="020F0502020204030204" pitchFamily="34" charset="0"/>
              </a:rPr>
              <a:t>	Las ideologías sociopolíticas y las economías de mercado actuales</a:t>
            </a:r>
            <a:endParaRPr lang="es-AR" sz="2000" dirty="0">
              <a:solidFill>
                <a:schemeClr val="tx1"/>
              </a:solidFill>
              <a:latin typeface="Calibri" panose="020F0502020204030204" pitchFamily="34" charset="0"/>
              <a:ea typeface="Calibri" panose="020F0502020204030204" pitchFamily="34" charset="0"/>
            </a:endParaRPr>
          </a:p>
          <a:p>
            <a:pPr marR="342900" lvl="0">
              <a:lnSpc>
                <a:spcPct val="97000"/>
              </a:lnSpc>
              <a:tabLst>
                <a:tab pos="302260" algn="l"/>
              </a:tabLst>
            </a:pPr>
            <a:r>
              <a:rPr lang="es-AR" sz="1600" dirty="0">
                <a:solidFill>
                  <a:schemeClr val="tx1"/>
                </a:solidFill>
                <a:latin typeface="Calibri" panose="020F0502020204030204" pitchFamily="34" charset="0"/>
                <a:ea typeface="Calibri" panose="020F0502020204030204" pitchFamily="34" charset="0"/>
              </a:rPr>
              <a:t>	La tecnología digital y los medios de comunicación</a:t>
            </a:r>
            <a:endParaRPr lang="es-AR" sz="2000" dirty="0">
              <a:solidFill>
                <a:schemeClr val="tx1"/>
              </a:solidFill>
              <a:latin typeface="Calibri" panose="020F0502020204030204" pitchFamily="34" charset="0"/>
              <a:ea typeface="Calibri" panose="020F0502020204030204" pitchFamily="34" charset="0"/>
            </a:endParaRPr>
          </a:p>
          <a:p>
            <a:pPr marR="342900" lvl="0">
              <a:lnSpc>
                <a:spcPct val="97000"/>
              </a:lnSpc>
              <a:tabLst>
                <a:tab pos="302260" algn="l"/>
              </a:tabLst>
            </a:pPr>
            <a:r>
              <a:rPr lang="es-AR" sz="1600" dirty="0">
                <a:solidFill>
                  <a:schemeClr val="tx1"/>
                </a:solidFill>
                <a:latin typeface="Calibri" panose="020F0502020204030204" pitchFamily="34" charset="0"/>
                <a:ea typeface="Calibri" panose="020F0502020204030204" pitchFamily="34" charset="0"/>
              </a:rPr>
              <a:t>	Las expresiones artísticas contemporáneas.</a:t>
            </a:r>
            <a:endParaRPr lang="es-AR" sz="2000" dirty="0">
              <a:solidFill>
                <a:schemeClr val="tx1"/>
              </a:solidFill>
              <a:latin typeface="Calibri" panose="020F0502020204030204" pitchFamily="34" charset="0"/>
              <a:ea typeface="Calibri" panose="020F0502020204030204" pitchFamily="34" charset="0"/>
            </a:endParaRPr>
          </a:p>
          <a:p>
            <a:pPr marL="457200" marR="342900" indent="-228600">
              <a:lnSpc>
                <a:spcPct val="97000"/>
              </a:lnSpc>
              <a:buNone/>
              <a:tabLst>
                <a:tab pos="302260" algn="l"/>
              </a:tabLst>
            </a:pPr>
            <a:r>
              <a:rPr lang="es-AR" sz="1200" dirty="0">
                <a:solidFill>
                  <a:schemeClr val="tx1"/>
                </a:solidFill>
                <a:latin typeface="Calibri" panose="020F0502020204030204" pitchFamily="34" charset="0"/>
                <a:ea typeface="Calibri" panose="020F0502020204030204" pitchFamily="34" charset="0"/>
              </a:rPr>
              <a:t> </a:t>
            </a:r>
          </a:p>
          <a:p>
            <a:pPr marL="457200" marR="342900" indent="-228600">
              <a:lnSpc>
                <a:spcPct val="97000"/>
              </a:lnSpc>
              <a:buNone/>
              <a:tabLst>
                <a:tab pos="302260" algn="l"/>
              </a:tabLst>
            </a:pPr>
            <a:endParaRPr lang="es-AR" sz="2000" dirty="0">
              <a:solidFill>
                <a:schemeClr val="tx1"/>
              </a:solidFill>
              <a:latin typeface="Calibri" panose="020F0502020204030204" pitchFamily="34" charset="0"/>
              <a:ea typeface="Calibri" panose="020F0502020204030204" pitchFamily="34" charset="0"/>
            </a:endParaRPr>
          </a:p>
          <a:p>
            <a:pPr marL="327660" marR="342900" lvl="0" indent="-228600">
              <a:lnSpc>
                <a:spcPct val="97000"/>
              </a:lnSpc>
              <a:tabLst>
                <a:tab pos="302260" algn="l"/>
              </a:tabLst>
            </a:pPr>
            <a:r>
              <a:rPr lang="es-AR" sz="1600" dirty="0">
                <a:solidFill>
                  <a:schemeClr val="tx1"/>
                </a:solidFill>
                <a:latin typeface="Calibri" panose="020F0502020204030204" pitchFamily="34" charset="0"/>
                <a:ea typeface="Calibri" panose="020F0502020204030204" pitchFamily="34" charset="0"/>
              </a:rPr>
              <a:t>		Dicho análisis se efectuará teniendo en cuenta </a:t>
            </a:r>
            <a:r>
              <a:rPr lang="es-AR" sz="1600" i="1" dirty="0">
                <a:solidFill>
                  <a:schemeClr val="tx1"/>
                </a:solidFill>
                <a:latin typeface="Calibri" panose="020F0502020204030204" pitchFamily="34" charset="0"/>
                <a:ea typeface="Calibri" panose="020F0502020204030204" pitchFamily="34" charset="0"/>
              </a:rPr>
              <a:t>la postura de cada autor respecto de qué entiende que debe ser la arquitectura </a:t>
            </a:r>
            <a:r>
              <a:rPr lang="es-AR" sz="1600" dirty="0">
                <a:solidFill>
                  <a:schemeClr val="tx1"/>
                </a:solidFill>
                <a:latin typeface="Calibri" panose="020F0502020204030204" pitchFamily="34" charset="0"/>
                <a:ea typeface="Calibri" panose="020F0502020204030204" pitchFamily="34" charset="0"/>
              </a:rPr>
              <a:t>dentro de ese contexto, </a:t>
            </a:r>
            <a:r>
              <a:rPr lang="es-AR" sz="1600" b="1" dirty="0">
                <a:solidFill>
                  <a:schemeClr val="tx1"/>
                </a:solidFill>
                <a:latin typeface="Calibri" panose="020F0502020204030204" pitchFamily="34" charset="0"/>
                <a:ea typeface="Calibri" panose="020F0502020204030204" pitchFamily="34" charset="0"/>
              </a:rPr>
              <a:t>en las siguientes relaciones:</a:t>
            </a:r>
          </a:p>
          <a:p>
            <a:pPr marL="327660" marR="342900" lvl="0" indent="-228600">
              <a:lnSpc>
                <a:spcPct val="97000"/>
              </a:lnSpc>
              <a:tabLst>
                <a:tab pos="302260" algn="l"/>
              </a:tabLst>
            </a:pPr>
            <a:endParaRPr lang="es-AR" sz="1600" dirty="0">
              <a:solidFill>
                <a:schemeClr val="tx1"/>
              </a:solidFill>
              <a:latin typeface="Calibri" panose="020F0502020204030204" pitchFamily="34" charset="0"/>
              <a:ea typeface="Calibri" panose="020F0502020204030204" pitchFamily="34" charset="0"/>
            </a:endParaRPr>
          </a:p>
          <a:p>
            <a:pPr marR="342900" lvl="0">
              <a:lnSpc>
                <a:spcPct val="97000"/>
              </a:lnSpc>
              <a:tabLst>
                <a:tab pos="302260" algn="l"/>
              </a:tabLst>
            </a:pPr>
            <a:r>
              <a:rPr lang="es-AR" sz="1600" b="1" dirty="0">
                <a:solidFill>
                  <a:schemeClr val="tx1"/>
                </a:solidFill>
                <a:latin typeface="Calibri" panose="020F0502020204030204" pitchFamily="34" charset="0"/>
                <a:ea typeface="Calibri" panose="020F0502020204030204" pitchFamily="34" charset="0"/>
              </a:rPr>
              <a:t>	Obra – entorno:               </a:t>
            </a:r>
            <a:r>
              <a:rPr lang="es-AR" sz="1600" dirty="0">
                <a:solidFill>
                  <a:schemeClr val="tx1"/>
                </a:solidFill>
                <a:latin typeface="Calibri" panose="020F0502020204030204" pitchFamily="34" charset="0"/>
                <a:ea typeface="Calibri" panose="020F0502020204030204" pitchFamily="34" charset="0"/>
              </a:rPr>
              <a:t> la inserción urbana y su aporte (o no) al espacio urbano.</a:t>
            </a:r>
          </a:p>
          <a:p>
            <a:pPr marR="342900" lvl="0">
              <a:lnSpc>
                <a:spcPct val="97000"/>
              </a:lnSpc>
              <a:tabLst>
                <a:tab pos="302260" algn="l"/>
              </a:tabLst>
            </a:pPr>
            <a:r>
              <a:rPr lang="es-AR" sz="1600" b="1" dirty="0">
                <a:solidFill>
                  <a:schemeClr val="tx1"/>
                </a:solidFill>
                <a:latin typeface="Calibri" panose="020F0502020204030204" pitchFamily="34" charset="0"/>
                <a:ea typeface="Calibri" panose="020F0502020204030204" pitchFamily="34" charset="0"/>
              </a:rPr>
              <a:t>	Espacio – función:</a:t>
            </a:r>
            <a:r>
              <a:rPr lang="es-AR" sz="1600" dirty="0">
                <a:solidFill>
                  <a:schemeClr val="tx1"/>
                </a:solidFill>
                <a:latin typeface="Calibri" panose="020F0502020204030204" pitchFamily="34" charset="0"/>
                <a:ea typeface="Calibri" panose="020F0502020204030204" pitchFamily="34" charset="0"/>
              </a:rPr>
              <a:t>             la respuesta a los requerimientos del programa y del comitente.</a:t>
            </a:r>
          </a:p>
          <a:p>
            <a:pPr marR="342900" lvl="0">
              <a:lnSpc>
                <a:spcPct val="97000"/>
              </a:lnSpc>
              <a:tabLst>
                <a:tab pos="302260" algn="l"/>
              </a:tabLst>
            </a:pPr>
            <a:r>
              <a:rPr lang="es-AR" sz="1600" b="1" dirty="0">
                <a:solidFill>
                  <a:schemeClr val="tx1"/>
                </a:solidFill>
                <a:latin typeface="Calibri" panose="020F0502020204030204" pitchFamily="34" charset="0"/>
                <a:ea typeface="Calibri" panose="020F0502020204030204" pitchFamily="34" charset="0"/>
              </a:rPr>
              <a:t>	Tecnología – expresión:</a:t>
            </a:r>
            <a:r>
              <a:rPr lang="es-AR" sz="1600" dirty="0">
                <a:solidFill>
                  <a:schemeClr val="tx1"/>
                </a:solidFill>
                <a:latin typeface="Calibri" panose="020F0502020204030204" pitchFamily="34" charset="0"/>
                <a:ea typeface="Calibri" panose="020F0502020204030204" pitchFamily="34" charset="0"/>
              </a:rPr>
              <a:t>   los recursos técnicos y constructivos como posibilitantes y cualificantes del  	                                	             espacio arquitectónico.</a:t>
            </a:r>
          </a:p>
          <a:p>
            <a:pPr marL="457200" marR="342900" lvl="0" indent="-228600">
              <a:lnSpc>
                <a:spcPct val="97000"/>
              </a:lnSpc>
              <a:tabLst>
                <a:tab pos="302260" algn="l"/>
              </a:tabLst>
            </a:pPr>
            <a:endParaRPr lang="es-AR" sz="1600" dirty="0">
              <a:latin typeface="Calibri" panose="020F0502020204030204" pitchFamily="34" charset="0"/>
              <a:ea typeface="Calibri" panose="020F0502020204030204" pitchFamily="34" charset="0"/>
            </a:endParaRPr>
          </a:p>
          <a:p>
            <a:pPr marL="327660" marR="342900" lvl="0" indent="-228600">
              <a:lnSpc>
                <a:spcPct val="97000"/>
              </a:lnSpc>
              <a:tabLst>
                <a:tab pos="302260" algn="l"/>
              </a:tabLst>
            </a:pPr>
            <a:r>
              <a:rPr lang="es-AR" sz="1600" dirty="0">
                <a:latin typeface="Calibri" panose="020F0502020204030204" pitchFamily="34" charset="0"/>
                <a:ea typeface="Calibri" panose="020F0502020204030204" pitchFamily="34" charset="0"/>
              </a:rPr>
              <a:t>		</a:t>
            </a:r>
            <a:endParaRPr lang="es-ES" sz="1600" dirty="0">
              <a:solidFill>
                <a:srgbClr val="000000"/>
              </a:solidFill>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693404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p14"/>
          <p:cNvSpPr/>
          <p:nvPr/>
        </p:nvSpPr>
        <p:spPr>
          <a:xfrm>
            <a:off x="1763688" y="779186"/>
            <a:ext cx="7715304" cy="6858024"/>
          </a:xfrm>
          <a:prstGeom prst="rect">
            <a:avLst/>
          </a:prstGeom>
          <a:solidFill>
            <a:srgbClr val="C32F52"/>
          </a:solid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FFFFFF"/>
              </a:buClr>
              <a:buSzPts val="5400"/>
              <a:buFont typeface="Calibri"/>
              <a:buNone/>
              <a:tabLst/>
              <a:defRPr/>
            </a:pPr>
            <a:r>
              <a:rPr kumimoji="0" lang="es-AR" sz="5400" b="1" i="0" u="none" strike="noStrike" kern="0" cap="none" spc="0" normalizeH="0" baseline="0" noProof="0">
                <a:ln>
                  <a:noFill/>
                </a:ln>
                <a:solidFill>
                  <a:srgbClr val="FFFFFF"/>
                </a:solidFill>
                <a:effectLst/>
                <a:uLnTx/>
                <a:uFillTx/>
                <a:latin typeface="Calibri"/>
                <a:ea typeface="Calibri"/>
                <a:cs typeface="Calibri"/>
                <a:sym typeface="Calibri"/>
              </a:rPr>
              <a:t>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FFFFFF"/>
              </a:buClr>
              <a:buSzPts val="5400"/>
              <a:buFont typeface="Calibri"/>
              <a:buNone/>
              <a:tabLst/>
              <a:defRPr/>
            </a:pPr>
            <a:r>
              <a:rPr kumimoji="0" lang="es-AR" sz="5400" b="1" i="0" u="none" strike="noStrike" kern="0" cap="none" spc="0" normalizeH="0" baseline="0" noProof="0">
                <a:ln>
                  <a:noFill/>
                </a:ln>
                <a:solidFill>
                  <a:srgbClr val="FFFFFF"/>
                </a:solidFill>
                <a:effectLst/>
                <a:uLnTx/>
                <a:uFillTx/>
                <a:latin typeface="Calibri"/>
                <a:ea typeface="Calibri"/>
                <a:cs typeface="Calibri"/>
                <a:sym typeface="Calibri"/>
              </a:rPr>
              <a:t>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FFFFFF"/>
              </a:buClr>
              <a:buSzPts val="5400"/>
              <a:buFont typeface="Arial"/>
              <a:buNone/>
              <a:tabLst/>
              <a:defRPr/>
            </a:pPr>
            <a:endParaRPr kumimoji="0" sz="5400" b="1" i="0" u="none" strike="noStrike" kern="0" cap="none" spc="0" normalizeH="0" baseline="0" noProof="0">
              <a:ln>
                <a:noFill/>
              </a:ln>
              <a:solidFill>
                <a:srgbClr val="FFFFFF"/>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FFFFFF"/>
              </a:buClr>
              <a:buSzPts val="5400"/>
              <a:buFont typeface="Arial"/>
              <a:buNone/>
              <a:tabLst/>
              <a:defRPr/>
            </a:pPr>
            <a:endParaRPr kumimoji="0" sz="5400" b="1" i="0" u="none" strike="noStrike" kern="0" cap="none" spc="0" normalizeH="0" baseline="0" noProof="0">
              <a:ln>
                <a:noFill/>
              </a:ln>
              <a:solidFill>
                <a:srgbClr val="FFFFFF"/>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FFFFFF"/>
              </a:buClr>
              <a:buSzPts val="2400"/>
              <a:buFont typeface="Calibri"/>
              <a:buNone/>
              <a:tabLst/>
              <a:defRPr/>
            </a:pPr>
            <a:r>
              <a:rPr kumimoji="0" lang="es-AR" sz="2400" b="1" i="0" u="none" strike="noStrike" kern="0" cap="none" spc="0" normalizeH="0" baseline="0" noProof="0">
                <a:ln>
                  <a:noFill/>
                </a:ln>
                <a:solidFill>
                  <a:srgbClr val="FFFFFF"/>
                </a:solidFill>
                <a:effectLst/>
                <a:uLnTx/>
                <a:uFillTx/>
                <a:latin typeface="Calibri"/>
                <a:ea typeface="Calibri"/>
                <a:cs typeface="Calibri"/>
                <a:sym typeface="Calibri"/>
              </a:rPr>
              <a:t>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FFFFFF"/>
              </a:buClr>
              <a:buSzPts val="2400"/>
              <a:buFont typeface="Arial"/>
              <a:buNone/>
              <a:tabLst/>
              <a:defRPr/>
            </a:pPr>
            <a:endParaRPr kumimoji="0" sz="2400" b="1" i="0" u="none" strike="noStrike" kern="0" cap="none" spc="0" normalizeH="0" baseline="0" noProof="0">
              <a:ln>
                <a:noFill/>
              </a:ln>
              <a:solidFill>
                <a:srgbClr val="FFFFFF"/>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FFFFFF"/>
              </a:buClr>
              <a:buSzPts val="2400"/>
              <a:buFont typeface="Arial"/>
              <a:buNone/>
              <a:tabLst/>
              <a:defRPr/>
            </a:pPr>
            <a:endParaRPr kumimoji="0" sz="2400" b="1" i="0" u="none" strike="noStrike" kern="0" cap="none" spc="0" normalizeH="0" baseline="0" noProof="0">
              <a:ln>
                <a:noFill/>
              </a:ln>
              <a:solidFill>
                <a:srgbClr val="FFFFFF"/>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FFFFFF"/>
              </a:buClr>
              <a:buSzPts val="2400"/>
              <a:buFont typeface="Arial"/>
              <a:buNone/>
              <a:tabLst/>
              <a:defRPr/>
            </a:pPr>
            <a:endParaRPr kumimoji="0" sz="2400" b="1" i="0" u="none" strike="noStrike" kern="0" cap="none" spc="0" normalizeH="0" baseline="0" noProof="0">
              <a:ln>
                <a:noFill/>
              </a:ln>
              <a:solidFill>
                <a:srgbClr val="FFFFFF"/>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FFFFFF"/>
              </a:buClr>
              <a:buSzPts val="2400"/>
              <a:buFont typeface="Arial"/>
              <a:buNone/>
              <a:tabLst/>
              <a:defRPr/>
            </a:pPr>
            <a:endParaRPr kumimoji="0" sz="2400" b="1" i="0" u="none" strike="noStrike" kern="0" cap="none" spc="0" normalizeH="0" baseline="0" noProof="0">
              <a:ln>
                <a:noFill/>
              </a:ln>
              <a:solidFill>
                <a:srgbClr val="FFFFFF"/>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FFFFFF"/>
              </a:buClr>
              <a:buSzPts val="2400"/>
              <a:buFont typeface="Arial"/>
              <a:buNone/>
              <a:tabLst/>
              <a:defRPr/>
            </a:pPr>
            <a:endParaRPr kumimoji="0" sz="2400" b="1" i="0" u="none" strike="noStrike" kern="0" cap="none" spc="0" normalizeH="0" baseline="0" noProof="0">
              <a:ln>
                <a:noFill/>
              </a:ln>
              <a:solidFill>
                <a:srgbClr val="FFFFFF"/>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FFFFFF"/>
              </a:buClr>
              <a:buSzPts val="2400"/>
              <a:buFont typeface="Arial"/>
              <a:buNone/>
              <a:tabLst/>
              <a:defRPr/>
            </a:pPr>
            <a:endParaRPr kumimoji="0" sz="2400" b="1" i="0" u="none" strike="noStrike" kern="0" cap="none" spc="0" normalizeH="0" baseline="0" noProof="0">
              <a:ln>
                <a:noFill/>
              </a:ln>
              <a:solidFill>
                <a:srgbClr val="FFFFFF"/>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FFFFFF"/>
              </a:buClr>
              <a:buSzPts val="2400"/>
              <a:buFont typeface="Arial"/>
              <a:buNone/>
              <a:tabLst/>
              <a:defRPr/>
            </a:pPr>
            <a:endParaRPr kumimoji="0" sz="2400" b="1" i="0" u="none" strike="noStrike" kern="0" cap="none" spc="0" normalizeH="0" baseline="0" noProof="0">
              <a:ln>
                <a:noFill/>
              </a:ln>
              <a:solidFill>
                <a:srgbClr val="FFFFFF"/>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FFFFFF"/>
              </a:buClr>
              <a:buSzPts val="2400"/>
              <a:buFont typeface="Arial"/>
              <a:buNone/>
              <a:tabLst/>
              <a:defRPr/>
            </a:pPr>
            <a:endParaRPr kumimoji="0" sz="2400" b="1"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58" name="Google Shape;358;p14"/>
          <p:cNvSpPr/>
          <p:nvPr/>
        </p:nvSpPr>
        <p:spPr>
          <a:xfrm>
            <a:off x="323528" y="779186"/>
            <a:ext cx="7715304" cy="286232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6000"/>
              <a:buFont typeface="Calibri"/>
              <a:buNone/>
              <a:tabLst/>
              <a:defRPr/>
            </a:pPr>
            <a:r>
              <a:rPr kumimoji="0" lang="es-AR" sz="6000" b="1" i="0" u="none" strike="noStrike" kern="0" cap="none" spc="0" normalizeH="0" baseline="0" noProof="0">
                <a:ln>
                  <a:noFill/>
                </a:ln>
                <a:solidFill>
                  <a:srgbClr val="000000"/>
                </a:solidFill>
                <a:effectLst/>
                <a:uLnTx/>
                <a:uFillTx/>
                <a:latin typeface="Calibri"/>
                <a:ea typeface="Calibri"/>
                <a:cs typeface="Calibri"/>
                <a:sym typeface="Calibri"/>
              </a:rPr>
              <a:t>La arquitectura/ciudad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6000"/>
              <a:buFont typeface="Calibri"/>
              <a:buNone/>
              <a:tabLst/>
              <a:defRPr/>
            </a:pPr>
            <a:r>
              <a:rPr kumimoji="0" lang="es-AR" sz="6000" b="1" i="0" u="none" strike="noStrike" kern="0" cap="none" spc="0" normalizeH="0" baseline="0" noProof="0">
                <a:ln>
                  <a:noFill/>
                </a:ln>
                <a:solidFill>
                  <a:srgbClr val="000000"/>
                </a:solidFill>
                <a:effectLst/>
                <a:uLnTx/>
                <a:uFillTx/>
                <a:latin typeface="Calibri"/>
                <a:ea typeface="Calibri"/>
                <a:cs typeface="Calibri"/>
                <a:sym typeface="Calibri"/>
              </a:rPr>
              <a:t>y su contribución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6000"/>
              <a:buFont typeface="Calibri"/>
              <a:buNone/>
              <a:tabLst/>
              <a:defRPr/>
            </a:pPr>
            <a:r>
              <a:rPr kumimoji="0" lang="es-AR" sz="6000" b="1" i="0" u="none" strike="noStrike" kern="0" cap="none" spc="0" normalizeH="0" baseline="0" noProof="0">
                <a:ln>
                  <a:noFill/>
                </a:ln>
                <a:solidFill>
                  <a:srgbClr val="000000"/>
                </a:solidFill>
                <a:effectLst/>
                <a:uLnTx/>
                <a:uFillTx/>
                <a:latin typeface="Calibri"/>
                <a:ea typeface="Calibri"/>
                <a:cs typeface="Calibri"/>
                <a:sym typeface="Calibri"/>
              </a:rPr>
              <a:t>a </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59" name="Google Shape;359;p14"/>
          <p:cNvSpPr/>
          <p:nvPr/>
        </p:nvSpPr>
        <p:spPr>
          <a:xfrm>
            <a:off x="1105168" y="2672012"/>
            <a:ext cx="6552728" cy="1938992"/>
          </a:xfrm>
          <a:prstGeom prst="rect">
            <a:avLst/>
          </a:prstGeom>
          <a:solidFill>
            <a:srgbClr val="FF0000"/>
          </a:solid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FFFFFF"/>
              </a:buClr>
              <a:buSzPts val="6000"/>
              <a:buFont typeface="Calibri"/>
              <a:buNone/>
              <a:tabLst/>
              <a:defRPr/>
            </a:pPr>
            <a:r>
              <a:rPr kumimoji="0" lang="es-AR" sz="6000" b="1" i="0" u="none" strike="noStrike" kern="0" cap="none" spc="0" normalizeH="0" baseline="0" noProof="0">
                <a:ln>
                  <a:noFill/>
                </a:ln>
                <a:solidFill>
                  <a:srgbClr val="FFFFFF"/>
                </a:solidFill>
                <a:effectLst/>
                <a:uLnTx/>
                <a:uFillTx/>
                <a:latin typeface="Calibri"/>
                <a:ea typeface="Calibri"/>
                <a:cs typeface="Calibri"/>
                <a:sym typeface="Calibri"/>
              </a:rPr>
              <a:t> ciertas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FFFFFF"/>
              </a:buClr>
              <a:buSzPts val="6000"/>
              <a:buFont typeface="Calibri"/>
              <a:buNone/>
              <a:tabLst/>
              <a:defRPr/>
            </a:pPr>
            <a:r>
              <a:rPr kumimoji="0" lang="es-AR" sz="6000" b="1" i="0" u="none" strike="noStrike" kern="0" cap="none" spc="0" normalizeH="0" baseline="0" noProof="0">
                <a:ln>
                  <a:noFill/>
                </a:ln>
                <a:solidFill>
                  <a:srgbClr val="FFFFFF"/>
                </a:solidFill>
                <a:effectLst/>
                <a:uLnTx/>
                <a:uFillTx/>
                <a:latin typeface="Calibri"/>
                <a:ea typeface="Calibri"/>
                <a:cs typeface="Calibri"/>
                <a:sym typeface="Calibri"/>
              </a:rPr>
              <a:t> problemáticas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475259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58"/>
                                        </p:tgtEl>
                                        <p:attrNameLst>
                                          <p:attrName>style.visibility</p:attrName>
                                        </p:attrNameLst>
                                      </p:cBhvr>
                                      <p:to>
                                        <p:strVal val="visible"/>
                                      </p:to>
                                    </p:set>
                                    <p:anim calcmode="lin" valueType="num">
                                      <p:cBhvr additive="base">
                                        <p:cTn id="7" dur="1000"/>
                                        <p:tgtEl>
                                          <p:spTgt spid="358"/>
                                        </p:tgtEl>
                                        <p:attrNameLst>
                                          <p:attrName>ppt_y</p:attrName>
                                        </p:attrNameLst>
                                      </p:cBhvr>
                                      <p:tavLst>
                                        <p:tav tm="0">
                                          <p:val>
                                            <p:strVal val="#ppt_y+1"/>
                                          </p:val>
                                        </p:tav>
                                        <p:tav tm="100000">
                                          <p:val>
                                            <p:strVal val="#ppt_y"/>
                                          </p:val>
                                        </p:tav>
                                      </p:tavLst>
                                    </p:anim>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359"/>
                                        </p:tgtEl>
                                        <p:attrNameLst>
                                          <p:attrName>style.visibility</p:attrName>
                                        </p:attrNameLst>
                                      </p:cBhvr>
                                      <p:to>
                                        <p:strVal val="visible"/>
                                      </p:to>
                                    </p:set>
                                    <p:animEffect transition="in" filter="fade">
                                      <p:cBhvr>
                                        <p:cTn id="11" dur="1000"/>
                                        <p:tgtEl>
                                          <p:spTgt spid="3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Google Shape;373;p16"/>
          <p:cNvSpPr/>
          <p:nvPr/>
        </p:nvSpPr>
        <p:spPr>
          <a:xfrm>
            <a:off x="-36512" y="-21704"/>
            <a:ext cx="9180512" cy="7071802"/>
          </a:xfrm>
          <a:prstGeom prst="rect">
            <a:avLst/>
          </a:prstGeom>
          <a:solidFill>
            <a:schemeClr val="accent1"/>
          </a:solidFill>
          <a:ln>
            <a:noFill/>
          </a:ln>
        </p:spPr>
        <p:txBody>
          <a:bodyPr spcFirstLastPara="1" wrap="square" lIns="91425" tIns="45700" rIns="91425" bIns="45700" anchor="ctr" anchorCtr="0">
            <a:noAutofit/>
          </a:bodyPr>
          <a:lstStyle/>
          <a:p>
            <a:pPr marL="342900" marR="0" lvl="0" indent="-228600" algn="l" defTabSz="914400" rtl="0" eaLnBrk="1" fontAlgn="auto" latinLnBrk="0" hangingPunct="1">
              <a:lnSpc>
                <a:spcPct val="115000"/>
              </a:lnSpc>
              <a:spcBef>
                <a:spcPts val="0"/>
              </a:spcBef>
              <a:spcAft>
                <a:spcPts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74" name="Google Shape;374;p16"/>
          <p:cNvSpPr/>
          <p:nvPr/>
        </p:nvSpPr>
        <p:spPr>
          <a:xfrm>
            <a:off x="-233363" y="4008438"/>
            <a:ext cx="2536826" cy="1150937"/>
          </a:xfrm>
          <a:prstGeom prst="rect">
            <a:avLst/>
          </a:prstGeom>
          <a:noFill/>
          <a:ln>
            <a:noFill/>
          </a:ln>
        </p:spPr>
        <p:txBody>
          <a:bodyPr spcFirstLastPara="1" wrap="square" lIns="91425" tIns="45700" rIns="91425" bIns="45700" anchor="t" anchorCtr="0">
            <a:noAutofit/>
          </a:bodyPr>
          <a:lstStyle/>
          <a:p>
            <a:pPr marL="182563" marR="0" lvl="0" indent="-182563" algn="ctr" defTabSz="914400" rtl="0" eaLnBrk="1" fontAlgn="auto" latinLnBrk="0" hangingPunct="1">
              <a:lnSpc>
                <a:spcPct val="80000"/>
              </a:lnSpc>
              <a:spcBef>
                <a:spcPts val="0"/>
              </a:spcBef>
              <a:spcAft>
                <a:spcPts val="0"/>
              </a:spcAft>
              <a:buClr>
                <a:srgbClr val="4F81BD"/>
              </a:buClr>
              <a:buSzPts val="1190"/>
              <a:buFont typeface="Noto Sans Symbols"/>
              <a:buNone/>
              <a:tabLst/>
              <a:defRPr/>
            </a:pPr>
            <a:endParaRPr kumimoji="0" sz="1400" b="1"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375" name="Google Shape;375;p16"/>
          <p:cNvSpPr/>
          <p:nvPr/>
        </p:nvSpPr>
        <p:spPr>
          <a:xfrm>
            <a:off x="7820918" y="-459432"/>
            <a:ext cx="1071562" cy="7478970"/>
          </a:xfrm>
          <a:prstGeom prst="rect">
            <a:avLst/>
          </a:prstGeom>
          <a:solidFill>
            <a:srgbClr val="FF9933"/>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77" name="Google Shape;377;p16"/>
          <p:cNvSpPr/>
          <p:nvPr/>
        </p:nvSpPr>
        <p:spPr>
          <a:xfrm flipH="1">
            <a:off x="4875858" y="1435497"/>
            <a:ext cx="3872606" cy="841375"/>
          </a:xfrm>
          <a:prstGeom prst="homePlate">
            <a:avLst>
              <a:gd name="adj"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800"/>
              <a:buFont typeface="Calibri"/>
              <a:buNone/>
              <a:tabLst/>
              <a:defRPr/>
            </a:pPr>
            <a:r>
              <a:rPr kumimoji="0" lang="es-AR" sz="1800" b="1" i="0" u="none" strike="noStrike" kern="0" cap="none" spc="0" normalizeH="0" baseline="0" noProof="0">
                <a:ln>
                  <a:noFill/>
                </a:ln>
                <a:solidFill>
                  <a:srgbClr val="000000"/>
                </a:solidFill>
                <a:effectLst/>
                <a:uLnTx/>
                <a:uFillTx/>
                <a:latin typeface="Calibri"/>
                <a:ea typeface="Calibri"/>
                <a:cs typeface="Calibri"/>
                <a:sym typeface="Calibri"/>
              </a:rPr>
              <a:t>La contribución a la mejora del espacio urbano</a:t>
            </a: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78" name="Google Shape;378;p16"/>
          <p:cNvSpPr/>
          <p:nvPr/>
        </p:nvSpPr>
        <p:spPr>
          <a:xfrm flipH="1">
            <a:off x="4875858" y="2443609"/>
            <a:ext cx="3872606" cy="841375"/>
          </a:xfrm>
          <a:prstGeom prst="homePlate">
            <a:avLst>
              <a:gd name="adj"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r" defTabSz="914400" rtl="0" eaLnBrk="1" fontAlgn="auto" latinLnBrk="0" hangingPunct="1">
              <a:lnSpc>
                <a:spcPct val="100000"/>
              </a:lnSpc>
              <a:spcBef>
                <a:spcPts val="0"/>
              </a:spcBef>
              <a:spcAft>
                <a:spcPts val="0"/>
              </a:spcAft>
              <a:buClr>
                <a:srgbClr val="000000"/>
              </a:buClr>
              <a:buSzPts val="1800"/>
              <a:buFont typeface="Calibri"/>
              <a:buNone/>
              <a:tabLst/>
              <a:defRPr/>
            </a:pPr>
            <a:r>
              <a:rPr kumimoji="0" lang="es-AR" sz="1800" b="1" i="0" u="none" strike="noStrike" kern="0" cap="none" spc="0" normalizeH="0" baseline="0" noProof="0">
                <a:ln>
                  <a:noFill/>
                </a:ln>
                <a:solidFill>
                  <a:srgbClr val="000000"/>
                </a:solidFill>
                <a:effectLst/>
                <a:uLnTx/>
                <a:uFillTx/>
                <a:latin typeface="Calibri"/>
                <a:ea typeface="Calibri"/>
                <a:cs typeface="Calibri"/>
                <a:sym typeface="Calibri"/>
              </a:rPr>
              <a:t>La respuesta a problemáticas regionales/sociales/sectoriales</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79" name="Google Shape;379;p16"/>
          <p:cNvSpPr/>
          <p:nvPr/>
        </p:nvSpPr>
        <p:spPr>
          <a:xfrm flipH="1">
            <a:off x="4861173" y="3451721"/>
            <a:ext cx="3887291" cy="841375"/>
          </a:xfrm>
          <a:prstGeom prst="homePlate">
            <a:avLst>
              <a:gd name="adj"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800"/>
              <a:buFont typeface="Calibri"/>
              <a:buNone/>
              <a:tabLst/>
              <a:defRPr/>
            </a:pPr>
            <a:r>
              <a:rPr kumimoji="0" lang="es-AR" sz="1800" b="1" i="0" u="none" strike="noStrike" kern="0" cap="none" spc="0" normalizeH="0" baseline="0" noProof="0">
                <a:ln>
                  <a:noFill/>
                </a:ln>
                <a:solidFill>
                  <a:srgbClr val="000000"/>
                </a:solidFill>
                <a:effectLst/>
                <a:uLnTx/>
                <a:uFillTx/>
                <a:latin typeface="Calibri"/>
                <a:ea typeface="Calibri"/>
                <a:cs typeface="Calibri"/>
                <a:sym typeface="Calibri"/>
              </a:rPr>
              <a:t>La valorización de las preexistencias y el patrimonio</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80" name="Google Shape;380;p16"/>
          <p:cNvSpPr/>
          <p:nvPr/>
        </p:nvSpPr>
        <p:spPr>
          <a:xfrm flipH="1">
            <a:off x="4875858" y="4459833"/>
            <a:ext cx="3872606" cy="841375"/>
          </a:xfrm>
          <a:prstGeom prst="homePlate">
            <a:avLst>
              <a:gd name="adj"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r" defTabSz="914400" rtl="0" eaLnBrk="1" fontAlgn="auto" latinLnBrk="0" hangingPunct="1">
              <a:lnSpc>
                <a:spcPct val="100000"/>
              </a:lnSpc>
              <a:spcBef>
                <a:spcPts val="0"/>
              </a:spcBef>
              <a:spcAft>
                <a:spcPts val="0"/>
              </a:spcAft>
              <a:buClr>
                <a:srgbClr val="000000"/>
              </a:buClr>
              <a:buSzPts val="1800"/>
              <a:buFont typeface="Calibri"/>
              <a:buNone/>
              <a:tabLst/>
              <a:defRPr/>
            </a:pPr>
            <a:r>
              <a:rPr kumimoji="0" lang="es-AR" sz="1800" b="1" i="0" u="none" strike="noStrike" kern="0" cap="none" spc="0" normalizeH="0" baseline="0" noProof="0">
                <a:ln>
                  <a:noFill/>
                </a:ln>
                <a:solidFill>
                  <a:srgbClr val="000000"/>
                </a:solidFill>
                <a:effectLst/>
                <a:uLnTx/>
                <a:uFillTx/>
                <a:latin typeface="Calibri"/>
                <a:ea typeface="Calibri"/>
                <a:cs typeface="Calibri"/>
                <a:sym typeface="Calibri"/>
              </a:rPr>
              <a:t>La minimización del impacto ambiental</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81" name="Google Shape;381;p16"/>
          <p:cNvSpPr/>
          <p:nvPr/>
        </p:nvSpPr>
        <p:spPr>
          <a:xfrm flipH="1">
            <a:off x="4875858" y="5467945"/>
            <a:ext cx="3872606" cy="841375"/>
          </a:xfrm>
          <a:prstGeom prst="homePlate">
            <a:avLst>
              <a:gd name="adj"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1"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r" defTabSz="914400" rtl="0" eaLnBrk="1" fontAlgn="auto" latinLnBrk="0" hangingPunct="1">
              <a:lnSpc>
                <a:spcPct val="100000"/>
              </a:lnSpc>
              <a:spcBef>
                <a:spcPts val="0"/>
              </a:spcBef>
              <a:spcAft>
                <a:spcPts val="0"/>
              </a:spcAft>
              <a:buClr>
                <a:srgbClr val="000000"/>
              </a:buClr>
              <a:buSzPts val="1800"/>
              <a:buFont typeface="Calibri"/>
              <a:buNone/>
              <a:tabLst/>
              <a:defRPr/>
            </a:pPr>
            <a:r>
              <a:rPr kumimoji="0" lang="es-AR" sz="1800" b="1" i="0" u="none" strike="noStrike" kern="0" cap="none" spc="0" normalizeH="0" baseline="0" noProof="0" dirty="0">
                <a:ln>
                  <a:noFill/>
                </a:ln>
                <a:solidFill>
                  <a:srgbClr val="000000"/>
                </a:solidFill>
                <a:effectLst/>
                <a:uLnTx/>
                <a:uFillTx/>
                <a:latin typeface="Calibri"/>
                <a:ea typeface="Calibri"/>
                <a:cs typeface="Calibri"/>
                <a:sym typeface="Calibri"/>
              </a:rPr>
              <a:t>La ciudad de la globalización y los paradigmas de la posmodernidad</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858831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77"/>
                                        </p:tgtEl>
                                        <p:attrNameLst>
                                          <p:attrName>style.visibility</p:attrName>
                                        </p:attrNameLst>
                                      </p:cBhvr>
                                      <p:to>
                                        <p:strVal val="visible"/>
                                      </p:to>
                                    </p:set>
                                    <p:anim calcmode="lin" valueType="num">
                                      <p:cBhvr additive="base">
                                        <p:cTn id="7" dur="1000"/>
                                        <p:tgtEl>
                                          <p:spTgt spid="377"/>
                                        </p:tgtEl>
                                        <p:attrNameLst>
                                          <p:attrName>ppt_x</p:attrName>
                                        </p:attrNameLst>
                                      </p:cBhvr>
                                      <p:tavLst>
                                        <p:tav tm="0">
                                          <p:val>
                                            <p:strVal val="#ppt_x+1"/>
                                          </p:val>
                                        </p:tav>
                                        <p:tav tm="100000">
                                          <p:val>
                                            <p:strVal val="#ppt_x"/>
                                          </p:val>
                                        </p:tav>
                                      </p:tavLst>
                                    </p:anim>
                                  </p:childTnLst>
                                </p:cTn>
                              </p:par>
                            </p:childTnLst>
                          </p:cTn>
                        </p:par>
                        <p:par>
                          <p:cTn id="8" fill="hold">
                            <p:stCondLst>
                              <p:cond delay="1000"/>
                            </p:stCondLst>
                            <p:childTnLst>
                              <p:par>
                                <p:cTn id="9" presetID="2" presetClass="entr" presetSubtype="2" fill="hold" nodeType="afterEffect">
                                  <p:stCondLst>
                                    <p:cond delay="0"/>
                                  </p:stCondLst>
                                  <p:childTnLst>
                                    <p:set>
                                      <p:cBhvr>
                                        <p:cTn id="10" dur="1" fill="hold">
                                          <p:stCondLst>
                                            <p:cond delay="0"/>
                                          </p:stCondLst>
                                        </p:cTn>
                                        <p:tgtEl>
                                          <p:spTgt spid="378"/>
                                        </p:tgtEl>
                                        <p:attrNameLst>
                                          <p:attrName>style.visibility</p:attrName>
                                        </p:attrNameLst>
                                      </p:cBhvr>
                                      <p:to>
                                        <p:strVal val="visible"/>
                                      </p:to>
                                    </p:set>
                                    <p:anim calcmode="lin" valueType="num">
                                      <p:cBhvr additive="base">
                                        <p:cTn id="11" dur="1000"/>
                                        <p:tgtEl>
                                          <p:spTgt spid="378"/>
                                        </p:tgtEl>
                                        <p:attrNameLst>
                                          <p:attrName>ppt_x</p:attrName>
                                        </p:attrNameLst>
                                      </p:cBhvr>
                                      <p:tavLst>
                                        <p:tav tm="0">
                                          <p:val>
                                            <p:strVal val="#ppt_x+1"/>
                                          </p:val>
                                        </p:tav>
                                        <p:tav tm="100000">
                                          <p:val>
                                            <p:strVal val="#ppt_x"/>
                                          </p:val>
                                        </p:tav>
                                      </p:tavLst>
                                    </p:anim>
                                  </p:childTnLst>
                                </p:cTn>
                              </p:par>
                            </p:childTnLst>
                          </p:cTn>
                        </p:par>
                        <p:par>
                          <p:cTn id="12" fill="hold">
                            <p:stCondLst>
                              <p:cond delay="2000"/>
                            </p:stCondLst>
                            <p:childTnLst>
                              <p:par>
                                <p:cTn id="13" presetID="2" presetClass="entr" presetSubtype="2" fill="hold" nodeType="afterEffect">
                                  <p:stCondLst>
                                    <p:cond delay="0"/>
                                  </p:stCondLst>
                                  <p:childTnLst>
                                    <p:set>
                                      <p:cBhvr>
                                        <p:cTn id="14" dur="1" fill="hold">
                                          <p:stCondLst>
                                            <p:cond delay="0"/>
                                          </p:stCondLst>
                                        </p:cTn>
                                        <p:tgtEl>
                                          <p:spTgt spid="379"/>
                                        </p:tgtEl>
                                        <p:attrNameLst>
                                          <p:attrName>style.visibility</p:attrName>
                                        </p:attrNameLst>
                                      </p:cBhvr>
                                      <p:to>
                                        <p:strVal val="visible"/>
                                      </p:to>
                                    </p:set>
                                    <p:anim calcmode="lin" valueType="num">
                                      <p:cBhvr additive="base">
                                        <p:cTn id="15" dur="1000"/>
                                        <p:tgtEl>
                                          <p:spTgt spid="379"/>
                                        </p:tgtEl>
                                        <p:attrNameLst>
                                          <p:attrName>ppt_x</p:attrName>
                                        </p:attrNameLst>
                                      </p:cBhvr>
                                      <p:tavLst>
                                        <p:tav tm="0">
                                          <p:val>
                                            <p:strVal val="#ppt_x+1"/>
                                          </p:val>
                                        </p:tav>
                                        <p:tav tm="100000">
                                          <p:val>
                                            <p:strVal val="#ppt_x"/>
                                          </p:val>
                                        </p:tav>
                                      </p:tavLst>
                                    </p:anim>
                                  </p:childTnLst>
                                </p:cTn>
                              </p:par>
                            </p:childTnLst>
                          </p:cTn>
                        </p:par>
                        <p:par>
                          <p:cTn id="16" fill="hold">
                            <p:stCondLst>
                              <p:cond delay="3000"/>
                            </p:stCondLst>
                            <p:childTnLst>
                              <p:par>
                                <p:cTn id="17" presetID="2" presetClass="entr" presetSubtype="2" fill="hold" nodeType="afterEffect">
                                  <p:stCondLst>
                                    <p:cond delay="0"/>
                                  </p:stCondLst>
                                  <p:childTnLst>
                                    <p:set>
                                      <p:cBhvr>
                                        <p:cTn id="18" dur="1" fill="hold">
                                          <p:stCondLst>
                                            <p:cond delay="0"/>
                                          </p:stCondLst>
                                        </p:cTn>
                                        <p:tgtEl>
                                          <p:spTgt spid="380"/>
                                        </p:tgtEl>
                                        <p:attrNameLst>
                                          <p:attrName>style.visibility</p:attrName>
                                        </p:attrNameLst>
                                      </p:cBhvr>
                                      <p:to>
                                        <p:strVal val="visible"/>
                                      </p:to>
                                    </p:set>
                                    <p:anim calcmode="lin" valueType="num">
                                      <p:cBhvr additive="base">
                                        <p:cTn id="19" dur="1000"/>
                                        <p:tgtEl>
                                          <p:spTgt spid="380"/>
                                        </p:tgtEl>
                                        <p:attrNameLst>
                                          <p:attrName>ppt_x</p:attrName>
                                        </p:attrNameLst>
                                      </p:cBhvr>
                                      <p:tavLst>
                                        <p:tav tm="0">
                                          <p:val>
                                            <p:strVal val="#ppt_x+1"/>
                                          </p:val>
                                        </p:tav>
                                        <p:tav tm="100000">
                                          <p:val>
                                            <p:strVal val="#ppt_x"/>
                                          </p:val>
                                        </p:tav>
                                      </p:tavLst>
                                    </p:anim>
                                  </p:childTnLst>
                                </p:cTn>
                              </p:par>
                            </p:childTnLst>
                          </p:cTn>
                        </p:par>
                        <p:par>
                          <p:cTn id="20" fill="hold">
                            <p:stCondLst>
                              <p:cond delay="4000"/>
                            </p:stCondLst>
                            <p:childTnLst>
                              <p:par>
                                <p:cTn id="21" presetID="2" presetClass="entr" presetSubtype="2" fill="hold" nodeType="afterEffect">
                                  <p:stCondLst>
                                    <p:cond delay="0"/>
                                  </p:stCondLst>
                                  <p:childTnLst>
                                    <p:set>
                                      <p:cBhvr>
                                        <p:cTn id="22" dur="1" fill="hold">
                                          <p:stCondLst>
                                            <p:cond delay="0"/>
                                          </p:stCondLst>
                                        </p:cTn>
                                        <p:tgtEl>
                                          <p:spTgt spid="381"/>
                                        </p:tgtEl>
                                        <p:attrNameLst>
                                          <p:attrName>style.visibility</p:attrName>
                                        </p:attrNameLst>
                                      </p:cBhvr>
                                      <p:to>
                                        <p:strVal val="visible"/>
                                      </p:to>
                                    </p:set>
                                    <p:anim calcmode="lin" valueType="num">
                                      <p:cBhvr additive="base">
                                        <p:cTn id="23" dur="1000"/>
                                        <p:tgtEl>
                                          <p:spTgt spid="381"/>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sp>
        <p:nvSpPr>
          <p:cNvPr id="387" name="Google Shape;387;p17"/>
          <p:cNvSpPr/>
          <p:nvPr/>
        </p:nvSpPr>
        <p:spPr>
          <a:xfrm>
            <a:off x="-36512" y="-21704"/>
            <a:ext cx="9180512" cy="7071802"/>
          </a:xfrm>
          <a:prstGeom prst="rect">
            <a:avLst/>
          </a:prstGeom>
          <a:solidFill>
            <a:schemeClr val="accent1"/>
          </a:solidFill>
          <a:ln>
            <a:noFill/>
          </a:ln>
        </p:spPr>
        <p:txBody>
          <a:bodyPr spcFirstLastPara="1" wrap="square" lIns="91425" tIns="45700" rIns="91425" bIns="45700" anchor="ctr" anchorCtr="0">
            <a:noAutofit/>
          </a:bodyPr>
          <a:lstStyle/>
          <a:p>
            <a:pPr marL="342900" marR="0" lvl="0" indent="-228600" algn="l" defTabSz="914400" rtl="0" eaLnBrk="1" fontAlgn="auto" latinLnBrk="0" hangingPunct="1">
              <a:lnSpc>
                <a:spcPct val="115000"/>
              </a:lnSpc>
              <a:spcBef>
                <a:spcPts val="0"/>
              </a:spcBef>
              <a:spcAft>
                <a:spcPts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88" name="Google Shape;388;p17"/>
          <p:cNvSpPr/>
          <p:nvPr/>
        </p:nvSpPr>
        <p:spPr>
          <a:xfrm>
            <a:off x="-233363" y="4008438"/>
            <a:ext cx="2536826" cy="1150937"/>
          </a:xfrm>
          <a:prstGeom prst="rect">
            <a:avLst/>
          </a:prstGeom>
          <a:noFill/>
          <a:ln>
            <a:noFill/>
          </a:ln>
        </p:spPr>
        <p:txBody>
          <a:bodyPr spcFirstLastPara="1" wrap="square" lIns="91425" tIns="45700" rIns="91425" bIns="45700" anchor="t" anchorCtr="0">
            <a:noAutofit/>
          </a:bodyPr>
          <a:lstStyle/>
          <a:p>
            <a:pPr marL="182563" marR="0" lvl="0" indent="-182563" algn="ctr" defTabSz="914400" rtl="0" eaLnBrk="1" fontAlgn="auto" latinLnBrk="0" hangingPunct="1">
              <a:lnSpc>
                <a:spcPct val="80000"/>
              </a:lnSpc>
              <a:spcBef>
                <a:spcPts val="0"/>
              </a:spcBef>
              <a:spcAft>
                <a:spcPts val="0"/>
              </a:spcAft>
              <a:buClr>
                <a:srgbClr val="4F81BD"/>
              </a:buClr>
              <a:buSzPts val="1190"/>
              <a:buFont typeface="Noto Sans Symbols"/>
              <a:buNone/>
              <a:tabLst/>
              <a:defRPr/>
            </a:pPr>
            <a:endParaRPr kumimoji="0" sz="1400" b="1"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389" name="Google Shape;389;p17"/>
          <p:cNvSpPr/>
          <p:nvPr/>
        </p:nvSpPr>
        <p:spPr>
          <a:xfrm>
            <a:off x="7820918" y="-459432"/>
            <a:ext cx="1071562" cy="7478970"/>
          </a:xfrm>
          <a:prstGeom prst="rect">
            <a:avLst/>
          </a:prstGeom>
          <a:solidFill>
            <a:srgbClr val="FF9933"/>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90" name="Google Shape;390;p17"/>
          <p:cNvSpPr txBox="1">
            <a:spLocks noGrp="1"/>
          </p:cNvSpPr>
          <p:nvPr>
            <p:ph type="title"/>
          </p:nvPr>
        </p:nvSpPr>
        <p:spPr>
          <a:xfrm>
            <a:off x="251520" y="1014473"/>
            <a:ext cx="6557630" cy="5582879"/>
          </a:xfrm>
          <a:prstGeom prst="rect">
            <a:avLst/>
          </a:prstGeom>
          <a:solidFill>
            <a:srgbClr val="0070C0"/>
          </a:solidFill>
          <a:ln>
            <a:noFill/>
          </a:ln>
        </p:spPr>
        <p:txBody>
          <a:bodyPr spcFirstLastPara="1" wrap="square" lIns="91425" tIns="45700" rIns="91425" bIns="45700" anchor="ctr" anchorCtr="0">
            <a:normAutofit/>
          </a:bodyPr>
          <a:lstStyle/>
          <a:p>
            <a:pPr marL="0" lvl="0" indent="0" algn="l" rtl="0">
              <a:spcBef>
                <a:spcPts val="0"/>
              </a:spcBef>
              <a:spcAft>
                <a:spcPts val="0"/>
              </a:spcAft>
              <a:buNone/>
            </a:pPr>
            <a:endParaRPr sz="6600">
              <a:solidFill>
                <a:schemeClr val="dk1"/>
              </a:solidFill>
            </a:endParaRPr>
          </a:p>
        </p:txBody>
      </p:sp>
      <p:sp>
        <p:nvSpPr>
          <p:cNvPr id="391" name="Google Shape;391;p17"/>
          <p:cNvSpPr/>
          <p:nvPr/>
        </p:nvSpPr>
        <p:spPr>
          <a:xfrm flipH="1">
            <a:off x="4365230" y="2340801"/>
            <a:ext cx="4239218" cy="2346791"/>
          </a:xfrm>
          <a:prstGeom prst="homePlate">
            <a:avLst>
              <a:gd name="adj"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3600"/>
              <a:buFont typeface="Calibri"/>
              <a:buNone/>
              <a:tabLst/>
              <a:defRPr/>
            </a:pPr>
            <a:r>
              <a:rPr kumimoji="0" lang="es-AR" sz="3600" b="1" i="0" u="none" strike="noStrike" kern="0" cap="none" spc="0" normalizeH="0" baseline="0" noProof="0">
                <a:ln>
                  <a:noFill/>
                </a:ln>
                <a:solidFill>
                  <a:srgbClr val="000000"/>
                </a:solidFill>
                <a:effectLst/>
                <a:uLnTx/>
                <a:uFillTx/>
                <a:latin typeface="Calibri"/>
                <a:ea typeface="Calibri"/>
                <a:cs typeface="Calibri"/>
                <a:sym typeface="Calibri"/>
              </a:rPr>
              <a:t>La contribución a la mejora del espacio urbano</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92" name="Google Shape;392;p17"/>
          <p:cNvSpPr/>
          <p:nvPr/>
        </p:nvSpPr>
        <p:spPr>
          <a:xfrm rot="8329384" flipH="1">
            <a:off x="9953857" y="-420688"/>
            <a:ext cx="3872606" cy="841375"/>
          </a:xfrm>
          <a:prstGeom prst="homePlate">
            <a:avLst>
              <a:gd name="adj" fmla="val 50000"/>
            </a:avLst>
          </a:prstGeom>
          <a:solidFill>
            <a:schemeClr val="dk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r" defTabSz="914400" rtl="0" eaLnBrk="1" fontAlgn="auto" latinLnBrk="0" hangingPunct="1">
              <a:lnSpc>
                <a:spcPct val="100000"/>
              </a:lnSpc>
              <a:spcBef>
                <a:spcPts val="0"/>
              </a:spcBef>
              <a:spcAft>
                <a:spcPts val="0"/>
              </a:spcAft>
              <a:buClr>
                <a:srgbClr val="000000"/>
              </a:buClr>
              <a:buSzPts val="1800"/>
              <a:buFont typeface="Calibri"/>
              <a:buNone/>
              <a:tabLst/>
              <a:defRPr/>
            </a:pPr>
            <a:r>
              <a:rPr kumimoji="0" lang="es-AR" sz="1800" b="1" i="0" u="none" strike="noStrike" kern="0" cap="none" spc="0" normalizeH="0" baseline="0" noProof="0">
                <a:ln>
                  <a:noFill/>
                </a:ln>
                <a:solidFill>
                  <a:srgbClr val="000000"/>
                </a:solidFill>
                <a:effectLst/>
                <a:uLnTx/>
                <a:uFillTx/>
                <a:latin typeface="Calibri"/>
                <a:ea typeface="Calibri"/>
                <a:cs typeface="Calibri"/>
                <a:sym typeface="Calibri"/>
              </a:rPr>
              <a:t>La respuesta a problemáticas regionales/sociales/sectoriales</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93" name="Google Shape;393;p17"/>
          <p:cNvSpPr/>
          <p:nvPr/>
        </p:nvSpPr>
        <p:spPr>
          <a:xfrm rot="6970422" flipH="1">
            <a:off x="10243994" y="5291510"/>
            <a:ext cx="3887291" cy="841375"/>
          </a:xfrm>
          <a:prstGeom prst="homePlate">
            <a:avLst>
              <a:gd name="adj" fmla="val 50000"/>
            </a:avLst>
          </a:prstGeom>
          <a:solidFill>
            <a:schemeClr val="dk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800"/>
              <a:buFont typeface="Calibri"/>
              <a:buNone/>
              <a:tabLst/>
              <a:defRPr/>
            </a:pPr>
            <a:r>
              <a:rPr kumimoji="0" lang="es-AR" sz="1800" b="1" i="0" u="none" strike="noStrike" kern="0" cap="none" spc="0" normalizeH="0" baseline="0" noProof="0">
                <a:ln>
                  <a:noFill/>
                </a:ln>
                <a:solidFill>
                  <a:srgbClr val="000000"/>
                </a:solidFill>
                <a:effectLst/>
                <a:uLnTx/>
                <a:uFillTx/>
                <a:latin typeface="Calibri"/>
                <a:ea typeface="Calibri"/>
                <a:cs typeface="Calibri"/>
                <a:sym typeface="Calibri"/>
              </a:rPr>
              <a:t>La valorización de las preexistencias y el patrimonio</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94" name="Google Shape;394;p17"/>
          <p:cNvSpPr/>
          <p:nvPr/>
        </p:nvSpPr>
        <p:spPr>
          <a:xfrm rot="-7324301" flipH="1">
            <a:off x="-2714921" y="6990099"/>
            <a:ext cx="3872606" cy="841375"/>
          </a:xfrm>
          <a:prstGeom prst="homePlate">
            <a:avLst>
              <a:gd name="adj" fmla="val 50000"/>
            </a:avLst>
          </a:prstGeom>
          <a:solidFill>
            <a:schemeClr val="dk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r" defTabSz="914400" rtl="0" eaLnBrk="1" fontAlgn="auto" latinLnBrk="0" hangingPunct="1">
              <a:lnSpc>
                <a:spcPct val="100000"/>
              </a:lnSpc>
              <a:spcBef>
                <a:spcPts val="0"/>
              </a:spcBef>
              <a:spcAft>
                <a:spcPts val="0"/>
              </a:spcAft>
              <a:buClr>
                <a:srgbClr val="000000"/>
              </a:buClr>
              <a:buSzPts val="1800"/>
              <a:buFont typeface="Calibri"/>
              <a:buNone/>
              <a:tabLst/>
              <a:defRPr/>
            </a:pPr>
            <a:r>
              <a:rPr kumimoji="0" lang="es-AR" sz="1800" b="1" i="0" u="none" strike="noStrike" kern="0" cap="none" spc="0" normalizeH="0" baseline="0" noProof="0">
                <a:ln>
                  <a:noFill/>
                </a:ln>
                <a:solidFill>
                  <a:srgbClr val="000000"/>
                </a:solidFill>
                <a:effectLst/>
                <a:uLnTx/>
                <a:uFillTx/>
                <a:latin typeface="Calibri"/>
                <a:ea typeface="Calibri"/>
                <a:cs typeface="Calibri"/>
                <a:sym typeface="Calibri"/>
              </a:rPr>
              <a:t>La minimización del impacto ambiental</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95" name="Google Shape;395;p17"/>
          <p:cNvSpPr/>
          <p:nvPr/>
        </p:nvSpPr>
        <p:spPr>
          <a:xfrm rot="8557546" flipH="1">
            <a:off x="-2579595" y="-1667761"/>
            <a:ext cx="3872606" cy="841375"/>
          </a:xfrm>
          <a:prstGeom prst="homePlate">
            <a:avLst>
              <a:gd name="adj" fmla="val 50000"/>
            </a:avLst>
          </a:prstGeom>
          <a:solidFill>
            <a:schemeClr val="dk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r" defTabSz="914400" rtl="0" eaLnBrk="1" fontAlgn="auto" latinLnBrk="0" hangingPunct="1">
              <a:lnSpc>
                <a:spcPct val="100000"/>
              </a:lnSpc>
              <a:spcBef>
                <a:spcPts val="0"/>
              </a:spcBef>
              <a:spcAft>
                <a:spcPts val="0"/>
              </a:spcAft>
              <a:buClr>
                <a:srgbClr val="000000"/>
              </a:buClr>
              <a:buSzPts val="1800"/>
              <a:buFont typeface="Calibri"/>
              <a:buNone/>
              <a:tabLst/>
              <a:defRPr/>
            </a:pPr>
            <a:r>
              <a:rPr kumimoji="0" lang="es-AR" sz="1800" b="1" i="0" u="none" strike="noStrike" kern="0" cap="none" spc="0" normalizeH="0" baseline="0" noProof="0">
                <a:ln>
                  <a:noFill/>
                </a:ln>
                <a:solidFill>
                  <a:srgbClr val="000000"/>
                </a:solidFill>
                <a:effectLst/>
                <a:uLnTx/>
                <a:uFillTx/>
                <a:latin typeface="Calibri"/>
                <a:ea typeface="Calibri"/>
                <a:cs typeface="Calibri"/>
                <a:sym typeface="Calibri"/>
              </a:rPr>
              <a:t>La ciudad de la globalización y los paradigmas de la posmodernidad</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71582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pic>
        <p:nvPicPr>
          <p:cNvPr id="407" name="Google Shape;407;p19" descr="Edificio Seagram, Ludwig Mies van der Rohe y Philip Johnson. Fotografía de Ezra Stoller © Esto, 1958, cortesía del Centro Canadiense de Arquitectura."/>
          <p:cNvPicPr preferRelativeResize="0"/>
          <p:nvPr/>
        </p:nvPicPr>
        <p:blipFill rotWithShape="1">
          <a:blip r:embed="rId3">
            <a:alphaModFix/>
          </a:blip>
          <a:srcRect/>
          <a:stretch/>
        </p:blipFill>
        <p:spPr>
          <a:xfrm rot="-7815192">
            <a:off x="-2100719" y="5469368"/>
            <a:ext cx="956918" cy="1450113"/>
          </a:xfrm>
          <a:prstGeom prst="rect">
            <a:avLst/>
          </a:prstGeom>
          <a:noFill/>
          <a:ln>
            <a:noFill/>
          </a:ln>
        </p:spPr>
      </p:pic>
      <p:pic>
        <p:nvPicPr>
          <p:cNvPr id="408" name="Google Shape;408;p19" descr="Lever House Skidmore, Owings &amp;amp; Merrill"/>
          <p:cNvPicPr preferRelativeResize="0"/>
          <p:nvPr/>
        </p:nvPicPr>
        <p:blipFill rotWithShape="1">
          <a:blip r:embed="rId4">
            <a:alphaModFix/>
          </a:blip>
          <a:srcRect/>
          <a:stretch/>
        </p:blipFill>
        <p:spPr>
          <a:xfrm rot="-6821134">
            <a:off x="10205315" y="5630280"/>
            <a:ext cx="2501833" cy="1985466"/>
          </a:xfrm>
          <a:prstGeom prst="rect">
            <a:avLst/>
          </a:prstGeom>
          <a:noFill/>
          <a:ln>
            <a:noFill/>
          </a:ln>
        </p:spPr>
      </p:pic>
      <p:pic>
        <p:nvPicPr>
          <p:cNvPr id="409" name="Google Shape;409;p19"/>
          <p:cNvPicPr preferRelativeResize="0"/>
          <p:nvPr/>
        </p:nvPicPr>
        <p:blipFill rotWithShape="1">
          <a:blip r:embed="rId5">
            <a:alphaModFix/>
          </a:blip>
          <a:srcRect/>
          <a:stretch/>
        </p:blipFill>
        <p:spPr>
          <a:xfrm rot="5133115">
            <a:off x="9625140" y="-1255997"/>
            <a:ext cx="3185352" cy="2827972"/>
          </a:xfrm>
          <a:prstGeom prst="rect">
            <a:avLst/>
          </a:prstGeom>
          <a:noFill/>
          <a:ln>
            <a:noFill/>
          </a:ln>
        </p:spPr>
      </p:pic>
      <p:pic>
        <p:nvPicPr>
          <p:cNvPr id="410" name="Google Shape;410;p19"/>
          <p:cNvPicPr preferRelativeResize="0"/>
          <p:nvPr/>
        </p:nvPicPr>
        <p:blipFill rotWithShape="1">
          <a:blip r:embed="rId6">
            <a:alphaModFix/>
          </a:blip>
          <a:srcRect/>
          <a:stretch/>
        </p:blipFill>
        <p:spPr>
          <a:xfrm>
            <a:off x="-25936" y="404664"/>
            <a:ext cx="9144000" cy="5532437"/>
          </a:xfrm>
          <a:prstGeom prst="rect">
            <a:avLst/>
          </a:prstGeom>
          <a:noFill/>
          <a:ln>
            <a:noFill/>
          </a:ln>
        </p:spPr>
      </p:pic>
    </p:spTree>
    <p:extLst>
      <p:ext uri="{BB962C8B-B14F-4D97-AF65-F5344CB8AC3E}">
        <p14:creationId xmlns:p14="http://schemas.microsoft.com/office/powerpoint/2010/main" val="3213071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410"/>
                                        </p:tgtEl>
                                        <p:attrNameLst>
                                          <p:attrName>style.visibility</p:attrName>
                                        </p:attrNameLst>
                                      </p:cBhvr>
                                      <p:to>
                                        <p:strVal val="visible"/>
                                      </p:to>
                                    </p:set>
                                    <p:anim calcmode="lin" valueType="num">
                                      <p:cBhvr additive="base">
                                        <p:cTn id="7" dur="1000"/>
                                        <p:tgtEl>
                                          <p:spTgt spid="4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pic>
        <p:nvPicPr>
          <p:cNvPr id="415" name="Google Shape;415;p20"/>
          <p:cNvPicPr preferRelativeResize="0"/>
          <p:nvPr/>
        </p:nvPicPr>
        <p:blipFill rotWithShape="1">
          <a:blip r:embed="rId3">
            <a:alphaModFix/>
          </a:blip>
          <a:srcRect/>
          <a:stretch/>
        </p:blipFill>
        <p:spPr>
          <a:xfrm>
            <a:off x="283092" y="57085"/>
            <a:ext cx="8577815" cy="6773243"/>
          </a:xfrm>
          <a:prstGeom prst="rect">
            <a:avLst/>
          </a:prstGeom>
          <a:noFill/>
          <a:ln>
            <a:noFill/>
          </a:ln>
        </p:spPr>
      </p:pic>
    </p:spTree>
    <p:extLst>
      <p:ext uri="{BB962C8B-B14F-4D97-AF65-F5344CB8AC3E}">
        <p14:creationId xmlns:p14="http://schemas.microsoft.com/office/powerpoint/2010/main" val="1157310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pic>
        <p:nvPicPr>
          <p:cNvPr id="420" name="Google Shape;420;p21" descr="Clásicos de Arquitectura: Edificio y Galería Comercial AMES / Ávila  Guevara, Moyano y Zarazága | ArchDaily en Español"/>
          <p:cNvPicPr preferRelativeResize="0"/>
          <p:nvPr/>
        </p:nvPicPr>
        <p:blipFill rotWithShape="1">
          <a:blip r:embed="rId3">
            <a:alphaModFix/>
          </a:blip>
          <a:srcRect/>
          <a:stretch/>
        </p:blipFill>
        <p:spPr>
          <a:xfrm>
            <a:off x="-1115" y="0"/>
            <a:ext cx="5405411" cy="6510819"/>
          </a:xfrm>
          <a:prstGeom prst="rect">
            <a:avLst/>
          </a:prstGeom>
          <a:noFill/>
          <a:ln>
            <a:noFill/>
          </a:ln>
        </p:spPr>
      </p:pic>
      <p:pic>
        <p:nvPicPr>
          <p:cNvPr id="421" name="Google Shape;421;p21" descr="Clásicos de Arquitectura: Edificio y Galería Comercial AMES / Ávila  Guevara, Moyano y Zarazága | ArchDaily en Español"/>
          <p:cNvPicPr preferRelativeResize="0"/>
          <p:nvPr/>
        </p:nvPicPr>
        <p:blipFill rotWithShape="1">
          <a:blip r:embed="rId4">
            <a:alphaModFix/>
          </a:blip>
          <a:srcRect/>
          <a:stretch/>
        </p:blipFill>
        <p:spPr>
          <a:xfrm>
            <a:off x="5286442" y="491721"/>
            <a:ext cx="3684917" cy="2763688"/>
          </a:xfrm>
          <a:prstGeom prst="rect">
            <a:avLst/>
          </a:prstGeom>
          <a:noFill/>
          <a:ln>
            <a:noFill/>
          </a:ln>
        </p:spPr>
      </p:pic>
      <p:pic>
        <p:nvPicPr>
          <p:cNvPr id="422" name="Google Shape;422;p21" descr="Clásicos de Arquitectura: Edificio y Galería Comercial AMES / Ávila  Guevara, Moyano y Zarazága | ArchDaily en Español"/>
          <p:cNvPicPr preferRelativeResize="0"/>
          <p:nvPr/>
        </p:nvPicPr>
        <p:blipFill rotWithShape="1">
          <a:blip r:embed="rId5">
            <a:alphaModFix/>
          </a:blip>
          <a:srcRect/>
          <a:stretch/>
        </p:blipFill>
        <p:spPr>
          <a:xfrm>
            <a:off x="5286442" y="3429000"/>
            <a:ext cx="3744416" cy="2992697"/>
          </a:xfrm>
          <a:prstGeom prst="rect">
            <a:avLst/>
          </a:prstGeom>
          <a:noFill/>
          <a:ln>
            <a:noFill/>
          </a:ln>
        </p:spPr>
      </p:pic>
      <p:sp>
        <p:nvSpPr>
          <p:cNvPr id="423" name="Google Shape;423;p21"/>
          <p:cNvSpPr/>
          <p:nvPr/>
        </p:nvSpPr>
        <p:spPr>
          <a:xfrm>
            <a:off x="61611" y="6135949"/>
            <a:ext cx="5458289" cy="307777"/>
          </a:xfrm>
          <a:prstGeom prst="rect">
            <a:avLst/>
          </a:prstGeom>
          <a:noFill/>
          <a:ln>
            <a:noFill/>
          </a:ln>
        </p:spPr>
        <p:txBody>
          <a:bodyPr spcFirstLastPara="1" wrap="square" lIns="91425" tIns="45700" rIns="91425" bIns="45700" anchor="ctr" anchorCtr="0">
            <a:spAutoFit/>
          </a:bodyPr>
          <a:lstStyle/>
          <a:p>
            <a:pPr marL="0" marR="0" lvl="0" indent="0" algn="l" defTabSz="914400" rtl="0" eaLnBrk="1" fontAlgn="auto" latinLnBrk="0" hangingPunct="1">
              <a:lnSpc>
                <a:spcPct val="100000"/>
              </a:lnSpc>
              <a:spcBef>
                <a:spcPts val="0"/>
              </a:spcBef>
              <a:spcAft>
                <a:spcPts val="0"/>
              </a:spcAft>
              <a:buClr>
                <a:srgbClr val="FFFFFF"/>
              </a:buClr>
              <a:buSzPts val="1400"/>
              <a:buFont typeface="Arial"/>
              <a:buNone/>
              <a:tabLst/>
              <a:defRPr/>
            </a:pPr>
            <a:r>
              <a:rPr kumimoji="0" lang="es-AR" sz="1400" b="0" i="0" u="none" strike="noStrike" kern="0" cap="none" spc="0" normalizeH="0" baseline="0" noProof="0">
                <a:ln>
                  <a:noFill/>
                </a:ln>
                <a:solidFill>
                  <a:srgbClr val="FFFFFF"/>
                </a:solidFill>
                <a:effectLst/>
                <a:uLnTx/>
                <a:uFillTx/>
                <a:latin typeface="Arial"/>
                <a:ea typeface="Arial"/>
                <a:cs typeface="Arial"/>
                <a:sym typeface="Arial"/>
              </a:rPr>
              <a:t>Galería AMES – Ävila Guevara, Moyano y Zarazaga – Cba -  1959</a:t>
            </a: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spTree>
    <p:extLst>
      <p:ext uri="{BB962C8B-B14F-4D97-AF65-F5344CB8AC3E}">
        <p14:creationId xmlns:p14="http://schemas.microsoft.com/office/powerpoint/2010/main" val="1631560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27"/>
        <p:cNvGrpSpPr/>
        <p:nvPr/>
      </p:nvGrpSpPr>
      <p:grpSpPr>
        <a:xfrm>
          <a:off x="0" y="0"/>
          <a:ext cx="0" cy="0"/>
          <a:chOff x="0" y="0"/>
          <a:chExt cx="0" cy="0"/>
        </a:xfrm>
      </p:grpSpPr>
      <p:pic>
        <p:nvPicPr>
          <p:cNvPr id="428" name="Google Shape;428;p22" descr="Un grupo de personas en una plaza&#10;&#10;Descripción generada automáticamente"/>
          <p:cNvPicPr preferRelativeResize="0"/>
          <p:nvPr/>
        </p:nvPicPr>
        <p:blipFill rotWithShape="1">
          <a:blip r:embed="rId3">
            <a:alphaModFix/>
          </a:blip>
          <a:srcRect/>
          <a:stretch/>
        </p:blipFill>
        <p:spPr>
          <a:xfrm>
            <a:off x="0" y="14111"/>
            <a:ext cx="9144000" cy="6829778"/>
          </a:xfrm>
          <a:prstGeom prst="rect">
            <a:avLst/>
          </a:prstGeom>
          <a:noFill/>
          <a:ln>
            <a:noFill/>
          </a:ln>
        </p:spPr>
      </p:pic>
    </p:spTree>
    <p:extLst>
      <p:ext uri="{BB962C8B-B14F-4D97-AF65-F5344CB8AC3E}">
        <p14:creationId xmlns:p14="http://schemas.microsoft.com/office/powerpoint/2010/main" val="2956335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33"/>
        <p:cNvGrpSpPr/>
        <p:nvPr/>
      </p:nvGrpSpPr>
      <p:grpSpPr>
        <a:xfrm>
          <a:off x="0" y="0"/>
          <a:ext cx="0" cy="0"/>
          <a:chOff x="0" y="0"/>
          <a:chExt cx="0" cy="0"/>
        </a:xfrm>
      </p:grpSpPr>
      <p:sp>
        <p:nvSpPr>
          <p:cNvPr id="434" name="Google Shape;434;p23"/>
          <p:cNvSpPr/>
          <p:nvPr/>
        </p:nvSpPr>
        <p:spPr>
          <a:xfrm>
            <a:off x="-36512" y="-21704"/>
            <a:ext cx="9180512" cy="7071802"/>
          </a:xfrm>
          <a:prstGeom prst="rect">
            <a:avLst/>
          </a:prstGeom>
          <a:solidFill>
            <a:schemeClr val="accent1"/>
          </a:solidFill>
          <a:ln>
            <a:noFill/>
          </a:ln>
        </p:spPr>
        <p:txBody>
          <a:bodyPr spcFirstLastPara="1" wrap="square" lIns="91425" tIns="45700" rIns="91425" bIns="45700" anchor="ctr" anchorCtr="0">
            <a:noAutofit/>
          </a:bodyPr>
          <a:lstStyle/>
          <a:p>
            <a:pPr marL="342900" marR="0" lvl="0" indent="-228600" algn="l" defTabSz="914400" rtl="0" eaLnBrk="1" fontAlgn="auto" latinLnBrk="0" hangingPunct="1">
              <a:lnSpc>
                <a:spcPct val="115000"/>
              </a:lnSpc>
              <a:spcBef>
                <a:spcPts val="0"/>
              </a:spcBef>
              <a:spcAft>
                <a:spcPts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435" name="Google Shape;435;p23"/>
          <p:cNvSpPr/>
          <p:nvPr/>
        </p:nvSpPr>
        <p:spPr>
          <a:xfrm>
            <a:off x="-233363" y="4008438"/>
            <a:ext cx="2536826" cy="1150937"/>
          </a:xfrm>
          <a:prstGeom prst="rect">
            <a:avLst/>
          </a:prstGeom>
          <a:noFill/>
          <a:ln>
            <a:noFill/>
          </a:ln>
        </p:spPr>
        <p:txBody>
          <a:bodyPr spcFirstLastPara="1" wrap="square" lIns="91425" tIns="45700" rIns="91425" bIns="45700" anchor="t" anchorCtr="0">
            <a:noAutofit/>
          </a:bodyPr>
          <a:lstStyle/>
          <a:p>
            <a:pPr marL="182563" marR="0" lvl="0" indent="-182563" algn="ctr" defTabSz="914400" rtl="0" eaLnBrk="1" fontAlgn="auto" latinLnBrk="0" hangingPunct="1">
              <a:lnSpc>
                <a:spcPct val="80000"/>
              </a:lnSpc>
              <a:spcBef>
                <a:spcPts val="0"/>
              </a:spcBef>
              <a:spcAft>
                <a:spcPts val="0"/>
              </a:spcAft>
              <a:buClr>
                <a:srgbClr val="4F81BD"/>
              </a:buClr>
              <a:buSzPts val="1190"/>
              <a:buFont typeface="Noto Sans Symbols"/>
              <a:buNone/>
              <a:tabLst/>
              <a:defRPr/>
            </a:pPr>
            <a:endParaRPr kumimoji="0" sz="1400" b="1"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36" name="Google Shape;436;p23"/>
          <p:cNvSpPr/>
          <p:nvPr/>
        </p:nvSpPr>
        <p:spPr>
          <a:xfrm>
            <a:off x="7820918" y="-459432"/>
            <a:ext cx="1071562" cy="7786747"/>
          </a:xfrm>
          <a:prstGeom prst="rect">
            <a:avLst/>
          </a:prstGeom>
          <a:solidFill>
            <a:srgbClr val="FF9933"/>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Pts val="2000"/>
              <a:buFont typeface="Calibri"/>
              <a:buNone/>
              <a:tabLst/>
              <a:defRPr/>
            </a:pPr>
            <a:r>
              <a:rPr kumimoji="0" lang="es-AR" sz="2000" b="1" i="0" u="none" strike="noStrike" kern="0" cap="none" spc="0" normalizeH="0" baseline="0" noProof="0">
                <a:ln>
                  <a:noFill/>
                </a:ln>
                <a:solidFill>
                  <a:srgbClr val="000000"/>
                </a:solidFill>
                <a:effectLst/>
                <a:uLnTx/>
                <a:uFillTx/>
                <a:latin typeface="Calibri"/>
                <a:ea typeface="Calibri"/>
                <a:cs typeface="Calibri"/>
                <a:sym typeface="Calibri"/>
              </a:rPr>
              <a:t>TP N°3</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37" name="Google Shape;437;p23"/>
          <p:cNvSpPr/>
          <p:nvPr/>
        </p:nvSpPr>
        <p:spPr>
          <a:xfrm flipH="1">
            <a:off x="4875858" y="1435497"/>
            <a:ext cx="3872606" cy="841375"/>
          </a:xfrm>
          <a:prstGeom prst="homePlate">
            <a:avLst>
              <a:gd name="adj"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800"/>
              <a:buFont typeface="Calibri"/>
              <a:buNone/>
              <a:tabLst/>
              <a:defRPr/>
            </a:pPr>
            <a:r>
              <a:rPr kumimoji="0" lang="es-AR" sz="1800" b="1" i="0" u="none" strike="noStrike" kern="0" cap="none" spc="0" normalizeH="0" baseline="0" noProof="0">
                <a:ln>
                  <a:noFill/>
                </a:ln>
                <a:solidFill>
                  <a:srgbClr val="000000"/>
                </a:solidFill>
                <a:effectLst/>
                <a:uLnTx/>
                <a:uFillTx/>
                <a:latin typeface="Calibri"/>
                <a:ea typeface="Calibri"/>
                <a:cs typeface="Calibri"/>
                <a:sym typeface="Calibri"/>
              </a:rPr>
              <a:t>La contribución a la mejora del espacio urbano</a:t>
            </a: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438" name="Google Shape;438;p23"/>
          <p:cNvSpPr/>
          <p:nvPr/>
        </p:nvSpPr>
        <p:spPr>
          <a:xfrm flipH="1">
            <a:off x="4861173" y="3451721"/>
            <a:ext cx="3887291" cy="841375"/>
          </a:xfrm>
          <a:prstGeom prst="homePlate">
            <a:avLst>
              <a:gd name="adj"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800"/>
              <a:buFont typeface="Calibri"/>
              <a:buNone/>
              <a:tabLst/>
              <a:defRPr/>
            </a:pPr>
            <a:r>
              <a:rPr kumimoji="0" lang="es-AR" sz="1800" b="1" i="0" u="none" strike="noStrike" kern="0" cap="none" spc="0" normalizeH="0" baseline="0" noProof="0">
                <a:ln>
                  <a:noFill/>
                </a:ln>
                <a:solidFill>
                  <a:srgbClr val="000000"/>
                </a:solidFill>
                <a:effectLst/>
                <a:uLnTx/>
                <a:uFillTx/>
                <a:latin typeface="Calibri"/>
                <a:ea typeface="Calibri"/>
                <a:cs typeface="Calibri"/>
                <a:sym typeface="Calibri"/>
              </a:rPr>
              <a:t>La valorización de las preexistencias y el patrimonio</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39" name="Google Shape;439;p23"/>
          <p:cNvSpPr/>
          <p:nvPr/>
        </p:nvSpPr>
        <p:spPr>
          <a:xfrm flipH="1">
            <a:off x="4875858" y="4459833"/>
            <a:ext cx="3872606" cy="841375"/>
          </a:xfrm>
          <a:prstGeom prst="homePlate">
            <a:avLst>
              <a:gd name="adj"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r" defTabSz="914400" rtl="0" eaLnBrk="1" fontAlgn="auto" latinLnBrk="0" hangingPunct="1">
              <a:lnSpc>
                <a:spcPct val="100000"/>
              </a:lnSpc>
              <a:spcBef>
                <a:spcPts val="0"/>
              </a:spcBef>
              <a:spcAft>
                <a:spcPts val="0"/>
              </a:spcAft>
              <a:buClr>
                <a:srgbClr val="000000"/>
              </a:buClr>
              <a:buSzPts val="1800"/>
              <a:buFont typeface="Calibri"/>
              <a:buNone/>
              <a:tabLst/>
              <a:defRPr/>
            </a:pPr>
            <a:r>
              <a:rPr kumimoji="0" lang="es-AR" sz="1800" b="1" i="0" u="none" strike="noStrike" kern="0" cap="none" spc="0" normalizeH="0" baseline="0" noProof="0">
                <a:ln>
                  <a:noFill/>
                </a:ln>
                <a:solidFill>
                  <a:srgbClr val="000000"/>
                </a:solidFill>
                <a:effectLst/>
                <a:uLnTx/>
                <a:uFillTx/>
                <a:latin typeface="Calibri"/>
                <a:ea typeface="Calibri"/>
                <a:cs typeface="Calibri"/>
                <a:sym typeface="Calibri"/>
              </a:rPr>
              <a:t>La minimización del impacto ambiental</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440" name="Google Shape;440;p23"/>
          <p:cNvSpPr/>
          <p:nvPr/>
        </p:nvSpPr>
        <p:spPr>
          <a:xfrm flipH="1">
            <a:off x="4875858" y="5467945"/>
            <a:ext cx="3872606" cy="841375"/>
          </a:xfrm>
          <a:prstGeom prst="homePlate">
            <a:avLst>
              <a:gd name="adj"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r" defTabSz="914400" rtl="0" eaLnBrk="1" fontAlgn="auto" latinLnBrk="0" hangingPunct="1">
              <a:lnSpc>
                <a:spcPct val="100000"/>
              </a:lnSpc>
              <a:spcBef>
                <a:spcPts val="0"/>
              </a:spcBef>
              <a:spcAft>
                <a:spcPts val="0"/>
              </a:spcAft>
              <a:buClr>
                <a:srgbClr val="000000"/>
              </a:buClr>
              <a:buSzPts val="1800"/>
              <a:buFont typeface="Calibri"/>
              <a:buNone/>
              <a:tabLst/>
              <a:defRPr/>
            </a:pPr>
            <a:r>
              <a:rPr kumimoji="0" lang="es-AR" sz="1800" b="1" i="0" u="none" strike="noStrike" kern="0" cap="none" spc="0" normalizeH="0" baseline="0" noProof="0">
                <a:ln>
                  <a:noFill/>
                </a:ln>
                <a:solidFill>
                  <a:srgbClr val="000000"/>
                </a:solidFill>
                <a:effectLst/>
                <a:uLnTx/>
                <a:uFillTx/>
                <a:latin typeface="Calibri"/>
                <a:ea typeface="Calibri"/>
                <a:cs typeface="Calibri"/>
                <a:sym typeface="Calibri"/>
              </a:rPr>
              <a:t>La ciudad de la globalización y los paradigmas de la posmodernidad</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441" name="Google Shape;441;p23"/>
          <p:cNvSpPr/>
          <p:nvPr/>
        </p:nvSpPr>
        <p:spPr>
          <a:xfrm>
            <a:off x="1259632" y="-2651090"/>
            <a:ext cx="5188472" cy="954107"/>
          </a:xfrm>
          <a:prstGeom prst="rect">
            <a:avLst/>
          </a:prstGeom>
          <a:solidFill>
            <a:srgbClr val="C00000"/>
          </a:solidFill>
          <a:ln>
            <a:noFill/>
          </a:ln>
        </p:spPr>
        <p:txBody>
          <a:bodyPr spcFirstLastPara="1" wrap="square" lIns="91425" tIns="45700" rIns="91425" bIns="45700" anchor="ctr" anchorCtr="0">
            <a:spAutoFit/>
          </a:bodyPr>
          <a:lstStyle/>
          <a:p>
            <a:pPr marL="0" marR="0" lvl="0" indent="0" algn="ctr" defTabSz="914400" rtl="0" eaLnBrk="1" fontAlgn="auto" latinLnBrk="0" hangingPunct="1">
              <a:lnSpc>
                <a:spcPct val="100000"/>
              </a:lnSpc>
              <a:spcBef>
                <a:spcPts val="0"/>
              </a:spcBef>
              <a:spcAft>
                <a:spcPts val="0"/>
              </a:spcAft>
              <a:buClr>
                <a:srgbClr val="FFFFFF"/>
              </a:buClr>
              <a:buSzPts val="2800"/>
              <a:buFont typeface="Calibri"/>
              <a:buNone/>
              <a:tabLst/>
              <a:defRPr/>
            </a:pPr>
            <a:r>
              <a:rPr kumimoji="0" lang="es-AR" sz="2800" b="1" i="0" u="none" strike="noStrike" kern="0" cap="none" spc="0" normalizeH="0" baseline="0" noProof="0">
                <a:ln>
                  <a:noFill/>
                </a:ln>
                <a:solidFill>
                  <a:srgbClr val="FFFFFF"/>
                </a:solidFill>
                <a:effectLst/>
                <a:uLnTx/>
                <a:uFillTx/>
                <a:latin typeface="Calibri"/>
                <a:ea typeface="Calibri"/>
                <a:cs typeface="Calibri"/>
                <a:sym typeface="Calibri"/>
              </a:rPr>
              <a:t>La respuesta a problemática</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2800"/>
              <a:buFont typeface="Calibri"/>
              <a:buNone/>
              <a:tabLst/>
              <a:defRPr/>
            </a:pPr>
            <a:r>
              <a:rPr kumimoji="0" lang="es-AR" sz="2800" b="1" i="0" u="none" strike="noStrike" kern="0" cap="none" spc="0" normalizeH="0" baseline="0" noProof="0">
                <a:ln>
                  <a:noFill/>
                </a:ln>
                <a:solidFill>
                  <a:srgbClr val="FFFFFF"/>
                </a:solidFill>
                <a:effectLst/>
                <a:uLnTx/>
                <a:uFillTx/>
                <a:latin typeface="Calibri"/>
                <a:ea typeface="Calibri"/>
                <a:cs typeface="Calibri"/>
                <a:sym typeface="Calibri"/>
              </a:rPr>
              <a:t>Regionales / sociales / sectoriales</a:t>
            </a:r>
            <a:endParaRPr kumimoji="0" sz="2800" b="1"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442" name="Google Shape;442;p23"/>
          <p:cNvSpPr/>
          <p:nvPr/>
        </p:nvSpPr>
        <p:spPr>
          <a:xfrm flipH="1">
            <a:off x="4065954" y="2443609"/>
            <a:ext cx="3872606" cy="841375"/>
          </a:xfrm>
          <a:prstGeom prst="homePlate">
            <a:avLst>
              <a:gd name="adj" fmla="val 50000"/>
            </a:avLst>
          </a:prstGeom>
          <a:solidFill>
            <a:srgbClr val="C00000"/>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r" defTabSz="914400" rtl="0" eaLnBrk="1" fontAlgn="auto" latinLnBrk="0" hangingPunct="1">
              <a:lnSpc>
                <a:spcPct val="100000"/>
              </a:lnSpc>
              <a:spcBef>
                <a:spcPts val="0"/>
              </a:spcBef>
              <a:spcAft>
                <a:spcPts val="0"/>
              </a:spcAft>
              <a:buClr>
                <a:srgbClr val="FFFFFF"/>
              </a:buClr>
              <a:buSzPts val="1800"/>
              <a:buFont typeface="Calibri"/>
              <a:buNone/>
              <a:tabLst/>
              <a:defRPr/>
            </a:pPr>
            <a:r>
              <a:rPr kumimoji="0" lang="es-AR" sz="1800" b="1" i="0" u="none" strike="noStrike" kern="0" cap="none" spc="0" normalizeH="0" baseline="0" noProof="0">
                <a:ln>
                  <a:noFill/>
                </a:ln>
                <a:solidFill>
                  <a:srgbClr val="FFFFFF"/>
                </a:solidFill>
                <a:effectLst/>
                <a:uLnTx/>
                <a:uFillTx/>
                <a:latin typeface="Calibri"/>
                <a:ea typeface="Calibri"/>
                <a:cs typeface="Calibri"/>
                <a:sym typeface="Calibri"/>
              </a:rPr>
              <a:t>La respuesta a problemáticas regionales/sociales/sectoriales</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800"/>
              <a:buFont typeface="Calibri"/>
              <a:buNone/>
              <a:tabLst/>
              <a:defRPr/>
            </a:pPr>
            <a:r>
              <a:rPr kumimoji="0" lang="es-AR" sz="1800" b="0" i="0" u="none" strike="noStrike" kern="0" cap="none" spc="0" normalizeH="0" baseline="0" noProof="0">
                <a:ln>
                  <a:noFill/>
                </a:ln>
                <a:solidFill>
                  <a:srgbClr val="FFFFFF"/>
                </a:solidFill>
                <a:effectLst/>
                <a:uLnTx/>
                <a:uFillTx/>
                <a:latin typeface="Calibri"/>
                <a:ea typeface="Calibri"/>
                <a:cs typeface="Calibri"/>
                <a:sym typeface="Calibri"/>
              </a:rPr>
              <a:t>     </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607993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437"/>
                                        </p:tgtEl>
                                        <p:attrNameLst>
                                          <p:attrName>style.visibility</p:attrName>
                                        </p:attrNameLst>
                                      </p:cBhvr>
                                      <p:to>
                                        <p:strVal val="visible"/>
                                      </p:to>
                                    </p:set>
                                    <p:anim calcmode="lin" valueType="num">
                                      <p:cBhvr additive="base">
                                        <p:cTn id="7" dur="1000"/>
                                        <p:tgtEl>
                                          <p:spTgt spid="437"/>
                                        </p:tgtEl>
                                        <p:attrNameLst>
                                          <p:attrName>ppt_x</p:attrName>
                                        </p:attrNameLst>
                                      </p:cBhvr>
                                      <p:tavLst>
                                        <p:tav tm="0">
                                          <p:val>
                                            <p:strVal val="#ppt_x+1"/>
                                          </p:val>
                                        </p:tav>
                                        <p:tav tm="100000">
                                          <p:val>
                                            <p:strVal val="#ppt_x"/>
                                          </p:val>
                                        </p:tav>
                                      </p:tavLst>
                                    </p:anim>
                                  </p:childTnLst>
                                </p:cTn>
                              </p:par>
                              <p:par>
                                <p:cTn id="8" presetID="2" presetClass="entr" presetSubtype="2" fill="hold" nodeType="withEffect">
                                  <p:stCondLst>
                                    <p:cond delay="0"/>
                                  </p:stCondLst>
                                  <p:childTnLst>
                                    <p:set>
                                      <p:cBhvr>
                                        <p:cTn id="9" dur="1" fill="hold">
                                          <p:stCondLst>
                                            <p:cond delay="0"/>
                                          </p:stCondLst>
                                        </p:cTn>
                                        <p:tgtEl>
                                          <p:spTgt spid="438"/>
                                        </p:tgtEl>
                                        <p:attrNameLst>
                                          <p:attrName>style.visibility</p:attrName>
                                        </p:attrNameLst>
                                      </p:cBhvr>
                                      <p:to>
                                        <p:strVal val="visible"/>
                                      </p:to>
                                    </p:set>
                                    <p:anim calcmode="lin" valueType="num">
                                      <p:cBhvr additive="base">
                                        <p:cTn id="10" dur="1000"/>
                                        <p:tgtEl>
                                          <p:spTgt spid="438"/>
                                        </p:tgtEl>
                                        <p:attrNameLst>
                                          <p:attrName>ppt_x</p:attrName>
                                        </p:attrNameLst>
                                      </p:cBhvr>
                                      <p:tavLst>
                                        <p:tav tm="0">
                                          <p:val>
                                            <p:strVal val="#ppt_x+1"/>
                                          </p:val>
                                        </p:tav>
                                        <p:tav tm="100000">
                                          <p:val>
                                            <p:strVal val="#ppt_x"/>
                                          </p:val>
                                        </p:tav>
                                      </p:tavLst>
                                    </p:anim>
                                  </p:childTnLst>
                                </p:cTn>
                              </p:par>
                              <p:par>
                                <p:cTn id="11" presetID="2" presetClass="entr" presetSubtype="2" fill="hold" nodeType="withEffect">
                                  <p:stCondLst>
                                    <p:cond delay="0"/>
                                  </p:stCondLst>
                                  <p:childTnLst>
                                    <p:set>
                                      <p:cBhvr>
                                        <p:cTn id="12" dur="1" fill="hold">
                                          <p:stCondLst>
                                            <p:cond delay="0"/>
                                          </p:stCondLst>
                                        </p:cTn>
                                        <p:tgtEl>
                                          <p:spTgt spid="439"/>
                                        </p:tgtEl>
                                        <p:attrNameLst>
                                          <p:attrName>style.visibility</p:attrName>
                                        </p:attrNameLst>
                                      </p:cBhvr>
                                      <p:to>
                                        <p:strVal val="visible"/>
                                      </p:to>
                                    </p:set>
                                    <p:anim calcmode="lin" valueType="num">
                                      <p:cBhvr additive="base">
                                        <p:cTn id="13" dur="1000"/>
                                        <p:tgtEl>
                                          <p:spTgt spid="439"/>
                                        </p:tgtEl>
                                        <p:attrNameLst>
                                          <p:attrName>ppt_x</p:attrName>
                                        </p:attrNameLst>
                                      </p:cBhvr>
                                      <p:tavLst>
                                        <p:tav tm="0">
                                          <p:val>
                                            <p:strVal val="#ppt_x+1"/>
                                          </p:val>
                                        </p:tav>
                                        <p:tav tm="100000">
                                          <p:val>
                                            <p:strVal val="#ppt_x"/>
                                          </p:val>
                                        </p:tav>
                                      </p:tavLst>
                                    </p:anim>
                                  </p:childTnLst>
                                </p:cTn>
                              </p:par>
                              <p:par>
                                <p:cTn id="14" presetID="2" presetClass="entr" presetSubtype="2" fill="hold" nodeType="withEffect">
                                  <p:stCondLst>
                                    <p:cond delay="0"/>
                                  </p:stCondLst>
                                  <p:childTnLst>
                                    <p:set>
                                      <p:cBhvr>
                                        <p:cTn id="15" dur="1" fill="hold">
                                          <p:stCondLst>
                                            <p:cond delay="0"/>
                                          </p:stCondLst>
                                        </p:cTn>
                                        <p:tgtEl>
                                          <p:spTgt spid="440"/>
                                        </p:tgtEl>
                                        <p:attrNameLst>
                                          <p:attrName>style.visibility</p:attrName>
                                        </p:attrNameLst>
                                      </p:cBhvr>
                                      <p:to>
                                        <p:strVal val="visible"/>
                                      </p:to>
                                    </p:set>
                                    <p:anim calcmode="lin" valueType="num">
                                      <p:cBhvr additive="base">
                                        <p:cTn id="16" dur="1000"/>
                                        <p:tgtEl>
                                          <p:spTgt spid="440"/>
                                        </p:tgtEl>
                                        <p:attrNameLst>
                                          <p:attrName>ppt_x</p:attrName>
                                        </p:attrNameLst>
                                      </p:cBhvr>
                                      <p:tavLst>
                                        <p:tav tm="0">
                                          <p:val>
                                            <p:strVal val="#ppt_x+1"/>
                                          </p:val>
                                        </p:tav>
                                        <p:tav tm="100000">
                                          <p:val>
                                            <p:strVal val="#ppt_x"/>
                                          </p:val>
                                        </p:tav>
                                      </p:tavLst>
                                    </p:anim>
                                  </p:childTnLst>
                                </p:cTn>
                              </p:par>
                            </p:childTnLst>
                          </p:cTn>
                        </p:par>
                        <p:par>
                          <p:cTn id="17" fill="hold">
                            <p:stCondLst>
                              <p:cond delay="1000"/>
                            </p:stCondLst>
                            <p:childTnLst>
                              <p:par>
                                <p:cTn id="18" presetID="2" presetClass="entr" presetSubtype="2" fill="hold" nodeType="afterEffect">
                                  <p:stCondLst>
                                    <p:cond delay="0"/>
                                  </p:stCondLst>
                                  <p:childTnLst>
                                    <p:set>
                                      <p:cBhvr>
                                        <p:cTn id="19" dur="1" fill="hold">
                                          <p:stCondLst>
                                            <p:cond delay="0"/>
                                          </p:stCondLst>
                                        </p:cTn>
                                        <p:tgtEl>
                                          <p:spTgt spid="442"/>
                                        </p:tgtEl>
                                        <p:attrNameLst>
                                          <p:attrName>style.visibility</p:attrName>
                                        </p:attrNameLst>
                                      </p:cBhvr>
                                      <p:to>
                                        <p:strVal val="visible"/>
                                      </p:to>
                                    </p:set>
                                    <p:anim calcmode="lin" valueType="num">
                                      <p:cBhvr additive="base">
                                        <p:cTn id="20" dur="1000"/>
                                        <p:tgtEl>
                                          <p:spTgt spid="442"/>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sp>
        <p:nvSpPr>
          <p:cNvPr id="448" name="Google Shape;448;p24"/>
          <p:cNvSpPr/>
          <p:nvPr/>
        </p:nvSpPr>
        <p:spPr>
          <a:xfrm>
            <a:off x="-36512" y="-21704"/>
            <a:ext cx="9180512" cy="7071802"/>
          </a:xfrm>
          <a:prstGeom prst="rect">
            <a:avLst/>
          </a:prstGeom>
          <a:solidFill>
            <a:schemeClr val="accent1"/>
          </a:solidFill>
          <a:ln>
            <a:noFill/>
          </a:ln>
        </p:spPr>
        <p:txBody>
          <a:bodyPr spcFirstLastPara="1" wrap="square" lIns="91425" tIns="45700" rIns="91425" bIns="45700" anchor="ctr" anchorCtr="0">
            <a:noAutofit/>
          </a:bodyPr>
          <a:lstStyle/>
          <a:p>
            <a:pPr marL="342900" marR="0" lvl="0" indent="-228600" algn="l" defTabSz="914400" rtl="0" eaLnBrk="1" fontAlgn="auto" latinLnBrk="0" hangingPunct="1">
              <a:lnSpc>
                <a:spcPct val="115000"/>
              </a:lnSpc>
              <a:spcBef>
                <a:spcPts val="0"/>
              </a:spcBef>
              <a:spcAft>
                <a:spcPts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449" name="Google Shape;449;p24"/>
          <p:cNvSpPr/>
          <p:nvPr/>
        </p:nvSpPr>
        <p:spPr>
          <a:xfrm>
            <a:off x="-233363" y="4008438"/>
            <a:ext cx="2536826" cy="1150937"/>
          </a:xfrm>
          <a:prstGeom prst="rect">
            <a:avLst/>
          </a:prstGeom>
          <a:noFill/>
          <a:ln>
            <a:noFill/>
          </a:ln>
        </p:spPr>
        <p:txBody>
          <a:bodyPr spcFirstLastPara="1" wrap="square" lIns="91425" tIns="45700" rIns="91425" bIns="45700" anchor="t" anchorCtr="0">
            <a:noAutofit/>
          </a:bodyPr>
          <a:lstStyle/>
          <a:p>
            <a:pPr marL="182563" marR="0" lvl="0" indent="-182563" algn="ctr" defTabSz="914400" rtl="0" eaLnBrk="1" fontAlgn="auto" latinLnBrk="0" hangingPunct="1">
              <a:lnSpc>
                <a:spcPct val="80000"/>
              </a:lnSpc>
              <a:spcBef>
                <a:spcPts val="0"/>
              </a:spcBef>
              <a:spcAft>
                <a:spcPts val="0"/>
              </a:spcAft>
              <a:buClr>
                <a:srgbClr val="4F81BD"/>
              </a:buClr>
              <a:buSzPts val="1190"/>
              <a:buFont typeface="Noto Sans Symbols"/>
              <a:buNone/>
              <a:tabLst/>
              <a:defRPr/>
            </a:pPr>
            <a:endParaRPr kumimoji="0" sz="1400" b="1"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50" name="Google Shape;450;p24"/>
          <p:cNvSpPr/>
          <p:nvPr/>
        </p:nvSpPr>
        <p:spPr>
          <a:xfrm rot="-8705055">
            <a:off x="-5029569" y="-939250"/>
            <a:ext cx="1071562" cy="7786747"/>
          </a:xfrm>
          <a:prstGeom prst="rect">
            <a:avLst/>
          </a:prstGeom>
          <a:solidFill>
            <a:srgbClr val="FF9933"/>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Pts val="2000"/>
              <a:buFont typeface="Calibri"/>
              <a:buNone/>
              <a:tabLst/>
              <a:defRPr/>
            </a:pPr>
            <a:r>
              <a:rPr kumimoji="0" lang="es-AR" sz="2000" b="1" i="0" u="none" strike="noStrike" kern="0" cap="none" spc="0" normalizeH="0" baseline="0" noProof="0">
                <a:ln>
                  <a:noFill/>
                </a:ln>
                <a:solidFill>
                  <a:srgbClr val="000000"/>
                </a:solidFill>
                <a:effectLst/>
                <a:uLnTx/>
                <a:uFillTx/>
                <a:latin typeface="Calibri"/>
                <a:ea typeface="Calibri"/>
                <a:cs typeface="Calibri"/>
                <a:sym typeface="Calibri"/>
              </a:rPr>
              <a:t>TP N°3</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51" name="Google Shape;451;p24"/>
          <p:cNvSpPr/>
          <p:nvPr/>
        </p:nvSpPr>
        <p:spPr>
          <a:xfrm flipH="1">
            <a:off x="12060832" y="-3604414"/>
            <a:ext cx="3872606" cy="841375"/>
          </a:xfrm>
          <a:prstGeom prst="homePlate">
            <a:avLst>
              <a:gd name="adj"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800"/>
              <a:buFont typeface="Calibri"/>
              <a:buNone/>
              <a:tabLst/>
              <a:defRPr/>
            </a:pPr>
            <a:r>
              <a:rPr kumimoji="0" lang="es-AR" sz="1800" b="1" i="0" u="none" strike="noStrike" kern="0" cap="none" spc="0" normalizeH="0" baseline="0" noProof="0">
                <a:ln>
                  <a:noFill/>
                </a:ln>
                <a:solidFill>
                  <a:srgbClr val="000000"/>
                </a:solidFill>
                <a:effectLst/>
                <a:uLnTx/>
                <a:uFillTx/>
                <a:latin typeface="Calibri"/>
                <a:ea typeface="Calibri"/>
                <a:cs typeface="Calibri"/>
                <a:sym typeface="Calibri"/>
              </a:rPr>
              <a:t>La contribución a la mejora del espacio urbano</a:t>
            </a: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452" name="Google Shape;452;p24"/>
          <p:cNvSpPr/>
          <p:nvPr/>
        </p:nvSpPr>
        <p:spPr>
          <a:xfrm rot="7515021" flipH="1">
            <a:off x="4224903" y="10134744"/>
            <a:ext cx="3887291" cy="841375"/>
          </a:xfrm>
          <a:prstGeom prst="homePlate">
            <a:avLst>
              <a:gd name="adj"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800"/>
              <a:buFont typeface="Calibri"/>
              <a:buNone/>
              <a:tabLst/>
              <a:defRPr/>
            </a:pPr>
            <a:r>
              <a:rPr kumimoji="0" lang="es-AR" sz="1800" b="1" i="0" u="none" strike="noStrike" kern="0" cap="none" spc="0" normalizeH="0" baseline="0" noProof="0">
                <a:ln>
                  <a:noFill/>
                </a:ln>
                <a:solidFill>
                  <a:srgbClr val="000000"/>
                </a:solidFill>
                <a:effectLst/>
                <a:uLnTx/>
                <a:uFillTx/>
                <a:latin typeface="Calibri"/>
                <a:ea typeface="Calibri"/>
                <a:cs typeface="Calibri"/>
                <a:sym typeface="Calibri"/>
              </a:rPr>
              <a:t>La valorización de las preexistencias y el patrimonio</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53" name="Google Shape;453;p24"/>
          <p:cNvSpPr/>
          <p:nvPr/>
        </p:nvSpPr>
        <p:spPr>
          <a:xfrm flipH="1">
            <a:off x="-4105969" y="-2117671"/>
            <a:ext cx="3872606" cy="841375"/>
          </a:xfrm>
          <a:prstGeom prst="homePlate">
            <a:avLst>
              <a:gd name="adj"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r" defTabSz="914400" rtl="0" eaLnBrk="1" fontAlgn="auto" latinLnBrk="0" hangingPunct="1">
              <a:lnSpc>
                <a:spcPct val="100000"/>
              </a:lnSpc>
              <a:spcBef>
                <a:spcPts val="0"/>
              </a:spcBef>
              <a:spcAft>
                <a:spcPts val="0"/>
              </a:spcAft>
              <a:buClr>
                <a:srgbClr val="000000"/>
              </a:buClr>
              <a:buSzPts val="1800"/>
              <a:buFont typeface="Calibri"/>
              <a:buNone/>
              <a:tabLst/>
              <a:defRPr/>
            </a:pPr>
            <a:r>
              <a:rPr kumimoji="0" lang="es-AR" sz="1800" b="1" i="0" u="none" strike="noStrike" kern="0" cap="none" spc="0" normalizeH="0" baseline="0" noProof="0">
                <a:ln>
                  <a:noFill/>
                </a:ln>
                <a:solidFill>
                  <a:srgbClr val="000000"/>
                </a:solidFill>
                <a:effectLst/>
                <a:uLnTx/>
                <a:uFillTx/>
                <a:latin typeface="Calibri"/>
                <a:ea typeface="Calibri"/>
                <a:cs typeface="Calibri"/>
                <a:sym typeface="Calibri"/>
              </a:rPr>
              <a:t>La minimización del impacto ambiental</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454" name="Google Shape;454;p24"/>
          <p:cNvSpPr/>
          <p:nvPr/>
        </p:nvSpPr>
        <p:spPr>
          <a:xfrm flipH="1">
            <a:off x="-5941168" y="7605464"/>
            <a:ext cx="3872606" cy="841375"/>
          </a:xfrm>
          <a:prstGeom prst="homePlate">
            <a:avLst>
              <a:gd name="adj"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r" defTabSz="914400" rtl="0" eaLnBrk="1" fontAlgn="auto" latinLnBrk="0" hangingPunct="1">
              <a:lnSpc>
                <a:spcPct val="100000"/>
              </a:lnSpc>
              <a:spcBef>
                <a:spcPts val="0"/>
              </a:spcBef>
              <a:spcAft>
                <a:spcPts val="0"/>
              </a:spcAft>
              <a:buClr>
                <a:srgbClr val="000000"/>
              </a:buClr>
              <a:buSzPts val="1800"/>
              <a:buFont typeface="Calibri"/>
              <a:buNone/>
              <a:tabLst/>
              <a:defRPr/>
            </a:pPr>
            <a:r>
              <a:rPr kumimoji="0" lang="es-AR" sz="1800" b="1" i="0" u="none" strike="noStrike" kern="0" cap="none" spc="0" normalizeH="0" baseline="0" noProof="0">
                <a:ln>
                  <a:noFill/>
                </a:ln>
                <a:solidFill>
                  <a:srgbClr val="000000"/>
                </a:solidFill>
                <a:effectLst/>
                <a:uLnTx/>
                <a:uFillTx/>
                <a:latin typeface="Calibri"/>
                <a:ea typeface="Calibri"/>
                <a:cs typeface="Calibri"/>
                <a:sym typeface="Calibri"/>
              </a:rPr>
              <a:t>La ciudad de la globalización y los paradigmas de la posmodernidad</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455" name="Google Shape;455;p24"/>
          <p:cNvSpPr/>
          <p:nvPr/>
        </p:nvSpPr>
        <p:spPr>
          <a:xfrm>
            <a:off x="1259632" y="-2651090"/>
            <a:ext cx="5188472" cy="954107"/>
          </a:xfrm>
          <a:prstGeom prst="rect">
            <a:avLst/>
          </a:prstGeom>
          <a:solidFill>
            <a:srgbClr val="C00000"/>
          </a:solidFill>
          <a:ln>
            <a:noFill/>
          </a:ln>
        </p:spPr>
        <p:txBody>
          <a:bodyPr spcFirstLastPara="1" wrap="square" lIns="91425" tIns="45700" rIns="91425" bIns="45700" anchor="ctr" anchorCtr="0">
            <a:spAutoFit/>
          </a:bodyPr>
          <a:lstStyle/>
          <a:p>
            <a:pPr marL="0" marR="0" lvl="0" indent="0" algn="ctr" defTabSz="914400" rtl="0" eaLnBrk="1" fontAlgn="auto" latinLnBrk="0" hangingPunct="1">
              <a:lnSpc>
                <a:spcPct val="100000"/>
              </a:lnSpc>
              <a:spcBef>
                <a:spcPts val="0"/>
              </a:spcBef>
              <a:spcAft>
                <a:spcPts val="0"/>
              </a:spcAft>
              <a:buClr>
                <a:srgbClr val="FFFFFF"/>
              </a:buClr>
              <a:buSzPts val="2800"/>
              <a:buFont typeface="Calibri"/>
              <a:buNone/>
              <a:tabLst/>
              <a:defRPr/>
            </a:pPr>
            <a:r>
              <a:rPr kumimoji="0" lang="es-AR" sz="2800" b="1" i="0" u="none" strike="noStrike" kern="0" cap="none" spc="0" normalizeH="0" baseline="0" noProof="0">
                <a:ln>
                  <a:noFill/>
                </a:ln>
                <a:solidFill>
                  <a:srgbClr val="FFFFFF"/>
                </a:solidFill>
                <a:effectLst/>
                <a:uLnTx/>
                <a:uFillTx/>
                <a:latin typeface="Calibri"/>
                <a:ea typeface="Calibri"/>
                <a:cs typeface="Calibri"/>
                <a:sym typeface="Calibri"/>
              </a:rPr>
              <a:t>La respuesta a problemática</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2800"/>
              <a:buFont typeface="Calibri"/>
              <a:buNone/>
              <a:tabLst/>
              <a:defRPr/>
            </a:pPr>
            <a:r>
              <a:rPr kumimoji="0" lang="es-AR" sz="2800" b="1" i="0" u="none" strike="noStrike" kern="0" cap="none" spc="0" normalizeH="0" baseline="0" noProof="0">
                <a:ln>
                  <a:noFill/>
                </a:ln>
                <a:solidFill>
                  <a:srgbClr val="FFFFFF"/>
                </a:solidFill>
                <a:effectLst/>
                <a:uLnTx/>
                <a:uFillTx/>
                <a:latin typeface="Calibri"/>
                <a:ea typeface="Calibri"/>
                <a:cs typeface="Calibri"/>
                <a:sym typeface="Calibri"/>
              </a:rPr>
              <a:t>Regionales / sociales / sectoriales</a:t>
            </a:r>
            <a:endParaRPr kumimoji="0" sz="2800" b="1"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456" name="Google Shape;456;p24"/>
          <p:cNvSpPr txBox="1"/>
          <p:nvPr/>
        </p:nvSpPr>
        <p:spPr>
          <a:xfrm rot="-8003315">
            <a:off x="13362235" y="-569392"/>
            <a:ext cx="332655" cy="13435494"/>
          </a:xfrm>
          <a:prstGeom prst="rect">
            <a:avLst/>
          </a:prstGeom>
          <a:solidFill>
            <a:srgbClr val="0070C0"/>
          </a:solidFill>
          <a:ln>
            <a:noFill/>
          </a:ln>
        </p:spPr>
        <p:txBody>
          <a:bodyPr spcFirstLastPara="1" wrap="square" lIns="91425" tIns="45700" rIns="91425" bIns="45700" anchor="ctr" anchorCtr="0">
            <a:normAutofit fontScale="92500" lnSpcReduction="10000"/>
          </a:bodyPr>
          <a:lstStyle/>
          <a:p>
            <a:pPr marL="0" marR="0" lvl="0" indent="0" algn="l" defTabSz="914400" rtl="0" eaLnBrk="1" fontAlgn="auto" latinLnBrk="0" hangingPunct="1">
              <a:lnSpc>
                <a:spcPct val="100000"/>
              </a:lnSpc>
              <a:spcBef>
                <a:spcPts val="0"/>
              </a:spcBef>
              <a:spcAft>
                <a:spcPts val="0"/>
              </a:spcAft>
              <a:buClr>
                <a:srgbClr val="000000"/>
              </a:buClr>
              <a:buSzPct val="100000"/>
              <a:buFont typeface="Calibri"/>
              <a:buNone/>
              <a:tabLst/>
              <a:defRPr/>
            </a:pPr>
            <a:r>
              <a:rPr kumimoji="0" lang="es-AR" sz="2000" b="0" i="0" u="none" strike="noStrike" kern="0" cap="none" spc="0" normalizeH="0" baseline="0" noProof="0">
                <a:ln>
                  <a:noFill/>
                </a:ln>
                <a:solidFill>
                  <a:srgbClr val="000000"/>
                </a:solidFill>
                <a:effectLst/>
                <a:uLnTx/>
                <a:uFillTx/>
                <a:latin typeface="Calibri"/>
                <a:ea typeface="Calibri"/>
                <a:cs typeface="Calibri"/>
                <a:sym typeface="Calibri"/>
              </a:rPr>
              <a:t>        </a:t>
            </a:r>
            <a:r>
              <a:rPr kumimoji="0" lang="es-AR" sz="3600" b="0" i="0" u="none" strike="noStrike" kern="0" cap="none" spc="0" normalizeH="0" baseline="0" noProof="0">
                <a:ln>
                  <a:noFill/>
                </a:ln>
                <a:solidFill>
                  <a:srgbClr val="FFFFFF"/>
                </a:solidFill>
                <a:effectLst/>
                <a:uLnTx/>
                <a:uFillTx/>
                <a:latin typeface="Calibri"/>
                <a:ea typeface="Calibri"/>
                <a:cs typeface="Calibri"/>
                <a:sym typeface="Calibri"/>
              </a:rPr>
              <a:t>ARQUITECTURA </a:t>
            </a:r>
            <a:br>
              <a:rPr kumimoji="0" lang="es-AR" sz="3600" b="0" i="0" u="none" strike="noStrike" kern="0" cap="none" spc="0" normalizeH="0" baseline="0" noProof="0">
                <a:ln>
                  <a:noFill/>
                </a:ln>
                <a:solidFill>
                  <a:srgbClr val="FFFFFF"/>
                </a:solidFill>
                <a:effectLst/>
                <a:uLnTx/>
                <a:uFillTx/>
                <a:latin typeface="Calibri"/>
                <a:ea typeface="Calibri"/>
                <a:cs typeface="Calibri"/>
                <a:sym typeface="Calibri"/>
              </a:rPr>
            </a:br>
            <a:br>
              <a:rPr kumimoji="0" lang="es-AR" sz="3600" b="0" i="0" u="none" strike="noStrike" kern="0" cap="none" spc="0" normalizeH="0" baseline="0" noProof="0">
                <a:ln>
                  <a:noFill/>
                </a:ln>
                <a:solidFill>
                  <a:srgbClr val="FFFFFF"/>
                </a:solidFill>
                <a:effectLst/>
                <a:uLnTx/>
                <a:uFillTx/>
                <a:latin typeface="Calibri"/>
                <a:ea typeface="Calibri"/>
                <a:cs typeface="Calibri"/>
                <a:sym typeface="Calibri"/>
              </a:rPr>
            </a:br>
            <a:r>
              <a:rPr kumimoji="0" lang="es-AR" sz="3600" b="0" i="0" u="none" strike="noStrike" kern="0" cap="none" spc="0" normalizeH="0" baseline="0" noProof="0">
                <a:ln>
                  <a:noFill/>
                </a:ln>
                <a:solidFill>
                  <a:srgbClr val="FFFFFF"/>
                </a:solidFill>
                <a:effectLst/>
                <a:uLnTx/>
                <a:uFillTx/>
                <a:latin typeface="Calibri"/>
                <a:ea typeface="Calibri"/>
                <a:cs typeface="Calibri"/>
                <a:sym typeface="Calibri"/>
              </a:rPr>
              <a:t>    CONTEMPORÁNEA</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57" name="Google Shape;457;p24"/>
          <p:cNvSpPr/>
          <p:nvPr/>
        </p:nvSpPr>
        <p:spPr>
          <a:xfrm flipH="1">
            <a:off x="-1567382" y="2147095"/>
            <a:ext cx="10963917" cy="3001615"/>
          </a:xfrm>
          <a:prstGeom prst="homePlate">
            <a:avLst>
              <a:gd name="adj" fmla="val 50000"/>
            </a:avLst>
          </a:prstGeom>
          <a:solidFill>
            <a:srgbClr val="C00000"/>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4400"/>
              <a:buFont typeface="Calibri"/>
              <a:buNone/>
              <a:tabLst/>
              <a:defRPr/>
            </a:pPr>
            <a:r>
              <a:rPr kumimoji="0" lang="es-AR" sz="4400" b="1" i="0" u="none" strike="noStrike" kern="0" cap="none" spc="0" normalizeH="0" baseline="0" noProof="0">
                <a:ln>
                  <a:noFill/>
                </a:ln>
                <a:solidFill>
                  <a:srgbClr val="FFFFFF"/>
                </a:solidFill>
                <a:effectLst/>
                <a:uLnTx/>
                <a:uFillTx/>
                <a:latin typeface="Calibri"/>
                <a:ea typeface="Calibri"/>
                <a:cs typeface="Calibri"/>
                <a:sym typeface="Calibri"/>
              </a:rPr>
              <a:t>La respuesta a problemáticas regionales/sociales/sectoriales</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4069258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pic>
        <p:nvPicPr>
          <p:cNvPr id="462" name="Google Shape;462;p25" descr="https://es.wikiarquitectura.com/wp-content/uploads/2017/01/Dammerstock_5.jpg"/>
          <p:cNvPicPr preferRelativeResize="0"/>
          <p:nvPr/>
        </p:nvPicPr>
        <p:blipFill rotWithShape="1">
          <a:blip r:embed="rId3">
            <a:alphaModFix/>
          </a:blip>
          <a:srcRect l="1316"/>
          <a:stretch/>
        </p:blipFill>
        <p:spPr>
          <a:xfrm>
            <a:off x="3347864" y="2780928"/>
            <a:ext cx="5400600" cy="3610000"/>
          </a:xfrm>
          <a:prstGeom prst="rect">
            <a:avLst/>
          </a:prstGeom>
          <a:noFill/>
          <a:ln>
            <a:noFill/>
          </a:ln>
        </p:spPr>
      </p:pic>
      <p:pic>
        <p:nvPicPr>
          <p:cNvPr id="463" name="Google Shape;463;p25" descr="https://es.wikiarquitectura.com/wp-content/uploads/2017/01/Dammerstock_planta_tipo_40m2.jpg"/>
          <p:cNvPicPr preferRelativeResize="0"/>
          <p:nvPr/>
        </p:nvPicPr>
        <p:blipFill rotWithShape="1">
          <a:blip r:embed="rId4">
            <a:alphaModFix/>
          </a:blip>
          <a:srcRect b="9755"/>
          <a:stretch/>
        </p:blipFill>
        <p:spPr>
          <a:xfrm>
            <a:off x="251520" y="332656"/>
            <a:ext cx="6181725" cy="2303661"/>
          </a:xfrm>
          <a:prstGeom prst="rect">
            <a:avLst/>
          </a:prstGeom>
          <a:noFill/>
          <a:ln>
            <a:noFill/>
          </a:ln>
        </p:spPr>
      </p:pic>
      <p:sp>
        <p:nvSpPr>
          <p:cNvPr id="464" name="Google Shape;464;p25"/>
          <p:cNvSpPr/>
          <p:nvPr/>
        </p:nvSpPr>
        <p:spPr>
          <a:xfrm>
            <a:off x="264971" y="4077072"/>
            <a:ext cx="5904656" cy="646331"/>
          </a:xfrm>
          <a:prstGeom prst="rect">
            <a:avLst/>
          </a:prstGeom>
          <a:noFill/>
          <a:ln>
            <a:noFill/>
          </a:ln>
        </p:spPr>
        <p:txBody>
          <a:bodyPr spcFirstLastPara="1" wrap="square" lIns="91425" tIns="45700" rIns="91425" bIns="45700" anchor="ctr"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r>
              <a:rPr kumimoji="0" lang="es-AR" sz="1800" b="1" i="0" u="none" strike="noStrike" kern="0" cap="none" spc="0" normalizeH="0" baseline="0" noProof="0">
                <a:ln>
                  <a:noFill/>
                </a:ln>
                <a:solidFill>
                  <a:srgbClr val="000000"/>
                </a:solidFill>
                <a:effectLst/>
                <a:uLnTx/>
                <a:uFillTx/>
                <a:latin typeface="Calibri"/>
                <a:ea typeface="Calibri"/>
                <a:cs typeface="Calibri"/>
                <a:sym typeface="Calibri"/>
              </a:rPr>
              <a:t>EL MOVIMIENTO MODERNO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r>
              <a:rPr kumimoji="0" lang="es-AR" sz="1800" b="1" i="0" u="none" strike="noStrike" kern="0" cap="none" spc="0" normalizeH="0" baseline="0" noProof="0">
                <a:ln>
                  <a:noFill/>
                </a:ln>
                <a:solidFill>
                  <a:srgbClr val="000000"/>
                </a:solidFill>
                <a:effectLst/>
                <a:uLnTx/>
                <a:uFillTx/>
                <a:latin typeface="Calibri"/>
                <a:ea typeface="Calibri"/>
                <a:cs typeface="Calibri"/>
                <a:sym typeface="Calibri"/>
              </a:rPr>
              <a:t>Y LA VIVIENDA COLECTIVA</a:t>
            </a:r>
            <a:endParaRPr kumimoji="0" sz="1800" b="1" i="0" u="none" strike="noStrike" kern="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2123027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64"/>
                                        </p:tgtEl>
                                        <p:attrNameLst>
                                          <p:attrName>style.visibility</p:attrName>
                                        </p:attrNameLst>
                                      </p:cBhvr>
                                      <p:to>
                                        <p:strVal val="visible"/>
                                      </p:to>
                                    </p:set>
                                    <p:anim calcmode="lin" valueType="num">
                                      <p:cBhvr additive="base">
                                        <p:cTn id="7" dur="1000"/>
                                        <p:tgtEl>
                                          <p:spTgt spid="464"/>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0"/>
                                  </p:stCondLst>
                                  <p:childTnLst>
                                    <p:set>
                                      <p:cBhvr>
                                        <p:cTn id="9" dur="1" fill="hold">
                                          <p:stCondLst>
                                            <p:cond delay="0"/>
                                          </p:stCondLst>
                                        </p:cTn>
                                        <p:tgtEl>
                                          <p:spTgt spid="463"/>
                                        </p:tgtEl>
                                        <p:attrNameLst>
                                          <p:attrName>style.visibility</p:attrName>
                                        </p:attrNameLst>
                                      </p:cBhvr>
                                      <p:to>
                                        <p:strVal val="visible"/>
                                      </p:to>
                                    </p:set>
                                    <p:anim calcmode="lin" valueType="num">
                                      <p:cBhvr additive="base">
                                        <p:cTn id="10" dur="1000"/>
                                        <p:tgtEl>
                                          <p:spTgt spid="4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sp>
        <p:nvSpPr>
          <p:cNvPr id="470" name="Google Shape;470;p26"/>
          <p:cNvSpPr/>
          <p:nvPr/>
        </p:nvSpPr>
        <p:spPr>
          <a:xfrm>
            <a:off x="233706" y="196379"/>
            <a:ext cx="6747092" cy="36933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r>
              <a:rPr kumimoji="0" lang="es-AR" sz="1800" b="1" i="0" u="none" strike="noStrike" kern="0" cap="none" spc="0" normalizeH="0" baseline="0" noProof="0">
                <a:ln>
                  <a:noFill/>
                </a:ln>
                <a:solidFill>
                  <a:srgbClr val="000000"/>
                </a:solidFill>
                <a:effectLst/>
                <a:uLnTx/>
                <a:uFillTx/>
                <a:latin typeface="Calibri"/>
                <a:ea typeface="Calibri"/>
                <a:cs typeface="Calibri"/>
                <a:sym typeface="Calibri"/>
              </a:rPr>
              <a:t>SHIGERU BAN - Casas de Troncos de Papel </a:t>
            </a:r>
            <a:r>
              <a:rPr kumimoji="0" lang="es-AR" sz="1800" b="0" i="0" u="none" strike="noStrike" kern="0" cap="none" spc="0" normalizeH="0" baseline="0" noProof="0">
                <a:ln>
                  <a:noFill/>
                </a:ln>
                <a:solidFill>
                  <a:srgbClr val="000000"/>
                </a:solidFill>
                <a:effectLst/>
                <a:uLnTx/>
                <a:uFillTx/>
                <a:latin typeface="Calibri"/>
                <a:ea typeface="Calibri"/>
                <a:cs typeface="Calibri"/>
                <a:sym typeface="Calibri"/>
              </a:rPr>
              <a:t>- Kobe, Japón</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471" name="Google Shape;471;p26"/>
          <p:cNvPicPr preferRelativeResize="0"/>
          <p:nvPr/>
        </p:nvPicPr>
        <p:blipFill rotWithShape="1">
          <a:blip r:embed="rId3">
            <a:alphaModFix/>
          </a:blip>
          <a:srcRect/>
          <a:stretch/>
        </p:blipFill>
        <p:spPr>
          <a:xfrm>
            <a:off x="473974" y="662143"/>
            <a:ext cx="4013218" cy="2766857"/>
          </a:xfrm>
          <a:prstGeom prst="rect">
            <a:avLst/>
          </a:prstGeom>
          <a:noFill/>
          <a:ln>
            <a:noFill/>
          </a:ln>
        </p:spPr>
      </p:pic>
      <p:pic>
        <p:nvPicPr>
          <p:cNvPr id="472" name="Google Shape;472;p26"/>
          <p:cNvPicPr preferRelativeResize="0"/>
          <p:nvPr/>
        </p:nvPicPr>
        <p:blipFill rotWithShape="1">
          <a:blip r:embed="rId4">
            <a:alphaModFix/>
          </a:blip>
          <a:srcRect l="8961"/>
          <a:stretch/>
        </p:blipFill>
        <p:spPr>
          <a:xfrm>
            <a:off x="4656810" y="688079"/>
            <a:ext cx="3011535" cy="2314194"/>
          </a:xfrm>
          <a:prstGeom prst="rect">
            <a:avLst/>
          </a:prstGeom>
          <a:noFill/>
          <a:ln>
            <a:noFill/>
          </a:ln>
        </p:spPr>
      </p:pic>
      <p:pic>
        <p:nvPicPr>
          <p:cNvPr id="473" name="Google Shape;473;p26" descr="http://diariodesign.com/wp-content/uploads/2014/03/Shigeru-Ban-Paper-Log-House-02.jpg"/>
          <p:cNvPicPr preferRelativeResize="0"/>
          <p:nvPr/>
        </p:nvPicPr>
        <p:blipFill rotWithShape="1">
          <a:blip r:embed="rId5">
            <a:alphaModFix/>
          </a:blip>
          <a:srcRect/>
          <a:stretch/>
        </p:blipFill>
        <p:spPr>
          <a:xfrm>
            <a:off x="1547664" y="3941606"/>
            <a:ext cx="3401177" cy="2228315"/>
          </a:xfrm>
          <a:prstGeom prst="rect">
            <a:avLst/>
          </a:prstGeom>
          <a:noFill/>
          <a:ln>
            <a:noFill/>
          </a:ln>
        </p:spPr>
      </p:pic>
      <p:pic>
        <p:nvPicPr>
          <p:cNvPr id="474" name="Google Shape;474;p26" descr="Terremoto en Ecuador: se levanta el primer refugio temporal diseñado por Shigeru Ban para la zona de desastre,Cortesía de Colegio de Arquitectos del Ecuador - Provincia de Pichincha"/>
          <p:cNvPicPr preferRelativeResize="0"/>
          <p:nvPr/>
        </p:nvPicPr>
        <p:blipFill rotWithShape="1">
          <a:blip r:embed="rId6">
            <a:alphaModFix/>
          </a:blip>
          <a:srcRect r="21992"/>
          <a:stretch/>
        </p:blipFill>
        <p:spPr>
          <a:xfrm>
            <a:off x="5508104" y="3447648"/>
            <a:ext cx="3240360" cy="2769966"/>
          </a:xfrm>
          <a:prstGeom prst="rect">
            <a:avLst/>
          </a:prstGeom>
          <a:noFill/>
          <a:ln>
            <a:noFill/>
          </a:ln>
        </p:spPr>
      </p:pic>
      <p:sp>
        <p:nvSpPr>
          <p:cNvPr id="475" name="Google Shape;475;p26"/>
          <p:cNvSpPr/>
          <p:nvPr/>
        </p:nvSpPr>
        <p:spPr>
          <a:xfrm>
            <a:off x="5494392" y="6328747"/>
            <a:ext cx="2090284" cy="33855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600"/>
              <a:buFont typeface="Calibri"/>
              <a:buNone/>
              <a:tabLst/>
              <a:defRPr/>
            </a:pPr>
            <a:r>
              <a:rPr kumimoji="0" lang="es-AR" sz="1600" b="0" i="0" u="none" strike="noStrike" kern="0" cap="none" spc="0" normalizeH="0" baseline="0" noProof="0">
                <a:ln>
                  <a:noFill/>
                </a:ln>
                <a:solidFill>
                  <a:srgbClr val="000000"/>
                </a:solidFill>
                <a:effectLst/>
                <a:uLnTx/>
                <a:uFillTx/>
                <a:latin typeface="Calibri"/>
                <a:ea typeface="Calibri"/>
                <a:cs typeface="Calibri"/>
                <a:sym typeface="Calibri"/>
              </a:rPr>
              <a:t>Ecuador - 2016</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76" name="Google Shape;476;p26"/>
          <p:cNvSpPr/>
          <p:nvPr/>
        </p:nvSpPr>
        <p:spPr>
          <a:xfrm>
            <a:off x="1514460" y="6280315"/>
            <a:ext cx="1932246" cy="33855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600"/>
              <a:buFont typeface="Calibri"/>
              <a:buNone/>
              <a:tabLst/>
              <a:defRPr/>
            </a:pPr>
            <a:r>
              <a:rPr kumimoji="0" lang="es-AR" sz="1600" b="0" i="0" u="none" strike="noStrike" kern="0" cap="none" spc="0" normalizeH="0" baseline="0" noProof="0">
                <a:ln>
                  <a:noFill/>
                </a:ln>
                <a:solidFill>
                  <a:srgbClr val="000000"/>
                </a:solidFill>
                <a:effectLst/>
                <a:uLnTx/>
                <a:uFillTx/>
                <a:latin typeface="Calibri"/>
                <a:ea typeface="Calibri"/>
                <a:cs typeface="Calibri"/>
                <a:sym typeface="Calibri"/>
              </a:rPr>
              <a:t>Nepal - 2001</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4254831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73"/>
                                        </p:tgtEl>
                                        <p:attrNameLst>
                                          <p:attrName>style.visibility</p:attrName>
                                        </p:attrNameLst>
                                      </p:cBhvr>
                                      <p:to>
                                        <p:strVal val="visible"/>
                                      </p:to>
                                    </p:set>
                                    <p:anim calcmode="lin" valueType="num">
                                      <p:cBhvr additive="base">
                                        <p:cTn id="7" dur="1000"/>
                                        <p:tgtEl>
                                          <p:spTgt spid="473"/>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0"/>
                                  </p:stCondLst>
                                  <p:childTnLst>
                                    <p:set>
                                      <p:cBhvr>
                                        <p:cTn id="9" dur="1" fill="hold">
                                          <p:stCondLst>
                                            <p:cond delay="0"/>
                                          </p:stCondLst>
                                        </p:cTn>
                                        <p:tgtEl>
                                          <p:spTgt spid="476"/>
                                        </p:tgtEl>
                                        <p:attrNameLst>
                                          <p:attrName>style.visibility</p:attrName>
                                        </p:attrNameLst>
                                      </p:cBhvr>
                                      <p:to>
                                        <p:strVal val="visible"/>
                                      </p:to>
                                    </p:set>
                                    <p:anim calcmode="lin" valueType="num">
                                      <p:cBhvr additive="base">
                                        <p:cTn id="10" dur="1000"/>
                                        <p:tgtEl>
                                          <p:spTgt spid="476"/>
                                        </p:tgtEl>
                                        <p:attrNameLst>
                                          <p:attrName>ppt_y</p:attrName>
                                        </p:attrNameLst>
                                      </p:cBhvr>
                                      <p:tavLst>
                                        <p:tav tm="0">
                                          <p:val>
                                            <p:strVal val="#ppt_y+1"/>
                                          </p:val>
                                        </p:tav>
                                        <p:tav tm="100000">
                                          <p:val>
                                            <p:strVal val="#ppt_y"/>
                                          </p:val>
                                        </p:tav>
                                      </p:tavLst>
                                    </p:anim>
                                  </p:childTnLst>
                                </p:cTn>
                              </p:par>
                              <p:par>
                                <p:cTn id="11" presetID="2" presetClass="entr" presetSubtype="4" fill="hold" nodeType="withEffect">
                                  <p:stCondLst>
                                    <p:cond delay="0"/>
                                  </p:stCondLst>
                                  <p:childTnLst>
                                    <p:set>
                                      <p:cBhvr>
                                        <p:cTn id="12" dur="1" fill="hold">
                                          <p:stCondLst>
                                            <p:cond delay="0"/>
                                          </p:stCondLst>
                                        </p:cTn>
                                        <p:tgtEl>
                                          <p:spTgt spid="474"/>
                                        </p:tgtEl>
                                        <p:attrNameLst>
                                          <p:attrName>style.visibility</p:attrName>
                                        </p:attrNameLst>
                                      </p:cBhvr>
                                      <p:to>
                                        <p:strVal val="visible"/>
                                      </p:to>
                                    </p:set>
                                    <p:anim calcmode="lin" valueType="num">
                                      <p:cBhvr additive="base">
                                        <p:cTn id="13" dur="1000"/>
                                        <p:tgtEl>
                                          <p:spTgt spid="474"/>
                                        </p:tgtEl>
                                        <p:attrNameLst>
                                          <p:attrName>ppt_y</p:attrName>
                                        </p:attrNameLst>
                                      </p:cBhvr>
                                      <p:tavLst>
                                        <p:tav tm="0">
                                          <p:val>
                                            <p:strVal val="#ppt_y+1"/>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475"/>
                                        </p:tgtEl>
                                        <p:attrNameLst>
                                          <p:attrName>style.visibility</p:attrName>
                                        </p:attrNameLst>
                                      </p:cBhvr>
                                      <p:to>
                                        <p:strVal val="visible"/>
                                      </p:to>
                                    </p:set>
                                    <p:anim calcmode="lin" valueType="num">
                                      <p:cBhvr additive="base">
                                        <p:cTn id="16" dur="1000"/>
                                        <p:tgtEl>
                                          <p:spTgt spid="47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pic>
        <p:nvPicPr>
          <p:cNvPr id="481" name="Google Shape;481;p27"/>
          <p:cNvPicPr preferRelativeResize="0"/>
          <p:nvPr/>
        </p:nvPicPr>
        <p:blipFill rotWithShape="1">
          <a:blip r:embed="rId3">
            <a:alphaModFix/>
          </a:blip>
          <a:srcRect/>
          <a:stretch/>
        </p:blipFill>
        <p:spPr>
          <a:xfrm>
            <a:off x="323528" y="188640"/>
            <a:ext cx="8361480" cy="5559841"/>
          </a:xfrm>
          <a:prstGeom prst="rect">
            <a:avLst/>
          </a:prstGeom>
          <a:noFill/>
          <a:ln>
            <a:noFill/>
          </a:ln>
        </p:spPr>
      </p:pic>
      <p:sp>
        <p:nvSpPr>
          <p:cNvPr id="482" name="Google Shape;482;p27"/>
          <p:cNvSpPr txBox="1"/>
          <p:nvPr/>
        </p:nvSpPr>
        <p:spPr>
          <a:xfrm>
            <a:off x="251520" y="5748481"/>
            <a:ext cx="3533296" cy="92333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r>
              <a:rPr kumimoji="0" lang="es-AR" sz="1800" b="1" i="0" u="none" strike="noStrike" kern="0" cap="none" spc="0" normalizeH="0" baseline="0" noProof="0" dirty="0">
                <a:ln>
                  <a:noFill/>
                </a:ln>
                <a:solidFill>
                  <a:srgbClr val="000000"/>
                </a:solidFill>
                <a:effectLst/>
                <a:uLnTx/>
                <a:uFillTx/>
                <a:latin typeface="Calibri"/>
                <a:ea typeface="Calibri"/>
                <a:cs typeface="Calibri"/>
                <a:sym typeface="Calibri"/>
              </a:rPr>
              <a:t>Selgas Cano</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r>
              <a:rPr kumimoji="0" lang="es-AR" sz="1800" b="1" i="0" u="none" strike="noStrike" kern="0" cap="none" spc="0" normalizeH="0" baseline="0" noProof="0" dirty="0">
                <a:ln>
                  <a:noFill/>
                </a:ln>
                <a:solidFill>
                  <a:srgbClr val="000000"/>
                </a:solidFill>
                <a:effectLst/>
                <a:uLnTx/>
                <a:uFillTx/>
                <a:latin typeface="Calibri"/>
                <a:ea typeface="Calibri"/>
                <a:cs typeface="Calibri"/>
                <a:sym typeface="Calibri"/>
              </a:rPr>
              <a:t>Centro de vacunación </a:t>
            </a:r>
            <a:r>
              <a:rPr kumimoji="0" lang="es-AR" sz="1800" b="1" i="0" u="none" strike="noStrike" kern="0" cap="none" spc="0" normalizeH="0" baseline="0" noProof="0" dirty="0" err="1">
                <a:ln>
                  <a:noFill/>
                </a:ln>
                <a:solidFill>
                  <a:srgbClr val="000000"/>
                </a:solidFill>
                <a:effectLst/>
                <a:uLnTx/>
                <a:uFillTx/>
                <a:latin typeface="Calibri"/>
                <a:ea typeface="Calibri"/>
                <a:cs typeface="Calibri"/>
                <a:sym typeface="Calibri"/>
              </a:rPr>
              <a:t>Konokono</a:t>
            </a:r>
            <a:r>
              <a:rPr kumimoji="0" lang="es-AR" sz="1800" b="1" i="0" u="none" strike="noStrike" kern="0" cap="none" spc="0" normalizeH="0" baseline="0" noProof="0" dirty="0">
                <a:ln>
                  <a:noFill/>
                </a:ln>
                <a:solidFill>
                  <a:srgbClr val="000000"/>
                </a:solidFill>
                <a:effectLst/>
                <a:uLnTx/>
                <a:uFillTx/>
                <a:latin typeface="Calibri"/>
                <a:ea typeface="Calibri"/>
                <a:cs typeface="Calibri"/>
                <a:sym typeface="Calibri"/>
              </a:rPr>
              <a:t> </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r>
              <a:rPr kumimoji="0" lang="es-AR" sz="1800" b="0" i="0" u="none" strike="noStrike" kern="0" cap="none" spc="0" normalizeH="0" baseline="0" noProof="0" dirty="0" err="1">
                <a:ln>
                  <a:noFill/>
                </a:ln>
                <a:solidFill>
                  <a:srgbClr val="000000"/>
                </a:solidFill>
                <a:effectLst/>
                <a:uLnTx/>
                <a:uFillTx/>
                <a:latin typeface="Calibri"/>
                <a:ea typeface="Calibri"/>
                <a:cs typeface="Calibri"/>
                <a:sym typeface="Calibri"/>
              </a:rPr>
              <a:t>Kenya</a:t>
            </a:r>
            <a:r>
              <a:rPr kumimoji="0" lang="es-AR" sz="1800" b="0" i="0" u="none" strike="noStrike" kern="0" cap="none" spc="0" normalizeH="0" baseline="0" noProof="0" dirty="0">
                <a:ln>
                  <a:noFill/>
                </a:ln>
                <a:solidFill>
                  <a:srgbClr val="000000"/>
                </a:solidFill>
                <a:effectLst/>
                <a:uLnTx/>
                <a:uFillTx/>
                <a:latin typeface="Calibri"/>
                <a:ea typeface="Calibri"/>
                <a:cs typeface="Calibri"/>
                <a:sym typeface="Calibri"/>
              </a:rPr>
              <a:t> - 2014</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491591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pic>
        <p:nvPicPr>
          <p:cNvPr id="487" name="Google Shape;487;p28" descr="C:\ale temporarios\Cba-CPC ruta20.jpg"/>
          <p:cNvPicPr preferRelativeResize="0"/>
          <p:nvPr/>
        </p:nvPicPr>
        <p:blipFill rotWithShape="1">
          <a:blip r:embed="rId3">
            <a:alphaModFix/>
          </a:blip>
          <a:srcRect/>
          <a:stretch/>
        </p:blipFill>
        <p:spPr>
          <a:xfrm>
            <a:off x="179512" y="986370"/>
            <a:ext cx="8010636" cy="5617181"/>
          </a:xfrm>
          <a:prstGeom prst="rect">
            <a:avLst/>
          </a:prstGeom>
          <a:noFill/>
          <a:ln>
            <a:noFill/>
          </a:ln>
        </p:spPr>
      </p:pic>
      <p:sp>
        <p:nvSpPr>
          <p:cNvPr id="488" name="Google Shape;488;p28"/>
          <p:cNvSpPr/>
          <p:nvPr/>
        </p:nvSpPr>
        <p:spPr>
          <a:xfrm>
            <a:off x="4716016" y="332656"/>
            <a:ext cx="3714751" cy="360363"/>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FFFFF"/>
              </a:buClr>
              <a:buSzPts val="1800"/>
              <a:buFont typeface="Calibri"/>
              <a:buNone/>
              <a:tabLst/>
              <a:defRPr/>
            </a:pPr>
            <a:r>
              <a:rPr kumimoji="0" lang="es-AR" sz="1800" b="1" i="0" u="none" strike="noStrike" kern="0" cap="none" spc="0" normalizeH="0" baseline="0" noProof="0">
                <a:ln>
                  <a:noFill/>
                </a:ln>
                <a:solidFill>
                  <a:srgbClr val="FFFFFF"/>
                </a:solidFill>
                <a:effectLst/>
                <a:uLnTx/>
                <a:uFillTx/>
                <a:latin typeface="Calibri"/>
                <a:ea typeface="Calibri"/>
                <a:cs typeface="Calibri"/>
                <a:sym typeface="Calibri"/>
              </a:rPr>
              <a:t>Miguel Angel Roca</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FFFFFF"/>
              </a:buClr>
              <a:buSzPts val="1800"/>
              <a:buFont typeface="Calibri"/>
              <a:buNone/>
              <a:tabLst/>
              <a:defRPr/>
            </a:pPr>
            <a:r>
              <a:rPr kumimoji="0" lang="es-AR" sz="1800" b="1" i="0" u="none" strike="noStrike" kern="0" cap="none" spc="0" normalizeH="0" baseline="0" noProof="0">
                <a:ln>
                  <a:noFill/>
                </a:ln>
                <a:solidFill>
                  <a:srgbClr val="FFFFFF"/>
                </a:solidFill>
                <a:effectLst/>
                <a:uLnTx/>
                <a:uFillTx/>
                <a:latin typeface="Calibri"/>
                <a:ea typeface="Calibri"/>
                <a:cs typeface="Calibri"/>
                <a:sym typeface="Calibri"/>
              </a:rPr>
              <a:t>Centros de Participación Comunal -Córdoba</a:t>
            </a: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4238374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pic>
        <p:nvPicPr>
          <p:cNvPr id="493" name="Google Shape;493;p29"/>
          <p:cNvPicPr preferRelativeResize="0"/>
          <p:nvPr/>
        </p:nvPicPr>
        <p:blipFill rotWithShape="1">
          <a:blip r:embed="rId3">
            <a:alphaModFix/>
          </a:blip>
          <a:srcRect/>
          <a:stretch/>
        </p:blipFill>
        <p:spPr>
          <a:xfrm>
            <a:off x="1547664" y="116632"/>
            <a:ext cx="7452320" cy="5522410"/>
          </a:xfrm>
          <a:prstGeom prst="rect">
            <a:avLst/>
          </a:prstGeom>
          <a:noFill/>
          <a:ln>
            <a:noFill/>
          </a:ln>
        </p:spPr>
      </p:pic>
      <p:sp>
        <p:nvSpPr>
          <p:cNvPr id="494" name="Google Shape;494;p29"/>
          <p:cNvSpPr/>
          <p:nvPr/>
        </p:nvSpPr>
        <p:spPr>
          <a:xfrm>
            <a:off x="145338" y="5971621"/>
            <a:ext cx="7056784" cy="432048"/>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FFFFF"/>
              </a:buClr>
              <a:buSzPts val="1800"/>
              <a:buFont typeface="Calibri"/>
              <a:buNone/>
              <a:tabLst/>
              <a:defRPr/>
            </a:pPr>
            <a:r>
              <a:rPr kumimoji="0" lang="es-AR" sz="1800" b="1" i="0" u="none" strike="noStrike" kern="0" cap="none" spc="0" normalizeH="0" baseline="0" noProof="0">
                <a:ln>
                  <a:noFill/>
                </a:ln>
                <a:solidFill>
                  <a:srgbClr val="FFFFFF"/>
                </a:solidFill>
                <a:effectLst/>
                <a:uLnTx/>
                <a:uFillTx/>
                <a:latin typeface="Calibri"/>
                <a:ea typeface="Calibri"/>
                <a:cs typeface="Calibri"/>
                <a:sym typeface="Calibri"/>
              </a:rPr>
              <a:t>CEVE – Centro Experimental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FFFFFF"/>
              </a:buClr>
              <a:buSzPts val="1800"/>
              <a:buFont typeface="Calibri"/>
              <a:buNone/>
              <a:tabLst/>
              <a:defRPr/>
            </a:pPr>
            <a:r>
              <a:rPr kumimoji="0" lang="es-AR" sz="1800" b="1" i="0" u="none" strike="noStrike" kern="0" cap="none" spc="0" normalizeH="0" baseline="0" noProof="0">
                <a:ln>
                  <a:noFill/>
                </a:ln>
                <a:solidFill>
                  <a:srgbClr val="FFFFFF"/>
                </a:solidFill>
                <a:effectLst/>
                <a:uLnTx/>
                <a:uFillTx/>
                <a:latin typeface="Calibri"/>
                <a:ea typeface="Calibri"/>
                <a:cs typeface="Calibri"/>
                <a:sym typeface="Calibri"/>
              </a:rPr>
              <a:t>de la Vivienda Económica  -  CONICET - AVE</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FFFFFF"/>
              </a:buClr>
              <a:buSzPts val="1800"/>
              <a:buFont typeface="Calibri"/>
              <a:buNone/>
              <a:tabLst/>
              <a:defRPr/>
            </a:pPr>
            <a:r>
              <a:rPr kumimoji="0" lang="es-AR" sz="1800" b="1" i="0" u="none" strike="noStrike" kern="0" cap="none" spc="0" normalizeH="0" baseline="0" noProof="0">
                <a:ln>
                  <a:noFill/>
                </a:ln>
                <a:solidFill>
                  <a:srgbClr val="FFFFFF"/>
                </a:solidFill>
                <a:effectLst/>
                <a:uLnTx/>
                <a:uFillTx/>
                <a:latin typeface="Calibri"/>
                <a:ea typeface="Calibri"/>
                <a:cs typeface="Calibri"/>
                <a:sym typeface="Calibri"/>
              </a:rPr>
              <a:t>Córdoba - Fundado en 1967 Arq. Berreta</a:t>
            </a: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pic>
        <p:nvPicPr>
          <p:cNvPr id="495" name="Google Shape;495;p29"/>
          <p:cNvPicPr preferRelativeResize="0"/>
          <p:nvPr/>
        </p:nvPicPr>
        <p:blipFill rotWithShape="1">
          <a:blip r:embed="rId4">
            <a:alphaModFix/>
          </a:blip>
          <a:srcRect/>
          <a:stretch/>
        </p:blipFill>
        <p:spPr>
          <a:xfrm>
            <a:off x="144016" y="2731087"/>
            <a:ext cx="3489596" cy="1706025"/>
          </a:xfrm>
          <a:prstGeom prst="rect">
            <a:avLst/>
          </a:prstGeom>
          <a:noFill/>
          <a:ln>
            <a:noFill/>
          </a:ln>
        </p:spPr>
      </p:pic>
      <p:pic>
        <p:nvPicPr>
          <p:cNvPr id="496" name="Google Shape;496;p29"/>
          <p:cNvPicPr preferRelativeResize="0"/>
          <p:nvPr/>
        </p:nvPicPr>
        <p:blipFill rotWithShape="1">
          <a:blip r:embed="rId5">
            <a:alphaModFix/>
          </a:blip>
          <a:srcRect/>
          <a:stretch/>
        </p:blipFill>
        <p:spPr>
          <a:xfrm>
            <a:off x="4746872" y="4572211"/>
            <a:ext cx="4260736" cy="2133661"/>
          </a:xfrm>
          <a:prstGeom prst="rect">
            <a:avLst/>
          </a:prstGeom>
          <a:noFill/>
          <a:ln>
            <a:noFill/>
          </a:ln>
        </p:spPr>
      </p:pic>
    </p:spTree>
    <p:extLst>
      <p:ext uri="{BB962C8B-B14F-4D97-AF65-F5344CB8AC3E}">
        <p14:creationId xmlns:p14="http://schemas.microsoft.com/office/powerpoint/2010/main" val="3022635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01"/>
        <p:cNvGrpSpPr/>
        <p:nvPr/>
      </p:nvGrpSpPr>
      <p:grpSpPr>
        <a:xfrm>
          <a:off x="0" y="0"/>
          <a:ext cx="0" cy="0"/>
          <a:chOff x="0" y="0"/>
          <a:chExt cx="0" cy="0"/>
        </a:xfrm>
      </p:grpSpPr>
      <p:sp>
        <p:nvSpPr>
          <p:cNvPr id="502" name="Google Shape;502;p30"/>
          <p:cNvSpPr/>
          <p:nvPr/>
        </p:nvSpPr>
        <p:spPr>
          <a:xfrm>
            <a:off x="-233363" y="4008438"/>
            <a:ext cx="2536826" cy="1150937"/>
          </a:xfrm>
          <a:prstGeom prst="rect">
            <a:avLst/>
          </a:prstGeom>
          <a:noFill/>
          <a:ln>
            <a:noFill/>
          </a:ln>
        </p:spPr>
        <p:txBody>
          <a:bodyPr spcFirstLastPara="1" wrap="square" lIns="91425" tIns="45700" rIns="91425" bIns="45700" anchor="t" anchorCtr="0">
            <a:noAutofit/>
          </a:bodyPr>
          <a:lstStyle/>
          <a:p>
            <a:pPr marL="182563" marR="0" lvl="0" indent="-182563" algn="ctr" defTabSz="914400" rtl="0" eaLnBrk="1" fontAlgn="auto" latinLnBrk="0" hangingPunct="1">
              <a:lnSpc>
                <a:spcPct val="80000"/>
              </a:lnSpc>
              <a:spcBef>
                <a:spcPts val="0"/>
              </a:spcBef>
              <a:spcAft>
                <a:spcPts val="0"/>
              </a:spcAft>
              <a:buClr>
                <a:srgbClr val="4F81BD"/>
              </a:buClr>
              <a:buSzPts val="1190"/>
              <a:buFont typeface="Noto Sans Symbols"/>
              <a:buNone/>
              <a:tabLst/>
              <a:defRPr/>
            </a:pPr>
            <a:endParaRPr kumimoji="0" sz="1400" b="1"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503" name="Google Shape;503;p30"/>
          <p:cNvSpPr/>
          <p:nvPr/>
        </p:nvSpPr>
        <p:spPr>
          <a:xfrm>
            <a:off x="7820918" y="-459432"/>
            <a:ext cx="1071562" cy="7786747"/>
          </a:xfrm>
          <a:prstGeom prst="rect">
            <a:avLst/>
          </a:prstGeom>
          <a:solidFill>
            <a:srgbClr val="FF9933"/>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04" name="Google Shape;504;p30"/>
          <p:cNvSpPr/>
          <p:nvPr/>
        </p:nvSpPr>
        <p:spPr>
          <a:xfrm flipH="1">
            <a:off x="4875858" y="1435497"/>
            <a:ext cx="3872606" cy="841375"/>
          </a:xfrm>
          <a:prstGeom prst="homePlate">
            <a:avLst>
              <a:gd name="adj"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800"/>
              <a:buFont typeface="Calibri"/>
              <a:buNone/>
              <a:tabLst/>
              <a:defRPr/>
            </a:pPr>
            <a:r>
              <a:rPr kumimoji="0" lang="es-AR" sz="1800" b="1" i="0" u="none" strike="noStrike" kern="0" cap="none" spc="0" normalizeH="0" baseline="0" noProof="0">
                <a:ln>
                  <a:noFill/>
                </a:ln>
                <a:solidFill>
                  <a:srgbClr val="000000"/>
                </a:solidFill>
                <a:effectLst/>
                <a:uLnTx/>
                <a:uFillTx/>
                <a:latin typeface="Calibri"/>
                <a:ea typeface="Calibri"/>
                <a:cs typeface="Calibri"/>
                <a:sym typeface="Calibri"/>
              </a:rPr>
              <a:t>La contribución a la mejora del espacio urbano</a:t>
            </a: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505" name="Google Shape;505;p30"/>
          <p:cNvSpPr/>
          <p:nvPr/>
        </p:nvSpPr>
        <p:spPr>
          <a:xfrm flipH="1">
            <a:off x="4875858" y="2443609"/>
            <a:ext cx="3872606" cy="841375"/>
          </a:xfrm>
          <a:prstGeom prst="homePlate">
            <a:avLst>
              <a:gd name="adj"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r" defTabSz="914400" rtl="0" eaLnBrk="1" fontAlgn="auto" latinLnBrk="0" hangingPunct="1">
              <a:lnSpc>
                <a:spcPct val="100000"/>
              </a:lnSpc>
              <a:spcBef>
                <a:spcPts val="0"/>
              </a:spcBef>
              <a:spcAft>
                <a:spcPts val="0"/>
              </a:spcAft>
              <a:buClr>
                <a:srgbClr val="000000"/>
              </a:buClr>
              <a:buSzPts val="1800"/>
              <a:buFont typeface="Calibri"/>
              <a:buNone/>
              <a:tabLst/>
              <a:defRPr/>
            </a:pPr>
            <a:r>
              <a:rPr kumimoji="0" lang="es-AR" sz="1800" b="1" i="0" u="none" strike="noStrike" kern="0" cap="none" spc="0" normalizeH="0" baseline="0" noProof="0">
                <a:ln>
                  <a:noFill/>
                </a:ln>
                <a:solidFill>
                  <a:srgbClr val="000000"/>
                </a:solidFill>
                <a:effectLst/>
                <a:uLnTx/>
                <a:uFillTx/>
                <a:latin typeface="Calibri"/>
                <a:ea typeface="Calibri"/>
                <a:cs typeface="Calibri"/>
                <a:sym typeface="Calibri"/>
              </a:rPr>
              <a:t>La respuesta a problemáticas regionales/sociales/sectoriales</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506" name="Google Shape;506;p30"/>
          <p:cNvSpPr/>
          <p:nvPr/>
        </p:nvSpPr>
        <p:spPr>
          <a:xfrm flipH="1">
            <a:off x="2303462" y="3451721"/>
            <a:ext cx="6445001" cy="841375"/>
          </a:xfrm>
          <a:prstGeom prst="homePlate">
            <a:avLst>
              <a:gd name="adj" fmla="val 50000"/>
            </a:avLst>
          </a:prstGeom>
          <a:solidFill>
            <a:schemeClr val="lt1"/>
          </a:solidFill>
          <a:ln w="57150" cap="flat" cmpd="sng">
            <a:solidFill>
              <a:srgbClr val="366092"/>
            </a:solidFill>
            <a:prstDash val="solid"/>
            <a:round/>
            <a:headEnd type="none" w="sm" len="sm"/>
            <a:tailEnd type="none" w="sm" len="sm"/>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0070C0"/>
              </a:buClr>
              <a:buSzPts val="1800"/>
              <a:buFont typeface="Calibri"/>
              <a:buNone/>
              <a:tabLst/>
              <a:defRPr/>
            </a:pPr>
            <a:r>
              <a:rPr kumimoji="0" lang="es-AR" sz="1800" b="1" i="0" u="none" strike="noStrike" kern="0" cap="none" spc="0" normalizeH="0" baseline="0" noProof="0">
                <a:ln>
                  <a:noFill/>
                </a:ln>
                <a:solidFill>
                  <a:srgbClr val="0070C0"/>
                </a:solidFill>
                <a:effectLst/>
                <a:uLnTx/>
                <a:uFillTx/>
                <a:latin typeface="Calibri"/>
                <a:ea typeface="Calibri"/>
                <a:cs typeface="Calibri"/>
                <a:sym typeface="Calibri"/>
              </a:rPr>
              <a:t>La valorización de las preexistencias y el patrimonio</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07" name="Google Shape;507;p30"/>
          <p:cNvSpPr/>
          <p:nvPr/>
        </p:nvSpPr>
        <p:spPr>
          <a:xfrm flipH="1">
            <a:off x="4875858" y="4459833"/>
            <a:ext cx="3872606" cy="841375"/>
          </a:xfrm>
          <a:prstGeom prst="homePlate">
            <a:avLst>
              <a:gd name="adj"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r" defTabSz="914400" rtl="0" eaLnBrk="1" fontAlgn="auto" latinLnBrk="0" hangingPunct="1">
              <a:lnSpc>
                <a:spcPct val="100000"/>
              </a:lnSpc>
              <a:spcBef>
                <a:spcPts val="0"/>
              </a:spcBef>
              <a:spcAft>
                <a:spcPts val="0"/>
              </a:spcAft>
              <a:buClr>
                <a:srgbClr val="000000"/>
              </a:buClr>
              <a:buSzPts val="1800"/>
              <a:buFont typeface="Calibri"/>
              <a:buNone/>
              <a:tabLst/>
              <a:defRPr/>
            </a:pPr>
            <a:r>
              <a:rPr kumimoji="0" lang="es-AR" sz="1800" b="1" i="0" u="none" strike="noStrike" kern="0" cap="none" spc="0" normalizeH="0" baseline="0" noProof="0">
                <a:ln>
                  <a:noFill/>
                </a:ln>
                <a:solidFill>
                  <a:srgbClr val="000000"/>
                </a:solidFill>
                <a:effectLst/>
                <a:uLnTx/>
                <a:uFillTx/>
                <a:latin typeface="Calibri"/>
                <a:ea typeface="Calibri"/>
                <a:cs typeface="Calibri"/>
                <a:sym typeface="Calibri"/>
              </a:rPr>
              <a:t>La minimización del impacto ambiental</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508" name="Google Shape;508;p30"/>
          <p:cNvSpPr/>
          <p:nvPr/>
        </p:nvSpPr>
        <p:spPr>
          <a:xfrm flipH="1">
            <a:off x="4875858" y="5467945"/>
            <a:ext cx="3872606" cy="841375"/>
          </a:xfrm>
          <a:prstGeom prst="homePlate">
            <a:avLst>
              <a:gd name="adj"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r" defTabSz="914400" rtl="0" eaLnBrk="1" fontAlgn="auto" latinLnBrk="0" hangingPunct="1">
              <a:lnSpc>
                <a:spcPct val="100000"/>
              </a:lnSpc>
              <a:spcBef>
                <a:spcPts val="0"/>
              </a:spcBef>
              <a:spcAft>
                <a:spcPts val="0"/>
              </a:spcAft>
              <a:buClr>
                <a:srgbClr val="000000"/>
              </a:buClr>
              <a:buSzPts val="1800"/>
              <a:buFont typeface="Calibri"/>
              <a:buNone/>
              <a:tabLst/>
              <a:defRPr/>
            </a:pPr>
            <a:r>
              <a:rPr kumimoji="0" lang="es-AR" sz="1800" b="1" i="0" u="none" strike="noStrike" kern="0" cap="none" spc="0" normalizeH="0" baseline="0" noProof="0">
                <a:ln>
                  <a:noFill/>
                </a:ln>
                <a:solidFill>
                  <a:srgbClr val="000000"/>
                </a:solidFill>
                <a:effectLst/>
                <a:uLnTx/>
                <a:uFillTx/>
                <a:latin typeface="Calibri"/>
                <a:ea typeface="Calibri"/>
                <a:cs typeface="Calibri"/>
                <a:sym typeface="Calibri"/>
              </a:rPr>
              <a:t>La ciudad de la globalización y los paradigmas de la posmodernidad</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509" name="Google Shape;509;p30"/>
          <p:cNvSpPr txBox="1"/>
          <p:nvPr/>
        </p:nvSpPr>
        <p:spPr>
          <a:xfrm rot="9052166">
            <a:off x="-7377866" y="-4165526"/>
            <a:ext cx="617155" cy="11329160"/>
          </a:xfrm>
          <a:prstGeom prst="rect">
            <a:avLst/>
          </a:prstGeom>
          <a:solidFill>
            <a:srgbClr val="0070C0"/>
          </a:solidFill>
          <a:ln>
            <a:noFill/>
          </a:ln>
        </p:spPr>
        <p:txBody>
          <a:bodyPr spcFirstLastPara="1" wrap="square" lIns="91425" tIns="45700" rIns="91425" bIns="45700" anchor="ctr" anchorCtr="0">
            <a:normAutofit fontScale="47500" lnSpcReduction="20000"/>
          </a:bodyPr>
          <a:lstStyle/>
          <a:p>
            <a:pPr marL="0" marR="0" lvl="0" indent="0" algn="l" defTabSz="914400" rtl="0" eaLnBrk="1" fontAlgn="auto" latinLnBrk="0" hangingPunct="1">
              <a:lnSpc>
                <a:spcPct val="100000"/>
              </a:lnSpc>
              <a:spcBef>
                <a:spcPts val="0"/>
              </a:spcBef>
              <a:spcAft>
                <a:spcPts val="0"/>
              </a:spcAft>
              <a:buClr>
                <a:srgbClr val="FFFFFF"/>
              </a:buClr>
              <a:buSzPct val="100000"/>
              <a:buFont typeface="Calibri"/>
              <a:buNone/>
              <a:tabLst/>
              <a:defRPr/>
            </a:pPr>
            <a:r>
              <a:rPr kumimoji="0" lang="es-AR" sz="6600" b="0" i="0" u="none" strike="noStrike" kern="0" cap="none" spc="0" normalizeH="0" baseline="0" noProof="0">
                <a:ln>
                  <a:noFill/>
                </a:ln>
                <a:solidFill>
                  <a:srgbClr val="FFFFFF"/>
                </a:solidFill>
                <a:effectLst/>
                <a:uLnTx/>
                <a:uFillTx/>
                <a:latin typeface="Calibri"/>
                <a:ea typeface="Calibri"/>
                <a:cs typeface="Calibri"/>
                <a:sym typeface="Calibri"/>
              </a:rPr>
              <a:t>La valorización de las preexistencias y el patrimonio</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10" name="Google Shape;510;p3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endParaRPr/>
          </a:p>
        </p:txBody>
      </p:sp>
    </p:spTree>
    <p:extLst>
      <p:ext uri="{BB962C8B-B14F-4D97-AF65-F5344CB8AC3E}">
        <p14:creationId xmlns:p14="http://schemas.microsoft.com/office/powerpoint/2010/main" val="2365909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03"/>
                                        </p:tgtEl>
                                        <p:attrNameLst>
                                          <p:attrName>style.visibility</p:attrName>
                                        </p:attrNameLst>
                                      </p:cBhvr>
                                      <p:to>
                                        <p:strVal val="visible"/>
                                      </p:to>
                                    </p:set>
                                    <p:anim calcmode="lin" valueType="num">
                                      <p:cBhvr additive="base">
                                        <p:cTn id="7" dur="1000"/>
                                        <p:tgtEl>
                                          <p:spTgt spid="503"/>
                                        </p:tgtEl>
                                        <p:attrNameLst>
                                          <p:attrName>ppt_y</p:attrName>
                                        </p:attrNameLst>
                                      </p:cBhvr>
                                      <p:tavLst>
                                        <p:tav tm="0">
                                          <p:val>
                                            <p:strVal val="#ppt_y+1"/>
                                          </p:val>
                                        </p:tav>
                                        <p:tav tm="100000">
                                          <p:val>
                                            <p:strVal val="#ppt_y"/>
                                          </p:val>
                                        </p:tav>
                                      </p:tavLst>
                                    </p:anim>
                                  </p:childTnLst>
                                </p:cTn>
                              </p:par>
                              <p:par>
                                <p:cTn id="8" presetID="10" presetClass="entr" presetSubtype="0" fill="hold" nodeType="withEffect">
                                  <p:stCondLst>
                                    <p:cond delay="0"/>
                                  </p:stCondLst>
                                  <p:childTnLst>
                                    <p:set>
                                      <p:cBhvr>
                                        <p:cTn id="9" dur="1" fill="hold">
                                          <p:stCondLst>
                                            <p:cond delay="0"/>
                                          </p:stCondLst>
                                        </p:cTn>
                                        <p:tgtEl>
                                          <p:spTgt spid="504"/>
                                        </p:tgtEl>
                                        <p:attrNameLst>
                                          <p:attrName>style.visibility</p:attrName>
                                        </p:attrNameLst>
                                      </p:cBhvr>
                                      <p:to>
                                        <p:strVal val="visible"/>
                                      </p:to>
                                    </p:set>
                                    <p:animEffect transition="in" filter="fade">
                                      <p:cBhvr>
                                        <p:cTn id="10" dur="1000"/>
                                        <p:tgtEl>
                                          <p:spTgt spid="504"/>
                                        </p:tgtEl>
                                      </p:cBhvr>
                                    </p:animEffect>
                                  </p:childTnLst>
                                </p:cTn>
                              </p:par>
                              <p:par>
                                <p:cTn id="11" presetID="10" presetClass="entr" presetSubtype="0" fill="hold" nodeType="withEffect">
                                  <p:stCondLst>
                                    <p:cond delay="0"/>
                                  </p:stCondLst>
                                  <p:childTnLst>
                                    <p:set>
                                      <p:cBhvr>
                                        <p:cTn id="12" dur="1" fill="hold">
                                          <p:stCondLst>
                                            <p:cond delay="0"/>
                                          </p:stCondLst>
                                        </p:cTn>
                                        <p:tgtEl>
                                          <p:spTgt spid="505"/>
                                        </p:tgtEl>
                                        <p:attrNameLst>
                                          <p:attrName>style.visibility</p:attrName>
                                        </p:attrNameLst>
                                      </p:cBhvr>
                                      <p:to>
                                        <p:strVal val="visible"/>
                                      </p:to>
                                    </p:set>
                                    <p:animEffect transition="in" filter="fade">
                                      <p:cBhvr>
                                        <p:cTn id="13" dur="1000"/>
                                        <p:tgtEl>
                                          <p:spTgt spid="505"/>
                                        </p:tgtEl>
                                      </p:cBhvr>
                                    </p:animEffect>
                                  </p:childTnLst>
                                </p:cTn>
                              </p:par>
                              <p:par>
                                <p:cTn id="14" presetID="10" presetClass="entr" presetSubtype="0" fill="hold" nodeType="withEffect">
                                  <p:stCondLst>
                                    <p:cond delay="0"/>
                                  </p:stCondLst>
                                  <p:childTnLst>
                                    <p:set>
                                      <p:cBhvr>
                                        <p:cTn id="15" dur="1" fill="hold">
                                          <p:stCondLst>
                                            <p:cond delay="0"/>
                                          </p:stCondLst>
                                        </p:cTn>
                                        <p:tgtEl>
                                          <p:spTgt spid="507"/>
                                        </p:tgtEl>
                                        <p:attrNameLst>
                                          <p:attrName>style.visibility</p:attrName>
                                        </p:attrNameLst>
                                      </p:cBhvr>
                                      <p:to>
                                        <p:strVal val="visible"/>
                                      </p:to>
                                    </p:set>
                                    <p:animEffect transition="in" filter="fade">
                                      <p:cBhvr>
                                        <p:cTn id="16" dur="1000"/>
                                        <p:tgtEl>
                                          <p:spTgt spid="507"/>
                                        </p:tgtEl>
                                      </p:cBhvr>
                                    </p:animEffect>
                                  </p:childTnLst>
                                </p:cTn>
                              </p:par>
                              <p:par>
                                <p:cTn id="17" presetID="10" presetClass="entr" presetSubtype="0" fill="hold" nodeType="withEffect">
                                  <p:stCondLst>
                                    <p:cond delay="0"/>
                                  </p:stCondLst>
                                  <p:childTnLst>
                                    <p:set>
                                      <p:cBhvr>
                                        <p:cTn id="18" dur="1" fill="hold">
                                          <p:stCondLst>
                                            <p:cond delay="0"/>
                                          </p:stCondLst>
                                        </p:cTn>
                                        <p:tgtEl>
                                          <p:spTgt spid="508"/>
                                        </p:tgtEl>
                                        <p:attrNameLst>
                                          <p:attrName>style.visibility</p:attrName>
                                        </p:attrNameLst>
                                      </p:cBhvr>
                                      <p:to>
                                        <p:strVal val="visible"/>
                                      </p:to>
                                    </p:set>
                                    <p:animEffect transition="in" filter="fade">
                                      <p:cBhvr>
                                        <p:cTn id="19" dur="1000"/>
                                        <p:tgtEl>
                                          <p:spTgt spid="508"/>
                                        </p:tgtEl>
                                      </p:cBhvr>
                                    </p:animEffect>
                                  </p:childTnLst>
                                </p:cTn>
                              </p:par>
                            </p:childTnLst>
                          </p:cTn>
                        </p:par>
                        <p:par>
                          <p:cTn id="20" fill="hold">
                            <p:stCondLst>
                              <p:cond delay="1000"/>
                            </p:stCondLst>
                            <p:childTnLst>
                              <p:par>
                                <p:cTn id="21" presetID="2" presetClass="entr" presetSubtype="2" fill="hold" nodeType="afterEffect">
                                  <p:stCondLst>
                                    <p:cond delay="0"/>
                                  </p:stCondLst>
                                  <p:childTnLst>
                                    <p:set>
                                      <p:cBhvr>
                                        <p:cTn id="22" dur="1" fill="hold">
                                          <p:stCondLst>
                                            <p:cond delay="0"/>
                                          </p:stCondLst>
                                        </p:cTn>
                                        <p:tgtEl>
                                          <p:spTgt spid="506"/>
                                        </p:tgtEl>
                                        <p:attrNameLst>
                                          <p:attrName>style.visibility</p:attrName>
                                        </p:attrNameLst>
                                      </p:cBhvr>
                                      <p:to>
                                        <p:strVal val="visible"/>
                                      </p:to>
                                    </p:set>
                                    <p:anim calcmode="lin" valueType="num">
                                      <p:cBhvr additive="base">
                                        <p:cTn id="23" dur="1000"/>
                                        <p:tgtEl>
                                          <p:spTgt spid="506"/>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7365D">
            <a:alpha val="71764"/>
          </a:srgbClr>
        </a:solidFill>
        <a:effectLst/>
      </p:bgPr>
    </p:bg>
    <p:spTree>
      <p:nvGrpSpPr>
        <p:cNvPr id="1" name="Shape 529"/>
        <p:cNvGrpSpPr/>
        <p:nvPr/>
      </p:nvGrpSpPr>
      <p:grpSpPr>
        <a:xfrm>
          <a:off x="0" y="0"/>
          <a:ext cx="0" cy="0"/>
          <a:chOff x="0" y="0"/>
          <a:chExt cx="0" cy="0"/>
        </a:xfrm>
      </p:grpSpPr>
      <p:pic>
        <p:nvPicPr>
          <p:cNvPr id="530" name="Google Shape;530;p32"/>
          <p:cNvPicPr preferRelativeResize="0"/>
          <p:nvPr/>
        </p:nvPicPr>
        <p:blipFill rotWithShape="1">
          <a:blip r:embed="rId3">
            <a:alphaModFix/>
          </a:blip>
          <a:srcRect/>
          <a:stretch/>
        </p:blipFill>
        <p:spPr>
          <a:xfrm>
            <a:off x="0" y="4763"/>
            <a:ext cx="9144000" cy="6846887"/>
          </a:xfrm>
          <a:prstGeom prst="rect">
            <a:avLst/>
          </a:prstGeom>
          <a:noFill/>
          <a:ln>
            <a:noFill/>
          </a:ln>
        </p:spPr>
      </p:pic>
      <p:sp>
        <p:nvSpPr>
          <p:cNvPr id="531" name="Google Shape;531;p32"/>
          <p:cNvSpPr/>
          <p:nvPr/>
        </p:nvSpPr>
        <p:spPr>
          <a:xfrm>
            <a:off x="214283" y="5733256"/>
            <a:ext cx="7143798" cy="92333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FFFFFF"/>
              </a:buClr>
              <a:buSzPts val="1800"/>
              <a:buFont typeface="Calibri"/>
              <a:buNone/>
              <a:tabLst/>
              <a:defRPr/>
            </a:pPr>
            <a:r>
              <a:rPr kumimoji="0" lang="es-AR" sz="1800" b="1" i="0" u="none" strike="noStrike" kern="0" cap="none" spc="0" normalizeH="0" baseline="0" noProof="0">
                <a:ln>
                  <a:noFill/>
                </a:ln>
                <a:solidFill>
                  <a:srgbClr val="FFFFFF"/>
                </a:solidFill>
                <a:effectLst/>
                <a:uLnTx/>
                <a:uFillTx/>
                <a:latin typeface="Calibri"/>
                <a:ea typeface="Calibri"/>
                <a:cs typeface="Calibri"/>
                <a:sym typeface="Calibri"/>
              </a:rPr>
              <a:t>Zaha Hadid</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FFFFFF"/>
              </a:buClr>
              <a:buSzPts val="1800"/>
              <a:buFont typeface="Calibri"/>
              <a:buNone/>
              <a:tabLst/>
              <a:defRPr/>
            </a:pPr>
            <a:r>
              <a:rPr kumimoji="0" lang="es-AR" sz="1800" b="1" i="0" u="none" strike="noStrike" kern="0" cap="none" spc="0" normalizeH="0" baseline="0" noProof="0">
                <a:ln>
                  <a:noFill/>
                </a:ln>
                <a:solidFill>
                  <a:srgbClr val="FFFFFF"/>
                </a:solidFill>
                <a:effectLst/>
                <a:uLnTx/>
                <a:uFillTx/>
                <a:latin typeface="Calibri"/>
                <a:ea typeface="Calibri"/>
                <a:cs typeface="Calibri"/>
                <a:sym typeface="Calibri"/>
              </a:rPr>
              <a:t>Portuaria </a:t>
            </a:r>
            <a:br>
              <a:rPr kumimoji="0" lang="es-AR" sz="1800" b="0" i="0" u="none" strike="noStrike" kern="0" cap="none" spc="0" normalizeH="0" baseline="0" noProof="0">
                <a:ln>
                  <a:noFill/>
                </a:ln>
                <a:solidFill>
                  <a:srgbClr val="FFFFFF"/>
                </a:solidFill>
                <a:effectLst/>
                <a:uLnTx/>
                <a:uFillTx/>
                <a:latin typeface="Calibri"/>
                <a:ea typeface="Calibri"/>
                <a:cs typeface="Calibri"/>
                <a:sym typeface="Calibri"/>
              </a:rPr>
            </a:br>
            <a:r>
              <a:rPr kumimoji="0" lang="es-AR" sz="1800" b="0" i="0" u="none" strike="noStrike" kern="0" cap="none" spc="0" normalizeH="0" baseline="0" noProof="0">
                <a:ln>
                  <a:noFill/>
                </a:ln>
                <a:solidFill>
                  <a:srgbClr val="FFFFFF"/>
                </a:solidFill>
                <a:effectLst/>
                <a:uLnTx/>
                <a:uFillTx/>
                <a:latin typeface="Calibri"/>
                <a:ea typeface="Calibri"/>
                <a:cs typeface="Calibri"/>
                <a:sym typeface="Calibri"/>
              </a:rPr>
              <a:t>Amberes, Países Bajos 2016 </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873583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7365D">
            <a:alpha val="71764"/>
          </a:srgbClr>
        </a:solidFill>
        <a:effectLst/>
      </p:bgPr>
    </p:bg>
    <p:spTree>
      <p:nvGrpSpPr>
        <p:cNvPr id="1" name="Shape 536"/>
        <p:cNvGrpSpPr/>
        <p:nvPr/>
      </p:nvGrpSpPr>
      <p:grpSpPr>
        <a:xfrm>
          <a:off x="0" y="0"/>
          <a:ext cx="0" cy="0"/>
          <a:chOff x="0" y="0"/>
          <a:chExt cx="0" cy="0"/>
        </a:xfrm>
      </p:grpSpPr>
      <p:sp>
        <p:nvSpPr>
          <p:cNvPr id="537" name="Google Shape;537;p33"/>
          <p:cNvSpPr/>
          <p:nvPr/>
        </p:nvSpPr>
        <p:spPr>
          <a:xfrm>
            <a:off x="214283" y="5733256"/>
            <a:ext cx="7143798" cy="92333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FFFFFF"/>
              </a:buClr>
              <a:buSzPts val="1800"/>
              <a:buFont typeface="Calibri"/>
              <a:buNone/>
              <a:tabLst/>
              <a:defRPr/>
            </a:pPr>
            <a:r>
              <a:rPr kumimoji="0" lang="es-AR" sz="1800" b="1" i="0" u="none" strike="noStrike" kern="0" cap="none" spc="0" normalizeH="0" baseline="0" noProof="0">
                <a:ln>
                  <a:noFill/>
                </a:ln>
                <a:solidFill>
                  <a:srgbClr val="FFFFFF"/>
                </a:solidFill>
                <a:effectLst/>
                <a:uLnTx/>
                <a:uFillTx/>
                <a:latin typeface="Calibri"/>
                <a:ea typeface="Calibri"/>
                <a:cs typeface="Calibri"/>
                <a:sym typeface="Calibri"/>
              </a:rPr>
              <a:t>Rafael Moneo</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FFFFFF"/>
              </a:buClr>
              <a:buSzPts val="1800"/>
              <a:buFont typeface="Calibri"/>
              <a:buNone/>
              <a:tabLst/>
              <a:defRPr/>
            </a:pPr>
            <a:r>
              <a:rPr kumimoji="0" lang="es-AR" sz="1800" b="1" i="0" u="none" strike="noStrike" kern="0" cap="none" spc="0" normalizeH="0" baseline="0" noProof="0">
                <a:ln>
                  <a:noFill/>
                </a:ln>
                <a:solidFill>
                  <a:srgbClr val="FFFFFF"/>
                </a:solidFill>
                <a:effectLst/>
                <a:uLnTx/>
                <a:uFillTx/>
                <a:latin typeface="Calibri"/>
                <a:ea typeface="Calibri"/>
                <a:cs typeface="Calibri"/>
                <a:sym typeface="Calibri"/>
              </a:rPr>
              <a:t>Ampliación del Ayuntamiento de Murcia</a:t>
            </a:r>
            <a:br>
              <a:rPr kumimoji="0" lang="es-AR" sz="1800" b="0" i="0" u="none" strike="noStrike" kern="0" cap="none" spc="0" normalizeH="0" baseline="0" noProof="0">
                <a:ln>
                  <a:noFill/>
                </a:ln>
                <a:solidFill>
                  <a:srgbClr val="FFFFFF"/>
                </a:solidFill>
                <a:effectLst/>
                <a:uLnTx/>
                <a:uFillTx/>
                <a:latin typeface="Calibri"/>
                <a:ea typeface="Calibri"/>
                <a:cs typeface="Calibri"/>
                <a:sym typeface="Calibri"/>
              </a:rPr>
            </a:br>
            <a:r>
              <a:rPr kumimoji="0" lang="es-AR" sz="1800" b="0" i="0" u="none" strike="noStrike" kern="0" cap="none" spc="0" normalizeH="0" baseline="0" noProof="0">
                <a:ln>
                  <a:noFill/>
                </a:ln>
                <a:solidFill>
                  <a:srgbClr val="FFFFFF"/>
                </a:solidFill>
                <a:effectLst/>
                <a:uLnTx/>
                <a:uFillTx/>
                <a:latin typeface="Calibri"/>
                <a:ea typeface="Calibri"/>
                <a:cs typeface="Calibri"/>
                <a:sym typeface="Calibri"/>
              </a:rPr>
              <a:t>Murcia, España  1991-1998</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538" name="Google Shape;538;p33" descr="Moneo, desde la idea de fachada | TECNNE"/>
          <p:cNvPicPr preferRelativeResize="0"/>
          <p:nvPr/>
        </p:nvPicPr>
        <p:blipFill rotWithShape="1">
          <a:blip r:embed="rId3">
            <a:alphaModFix/>
          </a:blip>
          <a:srcRect/>
          <a:stretch/>
        </p:blipFill>
        <p:spPr>
          <a:xfrm>
            <a:off x="214283" y="116632"/>
            <a:ext cx="7143799" cy="5357850"/>
          </a:xfrm>
          <a:prstGeom prst="rect">
            <a:avLst/>
          </a:prstGeom>
          <a:noFill/>
          <a:ln>
            <a:noFill/>
          </a:ln>
        </p:spPr>
      </p:pic>
    </p:spTree>
    <p:extLst>
      <p:ext uri="{BB962C8B-B14F-4D97-AF65-F5344CB8AC3E}">
        <p14:creationId xmlns:p14="http://schemas.microsoft.com/office/powerpoint/2010/main" val="1607136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7365D">
            <a:alpha val="71764"/>
          </a:srgbClr>
        </a:solidFill>
        <a:effectLst/>
      </p:bgPr>
    </p:bg>
    <p:spTree>
      <p:nvGrpSpPr>
        <p:cNvPr id="1" name="Shape 542"/>
        <p:cNvGrpSpPr/>
        <p:nvPr/>
      </p:nvGrpSpPr>
      <p:grpSpPr>
        <a:xfrm>
          <a:off x="0" y="0"/>
          <a:ext cx="0" cy="0"/>
          <a:chOff x="0" y="0"/>
          <a:chExt cx="0" cy="0"/>
        </a:xfrm>
      </p:grpSpPr>
      <p:pic>
        <p:nvPicPr>
          <p:cNvPr id="543" name="Google Shape;543;p34" descr="https://www.rcrarquitectes.es/wp-content/uploads/2021/06/I-43_-r-prat-1024x646.jpg"/>
          <p:cNvPicPr preferRelativeResize="0"/>
          <p:nvPr/>
        </p:nvPicPr>
        <p:blipFill rotWithShape="1">
          <a:blip r:embed="rId3">
            <a:alphaModFix/>
          </a:blip>
          <a:srcRect/>
          <a:stretch/>
        </p:blipFill>
        <p:spPr>
          <a:xfrm>
            <a:off x="2123728" y="2492896"/>
            <a:ext cx="7061769" cy="4454984"/>
          </a:xfrm>
          <a:prstGeom prst="rect">
            <a:avLst/>
          </a:prstGeom>
          <a:noFill/>
          <a:ln>
            <a:noFill/>
          </a:ln>
        </p:spPr>
      </p:pic>
      <p:pic>
        <p:nvPicPr>
          <p:cNvPr id="544" name="Google Shape;544;p34" descr="https://www.rcrarquitectes.es/wp-content/uploads/2021/06/I-43_724-13_96ppp-817x1024.jpg"/>
          <p:cNvPicPr preferRelativeResize="0"/>
          <p:nvPr/>
        </p:nvPicPr>
        <p:blipFill rotWithShape="1">
          <a:blip r:embed="rId4">
            <a:alphaModFix/>
          </a:blip>
          <a:srcRect/>
          <a:stretch/>
        </p:blipFill>
        <p:spPr>
          <a:xfrm>
            <a:off x="0" y="-3107"/>
            <a:ext cx="3162651" cy="3963959"/>
          </a:xfrm>
          <a:prstGeom prst="rect">
            <a:avLst/>
          </a:prstGeom>
          <a:noFill/>
          <a:ln>
            <a:noFill/>
          </a:ln>
        </p:spPr>
      </p:pic>
      <p:sp>
        <p:nvSpPr>
          <p:cNvPr id="545" name="Google Shape;545;p34"/>
          <p:cNvSpPr/>
          <p:nvPr/>
        </p:nvSpPr>
        <p:spPr>
          <a:xfrm>
            <a:off x="3453722" y="287063"/>
            <a:ext cx="2187586" cy="1077218"/>
          </a:xfrm>
          <a:prstGeom prst="rect">
            <a:avLst/>
          </a:prstGeom>
          <a:noFill/>
          <a:ln>
            <a:noFill/>
          </a:ln>
        </p:spPr>
        <p:txBody>
          <a:bodyPr spcFirstLastPara="1" wrap="square" lIns="91425" tIns="45700" rIns="91425" bIns="45700" anchor="ctr" anchorCtr="0">
            <a:spAutoFit/>
          </a:bodyPr>
          <a:lstStyle/>
          <a:p>
            <a:pPr marL="0" marR="0" lvl="0" indent="0" algn="l" defTabSz="914400" rtl="0" eaLnBrk="1" fontAlgn="auto" latinLnBrk="0" hangingPunct="1">
              <a:lnSpc>
                <a:spcPct val="100000"/>
              </a:lnSpc>
              <a:spcBef>
                <a:spcPts val="0"/>
              </a:spcBef>
              <a:spcAft>
                <a:spcPts val="0"/>
              </a:spcAft>
              <a:buClr>
                <a:srgbClr val="FFFFFF"/>
              </a:buClr>
              <a:buSzPts val="1600"/>
              <a:buFont typeface="Calibri"/>
              <a:buNone/>
              <a:tabLst/>
              <a:defRPr/>
            </a:pPr>
            <a:r>
              <a:rPr kumimoji="0" lang="es-AR" sz="1600" b="1" i="0" u="none" strike="noStrike" kern="0" cap="none" spc="0" normalizeH="0" baseline="0" noProof="0">
                <a:ln>
                  <a:noFill/>
                </a:ln>
                <a:solidFill>
                  <a:srgbClr val="FFFFFF"/>
                </a:solidFill>
                <a:effectLst/>
                <a:uLnTx/>
                <a:uFillTx/>
                <a:latin typeface="Calibri"/>
                <a:ea typeface="Calibri"/>
                <a:cs typeface="Calibri"/>
                <a:sym typeface="Calibri"/>
              </a:rPr>
              <a:t>RCR ARQUITECTES</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FFFFFF"/>
              </a:buClr>
              <a:buSzPts val="1600"/>
              <a:buFont typeface="Calibri"/>
              <a:buNone/>
              <a:tabLst/>
              <a:defRPr/>
            </a:pPr>
            <a:r>
              <a:rPr kumimoji="0" lang="es-AR" sz="1600" b="1" i="0" u="none" strike="noStrike" kern="0" cap="none" spc="0" normalizeH="0" baseline="0" noProof="0">
                <a:ln>
                  <a:noFill/>
                </a:ln>
                <a:solidFill>
                  <a:srgbClr val="FFFFFF"/>
                </a:solidFill>
                <a:effectLst/>
                <a:uLnTx/>
                <a:uFillTx/>
                <a:latin typeface="Calibri"/>
                <a:ea typeface="Calibri"/>
                <a:cs typeface="Calibri"/>
                <a:sym typeface="Calibri"/>
              </a:rPr>
              <a:t>Estadio de atletismo Tossols Basil -</a:t>
            </a:r>
            <a:r>
              <a:rPr kumimoji="0" lang="es-AR" sz="1600" b="0" i="0" u="none" strike="noStrike" kern="0" cap="none" spc="0" normalizeH="0" baseline="0" noProof="0">
                <a:ln>
                  <a:noFill/>
                </a:ln>
                <a:solidFill>
                  <a:srgbClr val="FFFFFF"/>
                </a:solidFill>
                <a:effectLst/>
                <a:uLnTx/>
                <a:uFillTx/>
                <a:latin typeface="Calibri"/>
                <a:ea typeface="Calibri"/>
                <a:cs typeface="Calibri"/>
                <a:sym typeface="Calibri"/>
              </a:rPr>
              <a:t> Olot - 1999/00</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546" name="Google Shape;546;p34" descr="https://www.rcrarquitectes.es/wp-content/uploads/2021/06/I-43_I55_96ppp-805x1024.jpg"/>
          <p:cNvPicPr preferRelativeResize="0"/>
          <p:nvPr/>
        </p:nvPicPr>
        <p:blipFill rotWithShape="1">
          <a:blip r:embed="rId5">
            <a:alphaModFix/>
          </a:blip>
          <a:srcRect/>
          <a:stretch/>
        </p:blipFill>
        <p:spPr>
          <a:xfrm>
            <a:off x="6522049" y="116632"/>
            <a:ext cx="2264313" cy="2880320"/>
          </a:xfrm>
          <a:prstGeom prst="rect">
            <a:avLst/>
          </a:prstGeom>
          <a:noFill/>
          <a:ln>
            <a:noFill/>
          </a:ln>
        </p:spPr>
      </p:pic>
    </p:spTree>
    <p:extLst>
      <p:ext uri="{BB962C8B-B14F-4D97-AF65-F5344CB8AC3E}">
        <p14:creationId xmlns:p14="http://schemas.microsoft.com/office/powerpoint/2010/main" val="195280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44"/>
                                        </p:tgtEl>
                                        <p:attrNameLst>
                                          <p:attrName>style.visibility</p:attrName>
                                        </p:attrNameLst>
                                      </p:cBhvr>
                                      <p:to>
                                        <p:strVal val="visible"/>
                                      </p:to>
                                    </p:set>
                                    <p:animEffect transition="in" filter="fade">
                                      <p:cBhvr>
                                        <p:cTn id="7" dur="2000"/>
                                        <p:tgtEl>
                                          <p:spTgt spid="5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17365D">
            <a:alpha val="71764"/>
          </a:srgbClr>
        </a:solidFill>
        <a:effectLst/>
      </p:bgPr>
    </p:bg>
    <p:spTree>
      <p:nvGrpSpPr>
        <p:cNvPr id="1" name="Shape 550"/>
        <p:cNvGrpSpPr/>
        <p:nvPr/>
      </p:nvGrpSpPr>
      <p:grpSpPr>
        <a:xfrm>
          <a:off x="0" y="0"/>
          <a:ext cx="0" cy="0"/>
          <a:chOff x="0" y="0"/>
          <a:chExt cx="0" cy="0"/>
        </a:xfrm>
      </p:grpSpPr>
      <p:pic>
        <p:nvPicPr>
          <p:cNvPr id="551" name="Google Shape;551;p35" descr="Una torre de un edificio&#10;&#10;Descripción generada automáticamente"/>
          <p:cNvPicPr preferRelativeResize="0"/>
          <p:nvPr/>
        </p:nvPicPr>
        <p:blipFill rotWithShape="1">
          <a:blip r:embed="rId3">
            <a:alphaModFix/>
          </a:blip>
          <a:srcRect/>
          <a:stretch/>
        </p:blipFill>
        <p:spPr>
          <a:xfrm>
            <a:off x="2000250" y="0"/>
            <a:ext cx="5143500" cy="6858000"/>
          </a:xfrm>
          <a:prstGeom prst="rect">
            <a:avLst/>
          </a:prstGeom>
          <a:noFill/>
          <a:ln>
            <a:noFill/>
          </a:ln>
        </p:spPr>
      </p:pic>
    </p:spTree>
    <p:extLst>
      <p:ext uri="{BB962C8B-B14F-4D97-AF65-F5344CB8AC3E}">
        <p14:creationId xmlns:p14="http://schemas.microsoft.com/office/powerpoint/2010/main" val="2333798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55"/>
        <p:cNvGrpSpPr/>
        <p:nvPr/>
      </p:nvGrpSpPr>
      <p:grpSpPr>
        <a:xfrm>
          <a:off x="0" y="0"/>
          <a:ext cx="0" cy="0"/>
          <a:chOff x="0" y="0"/>
          <a:chExt cx="0" cy="0"/>
        </a:xfrm>
      </p:grpSpPr>
      <p:pic>
        <p:nvPicPr>
          <p:cNvPr id="556" name="Google Shape;556;p36" descr="Edificio en medio de calle&#10;&#10;Descripción generada automáticamente"/>
          <p:cNvPicPr preferRelativeResize="0"/>
          <p:nvPr/>
        </p:nvPicPr>
        <p:blipFill rotWithShape="1">
          <a:blip r:embed="rId3">
            <a:alphaModFix/>
          </a:blip>
          <a:srcRect/>
          <a:stretch/>
        </p:blipFill>
        <p:spPr>
          <a:xfrm>
            <a:off x="323528" y="0"/>
            <a:ext cx="5143500" cy="6858000"/>
          </a:xfrm>
          <a:prstGeom prst="rect">
            <a:avLst/>
          </a:prstGeom>
          <a:noFill/>
          <a:ln>
            <a:noFill/>
          </a:ln>
        </p:spPr>
      </p:pic>
    </p:spTree>
    <p:extLst>
      <p:ext uri="{BB962C8B-B14F-4D97-AF65-F5344CB8AC3E}">
        <p14:creationId xmlns:p14="http://schemas.microsoft.com/office/powerpoint/2010/main" val="517450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61"/>
        <p:cNvGrpSpPr/>
        <p:nvPr/>
      </p:nvGrpSpPr>
      <p:grpSpPr>
        <a:xfrm>
          <a:off x="0" y="0"/>
          <a:ext cx="0" cy="0"/>
          <a:chOff x="0" y="0"/>
          <a:chExt cx="0" cy="0"/>
        </a:xfrm>
      </p:grpSpPr>
      <p:sp>
        <p:nvSpPr>
          <p:cNvPr id="562" name="Google Shape;562;p37"/>
          <p:cNvSpPr/>
          <p:nvPr/>
        </p:nvSpPr>
        <p:spPr>
          <a:xfrm>
            <a:off x="-36512" y="-21704"/>
            <a:ext cx="9180512" cy="7071802"/>
          </a:xfrm>
          <a:prstGeom prst="rect">
            <a:avLst/>
          </a:prstGeom>
          <a:solidFill>
            <a:schemeClr val="accent1"/>
          </a:solidFill>
          <a:ln>
            <a:noFill/>
          </a:ln>
        </p:spPr>
        <p:txBody>
          <a:bodyPr spcFirstLastPara="1" wrap="square" lIns="91425" tIns="45700" rIns="91425" bIns="45700" anchor="ctr" anchorCtr="0">
            <a:noAutofit/>
          </a:bodyPr>
          <a:lstStyle/>
          <a:p>
            <a:pPr marL="342900" marR="0" lvl="0" indent="-228600" algn="l" defTabSz="914400" rtl="0" eaLnBrk="1" fontAlgn="auto" latinLnBrk="0" hangingPunct="1">
              <a:lnSpc>
                <a:spcPct val="115000"/>
              </a:lnSpc>
              <a:spcBef>
                <a:spcPts val="0"/>
              </a:spcBef>
              <a:spcAft>
                <a:spcPts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563" name="Google Shape;563;p37"/>
          <p:cNvSpPr/>
          <p:nvPr/>
        </p:nvSpPr>
        <p:spPr>
          <a:xfrm>
            <a:off x="-233363" y="4008438"/>
            <a:ext cx="2536826" cy="1150937"/>
          </a:xfrm>
          <a:prstGeom prst="rect">
            <a:avLst/>
          </a:prstGeom>
          <a:noFill/>
          <a:ln>
            <a:noFill/>
          </a:ln>
        </p:spPr>
        <p:txBody>
          <a:bodyPr spcFirstLastPara="1" wrap="square" lIns="91425" tIns="45700" rIns="91425" bIns="45700" anchor="t" anchorCtr="0">
            <a:noAutofit/>
          </a:bodyPr>
          <a:lstStyle/>
          <a:p>
            <a:pPr marL="182563" marR="0" lvl="0" indent="-182563" algn="ctr" defTabSz="914400" rtl="0" eaLnBrk="1" fontAlgn="auto" latinLnBrk="0" hangingPunct="1">
              <a:lnSpc>
                <a:spcPct val="80000"/>
              </a:lnSpc>
              <a:spcBef>
                <a:spcPts val="0"/>
              </a:spcBef>
              <a:spcAft>
                <a:spcPts val="0"/>
              </a:spcAft>
              <a:buClr>
                <a:srgbClr val="4F81BD"/>
              </a:buClr>
              <a:buSzPts val="1190"/>
              <a:buFont typeface="Noto Sans Symbols"/>
              <a:buNone/>
              <a:tabLst/>
              <a:defRPr/>
            </a:pPr>
            <a:endParaRPr kumimoji="0" sz="1400" b="1"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564" name="Google Shape;564;p37"/>
          <p:cNvSpPr/>
          <p:nvPr/>
        </p:nvSpPr>
        <p:spPr>
          <a:xfrm>
            <a:off x="7820918" y="-459432"/>
            <a:ext cx="1071562" cy="7478970"/>
          </a:xfrm>
          <a:prstGeom prst="rect">
            <a:avLst/>
          </a:prstGeom>
          <a:solidFill>
            <a:srgbClr val="FF9933"/>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65" name="Google Shape;565;p37"/>
          <p:cNvSpPr/>
          <p:nvPr/>
        </p:nvSpPr>
        <p:spPr>
          <a:xfrm flipH="1">
            <a:off x="4875858" y="1435497"/>
            <a:ext cx="3872606" cy="841375"/>
          </a:xfrm>
          <a:prstGeom prst="homePlate">
            <a:avLst>
              <a:gd name="adj"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800"/>
              <a:buFont typeface="Calibri"/>
              <a:buNone/>
              <a:tabLst/>
              <a:defRPr/>
            </a:pPr>
            <a:r>
              <a:rPr kumimoji="0" lang="es-AR" sz="1800" b="1" i="0" u="none" strike="noStrike" kern="0" cap="none" spc="0" normalizeH="0" baseline="0" noProof="0">
                <a:ln>
                  <a:noFill/>
                </a:ln>
                <a:solidFill>
                  <a:srgbClr val="000000"/>
                </a:solidFill>
                <a:effectLst/>
                <a:uLnTx/>
                <a:uFillTx/>
                <a:latin typeface="Calibri"/>
                <a:ea typeface="Calibri"/>
                <a:cs typeface="Calibri"/>
                <a:sym typeface="Calibri"/>
              </a:rPr>
              <a:t>La contribución a la mejora del espacio urbano</a:t>
            </a: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566" name="Google Shape;566;p37"/>
          <p:cNvSpPr/>
          <p:nvPr/>
        </p:nvSpPr>
        <p:spPr>
          <a:xfrm flipH="1">
            <a:off x="4875858" y="2443609"/>
            <a:ext cx="3872606" cy="841375"/>
          </a:xfrm>
          <a:prstGeom prst="homePlate">
            <a:avLst>
              <a:gd name="adj"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r" defTabSz="914400" rtl="0" eaLnBrk="1" fontAlgn="auto" latinLnBrk="0" hangingPunct="1">
              <a:lnSpc>
                <a:spcPct val="100000"/>
              </a:lnSpc>
              <a:spcBef>
                <a:spcPts val="0"/>
              </a:spcBef>
              <a:spcAft>
                <a:spcPts val="0"/>
              </a:spcAft>
              <a:buClr>
                <a:srgbClr val="000000"/>
              </a:buClr>
              <a:buSzPts val="1800"/>
              <a:buFont typeface="Calibri"/>
              <a:buNone/>
              <a:tabLst/>
              <a:defRPr/>
            </a:pPr>
            <a:r>
              <a:rPr kumimoji="0" lang="es-AR" sz="1800" b="1" i="0" u="none" strike="noStrike" kern="0" cap="none" spc="0" normalizeH="0" baseline="0" noProof="0">
                <a:ln>
                  <a:noFill/>
                </a:ln>
                <a:solidFill>
                  <a:srgbClr val="000000"/>
                </a:solidFill>
                <a:effectLst/>
                <a:uLnTx/>
                <a:uFillTx/>
                <a:latin typeface="Calibri"/>
                <a:ea typeface="Calibri"/>
                <a:cs typeface="Calibri"/>
                <a:sym typeface="Calibri"/>
              </a:rPr>
              <a:t>La respuesta a problemáticas regionales/sociales/sectoriales</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567" name="Google Shape;567;p37"/>
          <p:cNvSpPr/>
          <p:nvPr/>
        </p:nvSpPr>
        <p:spPr>
          <a:xfrm flipH="1">
            <a:off x="4861173" y="3451721"/>
            <a:ext cx="3887291" cy="841375"/>
          </a:xfrm>
          <a:prstGeom prst="homePlate">
            <a:avLst>
              <a:gd name="adj"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800"/>
              <a:buFont typeface="Calibri"/>
              <a:buNone/>
              <a:tabLst/>
              <a:defRPr/>
            </a:pPr>
            <a:r>
              <a:rPr kumimoji="0" lang="es-AR" sz="1800" b="1" i="0" u="none" strike="noStrike" kern="0" cap="none" spc="0" normalizeH="0" baseline="0" noProof="0">
                <a:ln>
                  <a:noFill/>
                </a:ln>
                <a:solidFill>
                  <a:srgbClr val="000000"/>
                </a:solidFill>
                <a:effectLst/>
                <a:uLnTx/>
                <a:uFillTx/>
                <a:latin typeface="Calibri"/>
                <a:ea typeface="Calibri"/>
                <a:cs typeface="Calibri"/>
                <a:sym typeface="Calibri"/>
              </a:rPr>
              <a:t>La valorización de las preexistencias y el patrimonio</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68" name="Google Shape;568;p37"/>
          <p:cNvSpPr/>
          <p:nvPr/>
        </p:nvSpPr>
        <p:spPr>
          <a:xfrm flipH="1">
            <a:off x="2915816" y="4459833"/>
            <a:ext cx="5832648" cy="841375"/>
          </a:xfrm>
          <a:prstGeom prst="homePlate">
            <a:avLst>
              <a:gd name="adj" fmla="val 50000"/>
            </a:avLst>
          </a:prstGeom>
          <a:solidFill>
            <a:srgbClr val="4F6128"/>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1800"/>
              <a:buFont typeface="Calibri"/>
              <a:buNone/>
              <a:tabLst/>
              <a:defRPr/>
            </a:pPr>
            <a:r>
              <a:rPr kumimoji="0" lang="es-AR" sz="1800" b="1" i="0" u="none" strike="noStrike" kern="0" cap="none" spc="0" normalizeH="0" baseline="0" noProof="0">
                <a:ln>
                  <a:noFill/>
                </a:ln>
                <a:solidFill>
                  <a:srgbClr val="FFFFFF"/>
                </a:solidFill>
                <a:effectLst/>
                <a:uLnTx/>
                <a:uFillTx/>
                <a:latin typeface="Calibri"/>
                <a:ea typeface="Calibri"/>
                <a:cs typeface="Calibri"/>
                <a:sym typeface="Calibri"/>
              </a:rPr>
              <a:t>La minimización del impacto ambiental</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569" name="Google Shape;569;p37"/>
          <p:cNvSpPr/>
          <p:nvPr/>
        </p:nvSpPr>
        <p:spPr>
          <a:xfrm flipH="1">
            <a:off x="4875858" y="5467945"/>
            <a:ext cx="3872606" cy="841375"/>
          </a:xfrm>
          <a:prstGeom prst="homePlate">
            <a:avLst>
              <a:gd name="adj"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r" defTabSz="914400" rtl="0" eaLnBrk="1" fontAlgn="auto" latinLnBrk="0" hangingPunct="1">
              <a:lnSpc>
                <a:spcPct val="100000"/>
              </a:lnSpc>
              <a:spcBef>
                <a:spcPts val="0"/>
              </a:spcBef>
              <a:spcAft>
                <a:spcPts val="0"/>
              </a:spcAft>
              <a:buClr>
                <a:srgbClr val="000000"/>
              </a:buClr>
              <a:buSzPts val="1800"/>
              <a:buFont typeface="Calibri"/>
              <a:buNone/>
              <a:tabLst/>
              <a:defRPr/>
            </a:pPr>
            <a:r>
              <a:rPr kumimoji="0" lang="es-AR" sz="1800" b="1" i="0" u="none" strike="noStrike" kern="0" cap="none" spc="0" normalizeH="0" baseline="0" noProof="0">
                <a:ln>
                  <a:noFill/>
                </a:ln>
                <a:solidFill>
                  <a:srgbClr val="000000"/>
                </a:solidFill>
                <a:effectLst/>
                <a:uLnTx/>
                <a:uFillTx/>
                <a:latin typeface="Calibri"/>
                <a:ea typeface="Calibri"/>
                <a:cs typeface="Calibri"/>
                <a:sym typeface="Calibri"/>
              </a:rPr>
              <a:t>La ciudad de la globalización y los paradigmas de la posmodernidad</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942963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568"/>
                                        </p:tgtEl>
                                        <p:attrNameLst>
                                          <p:attrName>style.visibility</p:attrName>
                                        </p:attrNameLst>
                                      </p:cBhvr>
                                      <p:to>
                                        <p:strVal val="visible"/>
                                      </p:to>
                                    </p:set>
                                    <p:anim calcmode="lin" valueType="num">
                                      <p:cBhvr additive="base">
                                        <p:cTn id="7" dur="1000"/>
                                        <p:tgtEl>
                                          <p:spTgt spid="568"/>
                                        </p:tgtEl>
                                        <p:attrNameLst>
                                          <p:attrName>ppt_x</p:attrName>
                                        </p:attrNameLst>
                                      </p:cBhvr>
                                      <p:tavLst>
                                        <p:tav tm="0">
                                          <p:val>
                                            <p:strVal val="#ppt_x+1"/>
                                          </p:val>
                                        </p:tav>
                                        <p:tav tm="100000">
                                          <p:val>
                                            <p:strVal val="#ppt_x"/>
                                          </p:val>
                                        </p:tav>
                                      </p:tavLst>
                                    </p:anim>
                                  </p:childTnLst>
                                </p:cTn>
                              </p:par>
                              <p:par>
                                <p:cTn id="8" presetID="2" presetClass="entr" presetSubtype="4" fill="hold" nodeType="withEffect">
                                  <p:stCondLst>
                                    <p:cond delay="0"/>
                                  </p:stCondLst>
                                  <p:childTnLst>
                                    <p:set>
                                      <p:cBhvr>
                                        <p:cTn id="9" dur="1" fill="hold">
                                          <p:stCondLst>
                                            <p:cond delay="0"/>
                                          </p:stCondLst>
                                        </p:cTn>
                                        <p:tgtEl>
                                          <p:spTgt spid="564"/>
                                        </p:tgtEl>
                                        <p:attrNameLst>
                                          <p:attrName>style.visibility</p:attrName>
                                        </p:attrNameLst>
                                      </p:cBhvr>
                                      <p:to>
                                        <p:strVal val="visible"/>
                                      </p:to>
                                    </p:set>
                                    <p:anim calcmode="lin" valueType="num">
                                      <p:cBhvr additive="base">
                                        <p:cTn id="10" dur="1000"/>
                                        <p:tgtEl>
                                          <p:spTgt spid="564"/>
                                        </p:tgtEl>
                                        <p:attrNameLst>
                                          <p:attrName>ppt_y</p:attrName>
                                        </p:attrNameLst>
                                      </p:cBhvr>
                                      <p:tavLst>
                                        <p:tav tm="0">
                                          <p:val>
                                            <p:strVal val="#ppt_y+1"/>
                                          </p:val>
                                        </p:tav>
                                        <p:tav tm="100000">
                                          <p:val>
                                            <p:strVal val="#ppt_y"/>
                                          </p:val>
                                        </p:tav>
                                      </p:tavLst>
                                    </p:anim>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565"/>
                                        </p:tgtEl>
                                        <p:attrNameLst>
                                          <p:attrName>style.visibility</p:attrName>
                                        </p:attrNameLst>
                                      </p:cBhvr>
                                      <p:to>
                                        <p:strVal val="visible"/>
                                      </p:to>
                                    </p:set>
                                    <p:animEffect transition="in" filter="fade">
                                      <p:cBhvr>
                                        <p:cTn id="14" dur="1000"/>
                                        <p:tgtEl>
                                          <p:spTgt spid="565"/>
                                        </p:tgtEl>
                                      </p:cBhvr>
                                    </p:animEffect>
                                  </p:childTnLst>
                                </p:cTn>
                              </p:par>
                              <p:par>
                                <p:cTn id="15" presetID="10" presetClass="entr" presetSubtype="0" fill="hold" nodeType="withEffect">
                                  <p:stCondLst>
                                    <p:cond delay="0"/>
                                  </p:stCondLst>
                                  <p:childTnLst>
                                    <p:set>
                                      <p:cBhvr>
                                        <p:cTn id="16" dur="1" fill="hold">
                                          <p:stCondLst>
                                            <p:cond delay="0"/>
                                          </p:stCondLst>
                                        </p:cTn>
                                        <p:tgtEl>
                                          <p:spTgt spid="566"/>
                                        </p:tgtEl>
                                        <p:attrNameLst>
                                          <p:attrName>style.visibility</p:attrName>
                                        </p:attrNameLst>
                                      </p:cBhvr>
                                      <p:to>
                                        <p:strVal val="visible"/>
                                      </p:to>
                                    </p:set>
                                    <p:animEffect transition="in" filter="fade">
                                      <p:cBhvr>
                                        <p:cTn id="17" dur="1000"/>
                                        <p:tgtEl>
                                          <p:spTgt spid="566"/>
                                        </p:tgtEl>
                                      </p:cBhvr>
                                    </p:animEffect>
                                  </p:childTnLst>
                                </p:cTn>
                              </p:par>
                              <p:par>
                                <p:cTn id="18" presetID="10" presetClass="entr" presetSubtype="0" fill="hold" nodeType="withEffect">
                                  <p:stCondLst>
                                    <p:cond delay="0"/>
                                  </p:stCondLst>
                                  <p:childTnLst>
                                    <p:set>
                                      <p:cBhvr>
                                        <p:cTn id="19" dur="1" fill="hold">
                                          <p:stCondLst>
                                            <p:cond delay="0"/>
                                          </p:stCondLst>
                                        </p:cTn>
                                        <p:tgtEl>
                                          <p:spTgt spid="567"/>
                                        </p:tgtEl>
                                        <p:attrNameLst>
                                          <p:attrName>style.visibility</p:attrName>
                                        </p:attrNameLst>
                                      </p:cBhvr>
                                      <p:to>
                                        <p:strVal val="visible"/>
                                      </p:to>
                                    </p:set>
                                    <p:animEffect transition="in" filter="fade">
                                      <p:cBhvr>
                                        <p:cTn id="20" dur="1000"/>
                                        <p:tgtEl>
                                          <p:spTgt spid="567"/>
                                        </p:tgtEl>
                                      </p:cBhvr>
                                    </p:animEffect>
                                  </p:childTnLst>
                                </p:cTn>
                              </p:par>
                              <p:par>
                                <p:cTn id="21" presetID="10" presetClass="entr" presetSubtype="0" fill="hold" nodeType="withEffect">
                                  <p:stCondLst>
                                    <p:cond delay="0"/>
                                  </p:stCondLst>
                                  <p:childTnLst>
                                    <p:set>
                                      <p:cBhvr>
                                        <p:cTn id="22" dur="1" fill="hold">
                                          <p:stCondLst>
                                            <p:cond delay="0"/>
                                          </p:stCondLst>
                                        </p:cTn>
                                        <p:tgtEl>
                                          <p:spTgt spid="569"/>
                                        </p:tgtEl>
                                        <p:attrNameLst>
                                          <p:attrName>style.visibility</p:attrName>
                                        </p:attrNameLst>
                                      </p:cBhvr>
                                      <p:to>
                                        <p:strVal val="visible"/>
                                      </p:to>
                                    </p:set>
                                    <p:animEffect transition="in" filter="fade">
                                      <p:cBhvr>
                                        <p:cTn id="23" dur="1000"/>
                                        <p:tgtEl>
                                          <p:spTgt spid="5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87"/>
        <p:cNvGrpSpPr/>
        <p:nvPr/>
      </p:nvGrpSpPr>
      <p:grpSpPr>
        <a:xfrm>
          <a:off x="0" y="0"/>
          <a:ext cx="0" cy="0"/>
          <a:chOff x="0" y="0"/>
          <a:chExt cx="0" cy="0"/>
        </a:xfrm>
      </p:grpSpPr>
      <p:pic>
        <p:nvPicPr>
          <p:cNvPr id="588" name="Google Shape;588;p39" descr="img368"/>
          <p:cNvPicPr preferRelativeResize="0"/>
          <p:nvPr/>
        </p:nvPicPr>
        <p:blipFill rotWithShape="1">
          <a:blip r:embed="rId3">
            <a:alphaModFix/>
          </a:blip>
          <a:srcRect/>
          <a:stretch/>
        </p:blipFill>
        <p:spPr>
          <a:xfrm>
            <a:off x="2036430" y="659253"/>
            <a:ext cx="4211638" cy="1471613"/>
          </a:xfrm>
          <a:prstGeom prst="rect">
            <a:avLst/>
          </a:prstGeom>
          <a:noFill/>
          <a:ln>
            <a:noFill/>
          </a:ln>
        </p:spPr>
      </p:pic>
      <p:sp>
        <p:nvSpPr>
          <p:cNvPr id="589" name="Google Shape;589;p39"/>
          <p:cNvSpPr/>
          <p:nvPr/>
        </p:nvSpPr>
        <p:spPr>
          <a:xfrm>
            <a:off x="251520" y="135658"/>
            <a:ext cx="7959258" cy="360363"/>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r>
              <a:rPr kumimoji="0" lang="es-AR" sz="1800" b="1" i="0" u="none" strike="noStrike" kern="0" cap="none" spc="0" normalizeH="0" baseline="0" noProof="0">
                <a:ln>
                  <a:noFill/>
                </a:ln>
                <a:solidFill>
                  <a:srgbClr val="000000"/>
                </a:solidFill>
                <a:effectLst/>
                <a:uLnTx/>
                <a:uFillTx/>
                <a:latin typeface="Calibri"/>
                <a:ea typeface="Calibri"/>
                <a:cs typeface="Calibri"/>
                <a:sym typeface="Calibri"/>
              </a:rPr>
              <a:t>Renzo Piano - Centro Cultural Jean Marie Tjibadu </a:t>
            </a:r>
            <a:r>
              <a:rPr kumimoji="0" lang="es-AR" sz="1800" b="0" i="0" u="none" strike="noStrike" kern="0" cap="none" spc="0" normalizeH="0" baseline="0" noProof="0">
                <a:ln>
                  <a:noFill/>
                </a:ln>
                <a:solidFill>
                  <a:srgbClr val="000000"/>
                </a:solidFill>
                <a:effectLst/>
                <a:uLnTx/>
                <a:uFillTx/>
                <a:latin typeface="Calibri"/>
                <a:ea typeface="Calibri"/>
                <a:cs typeface="Calibri"/>
                <a:sym typeface="Calibri"/>
              </a:rPr>
              <a:t>/ Nueva Caledonia / 1991-1992</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590" name="Google Shape;590;p39" descr="img367"/>
          <p:cNvPicPr preferRelativeResize="0"/>
          <p:nvPr/>
        </p:nvPicPr>
        <p:blipFill rotWithShape="1">
          <a:blip r:embed="rId4">
            <a:alphaModFix/>
          </a:blip>
          <a:srcRect/>
          <a:stretch/>
        </p:blipFill>
        <p:spPr>
          <a:xfrm>
            <a:off x="249869" y="2294098"/>
            <a:ext cx="5998199" cy="4428244"/>
          </a:xfrm>
          <a:prstGeom prst="rect">
            <a:avLst/>
          </a:prstGeom>
          <a:noFill/>
          <a:ln>
            <a:noFill/>
          </a:ln>
        </p:spPr>
      </p:pic>
      <p:pic>
        <p:nvPicPr>
          <p:cNvPr id="591" name="Google Shape;591;p39" descr="RenzoPiano4"/>
          <p:cNvPicPr preferRelativeResize="0"/>
          <p:nvPr/>
        </p:nvPicPr>
        <p:blipFill rotWithShape="1">
          <a:blip r:embed="rId5">
            <a:alphaModFix/>
          </a:blip>
          <a:srcRect/>
          <a:stretch/>
        </p:blipFill>
        <p:spPr>
          <a:xfrm>
            <a:off x="6484896" y="3261425"/>
            <a:ext cx="2572114" cy="3538207"/>
          </a:xfrm>
          <a:prstGeom prst="rect">
            <a:avLst/>
          </a:prstGeom>
          <a:noFill/>
          <a:ln>
            <a:noFill/>
          </a:ln>
        </p:spPr>
      </p:pic>
      <p:pic>
        <p:nvPicPr>
          <p:cNvPr id="592" name="Google Shape;592;p39" descr="img372"/>
          <p:cNvPicPr preferRelativeResize="0"/>
          <p:nvPr/>
        </p:nvPicPr>
        <p:blipFill rotWithShape="1">
          <a:blip r:embed="rId6">
            <a:alphaModFix/>
          </a:blip>
          <a:srcRect/>
          <a:stretch/>
        </p:blipFill>
        <p:spPr>
          <a:xfrm>
            <a:off x="6484896" y="659253"/>
            <a:ext cx="2278434" cy="2515818"/>
          </a:xfrm>
          <a:prstGeom prst="rect">
            <a:avLst/>
          </a:prstGeom>
          <a:noFill/>
          <a:ln>
            <a:noFill/>
          </a:ln>
        </p:spPr>
      </p:pic>
    </p:spTree>
    <p:extLst>
      <p:ext uri="{BB962C8B-B14F-4D97-AF65-F5344CB8AC3E}">
        <p14:creationId xmlns:p14="http://schemas.microsoft.com/office/powerpoint/2010/main" val="2238674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97"/>
        <p:cNvGrpSpPr/>
        <p:nvPr/>
      </p:nvGrpSpPr>
      <p:grpSpPr>
        <a:xfrm>
          <a:off x="0" y="0"/>
          <a:ext cx="0" cy="0"/>
          <a:chOff x="0" y="0"/>
          <a:chExt cx="0" cy="0"/>
        </a:xfrm>
      </p:grpSpPr>
      <p:pic>
        <p:nvPicPr>
          <p:cNvPr id="598" name="Google Shape;598;p40" descr="Carretera con montañas al fondo&#10;&#10;Descripción generada automáticamente"/>
          <p:cNvPicPr preferRelativeResize="0"/>
          <p:nvPr/>
        </p:nvPicPr>
        <p:blipFill rotWithShape="1">
          <a:blip r:embed="rId3">
            <a:alphaModFix/>
          </a:blip>
          <a:srcRect/>
          <a:stretch/>
        </p:blipFill>
        <p:spPr>
          <a:xfrm>
            <a:off x="4473040" y="1988840"/>
            <a:ext cx="4482889" cy="3119617"/>
          </a:xfrm>
          <a:prstGeom prst="rect">
            <a:avLst/>
          </a:prstGeom>
          <a:noFill/>
          <a:ln>
            <a:noFill/>
          </a:ln>
        </p:spPr>
      </p:pic>
      <p:pic>
        <p:nvPicPr>
          <p:cNvPr id="599" name="Google Shape;599;p40"/>
          <p:cNvPicPr preferRelativeResize="0"/>
          <p:nvPr/>
        </p:nvPicPr>
        <p:blipFill rotWithShape="1">
          <a:blip r:embed="rId4">
            <a:alphaModFix/>
          </a:blip>
          <a:srcRect b="14418"/>
          <a:stretch/>
        </p:blipFill>
        <p:spPr>
          <a:xfrm>
            <a:off x="188520" y="759175"/>
            <a:ext cx="4158448" cy="2669825"/>
          </a:xfrm>
          <a:prstGeom prst="rect">
            <a:avLst/>
          </a:prstGeom>
          <a:noFill/>
          <a:ln>
            <a:noFill/>
          </a:ln>
        </p:spPr>
      </p:pic>
      <p:pic>
        <p:nvPicPr>
          <p:cNvPr id="600" name="Google Shape;600;p40"/>
          <p:cNvPicPr preferRelativeResize="0"/>
          <p:nvPr/>
        </p:nvPicPr>
        <p:blipFill rotWithShape="1">
          <a:blip r:embed="rId5">
            <a:alphaModFix/>
          </a:blip>
          <a:srcRect b="15590"/>
          <a:stretch/>
        </p:blipFill>
        <p:spPr>
          <a:xfrm>
            <a:off x="217450" y="3638637"/>
            <a:ext cx="4129517" cy="2535051"/>
          </a:xfrm>
          <a:prstGeom prst="rect">
            <a:avLst/>
          </a:prstGeom>
          <a:noFill/>
          <a:ln>
            <a:noFill/>
          </a:ln>
        </p:spPr>
      </p:pic>
      <p:sp>
        <p:nvSpPr>
          <p:cNvPr id="601" name="Google Shape;601;p40"/>
          <p:cNvSpPr/>
          <p:nvPr/>
        </p:nvSpPr>
        <p:spPr>
          <a:xfrm>
            <a:off x="188520" y="6383325"/>
            <a:ext cx="6429420" cy="33855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FFFFFF"/>
              </a:buClr>
              <a:buSzPts val="1600"/>
              <a:buFont typeface="Calibri"/>
              <a:buNone/>
              <a:tabLst/>
              <a:defRPr/>
            </a:pPr>
            <a:r>
              <a:rPr kumimoji="0" lang="es-AR" sz="1600" b="1" i="0" u="none" strike="noStrike" kern="0" cap="none" spc="0" normalizeH="0" baseline="0" noProof="0">
                <a:ln>
                  <a:noFill/>
                </a:ln>
                <a:solidFill>
                  <a:srgbClr val="FFFFFF"/>
                </a:solidFill>
                <a:effectLst/>
                <a:uLnTx/>
                <a:uFillTx/>
                <a:latin typeface="Calibri"/>
                <a:ea typeface="Calibri"/>
                <a:cs typeface="Calibri"/>
                <a:sym typeface="Calibri"/>
              </a:rPr>
              <a:t>Duncan Lewis - Escuela Secundaria Jean Moulin</a:t>
            </a:r>
            <a:endParaRPr kumimoji="0" sz="1600" b="0" i="0" u="none" strike="noStrike" kern="0" cap="none" spc="0" normalizeH="0" baseline="0" noProof="0">
              <a:ln>
                <a:noFill/>
              </a:ln>
              <a:solidFill>
                <a:srgbClr val="FFFFFF"/>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050673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605"/>
        <p:cNvGrpSpPr/>
        <p:nvPr/>
      </p:nvGrpSpPr>
      <p:grpSpPr>
        <a:xfrm>
          <a:off x="0" y="0"/>
          <a:ext cx="0" cy="0"/>
          <a:chOff x="0" y="0"/>
          <a:chExt cx="0" cy="0"/>
        </a:xfrm>
      </p:grpSpPr>
      <p:pic>
        <p:nvPicPr>
          <p:cNvPr id="606" name="Google Shape;606;p41"/>
          <p:cNvPicPr preferRelativeResize="0"/>
          <p:nvPr/>
        </p:nvPicPr>
        <p:blipFill rotWithShape="1">
          <a:blip r:embed="rId3">
            <a:alphaModFix/>
          </a:blip>
          <a:srcRect l="31099" t="28356" r="5901"/>
          <a:stretch/>
        </p:blipFill>
        <p:spPr>
          <a:xfrm>
            <a:off x="0" y="188640"/>
            <a:ext cx="9198781" cy="5328592"/>
          </a:xfrm>
          <a:prstGeom prst="rect">
            <a:avLst/>
          </a:prstGeom>
          <a:noFill/>
          <a:ln>
            <a:noFill/>
          </a:ln>
        </p:spPr>
      </p:pic>
      <p:sp>
        <p:nvSpPr>
          <p:cNvPr id="607" name="Google Shape;607;p41"/>
          <p:cNvSpPr txBox="1"/>
          <p:nvPr/>
        </p:nvSpPr>
        <p:spPr>
          <a:xfrm>
            <a:off x="5076056" y="5885898"/>
            <a:ext cx="6912768" cy="64633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r>
              <a:rPr kumimoji="0" lang="es-AR" sz="1800" b="1" i="0" u="none" strike="noStrike" kern="0" cap="none" spc="0" normalizeH="0" baseline="0" noProof="0">
                <a:ln>
                  <a:noFill/>
                </a:ln>
                <a:solidFill>
                  <a:srgbClr val="000000"/>
                </a:solidFill>
                <a:effectLst/>
                <a:uLnTx/>
                <a:uFillTx/>
                <a:latin typeface="Calibri"/>
                <a:ea typeface="Calibri"/>
                <a:cs typeface="Calibri"/>
                <a:sym typeface="Calibri"/>
              </a:rPr>
              <a:t>Kashef Chowdhury</a:t>
            </a:r>
            <a:r>
              <a:rPr kumimoji="0" lang="es-AR" sz="1800" b="0" i="0" u="none" strike="noStrike" kern="0" cap="none" spc="0" normalizeH="0" baseline="0" noProof="0">
                <a:ln>
                  <a:noFill/>
                </a:ln>
                <a:solidFill>
                  <a:srgbClr val="000000"/>
                </a:solidFill>
                <a:effectLst/>
                <a:uLnTx/>
                <a:uFillTx/>
                <a:latin typeface="Arial"/>
                <a:ea typeface="Arial"/>
                <a:cs typeface="Arial"/>
                <a:sym typeface="Arial"/>
              </a:rPr>
              <a:t>/</a:t>
            </a:r>
            <a:r>
              <a:rPr kumimoji="0" lang="es-AR" sz="1800" b="1" i="0" u="none" strike="noStrike" kern="0" cap="none" spc="0" normalizeH="0" baseline="0" noProof="0">
                <a:ln>
                  <a:noFill/>
                </a:ln>
                <a:solidFill>
                  <a:srgbClr val="000000"/>
                </a:solidFill>
                <a:effectLst/>
                <a:uLnTx/>
                <a:uFillTx/>
                <a:latin typeface="Calibri"/>
                <a:ea typeface="Calibri"/>
                <a:cs typeface="Calibri"/>
                <a:sym typeface="Calibri"/>
              </a:rPr>
              <a:t>Urbana</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r>
              <a:rPr kumimoji="0" lang="es-AR" sz="1800" b="1" i="0" u="none" strike="noStrike" kern="0" cap="none" spc="0" normalizeH="0" baseline="0" noProof="0">
                <a:ln>
                  <a:noFill/>
                </a:ln>
                <a:solidFill>
                  <a:srgbClr val="000000"/>
                </a:solidFill>
                <a:effectLst/>
                <a:uLnTx/>
                <a:uFillTx/>
                <a:latin typeface="Calibri"/>
                <a:ea typeface="Calibri"/>
                <a:cs typeface="Calibri"/>
                <a:sym typeface="Calibri"/>
              </a:rPr>
              <a:t>Aldea elevada - </a:t>
            </a:r>
            <a:r>
              <a:rPr kumimoji="0" lang="es-AR" sz="1800" b="0" i="0" u="none" strike="noStrike" kern="0" cap="none" spc="0" normalizeH="0" baseline="0" noProof="0">
                <a:ln>
                  <a:noFill/>
                </a:ln>
                <a:solidFill>
                  <a:srgbClr val="000000"/>
                </a:solidFill>
                <a:effectLst/>
                <a:uLnTx/>
                <a:uFillTx/>
                <a:latin typeface="Calibri"/>
                <a:ea typeface="Calibri"/>
                <a:cs typeface="Calibri"/>
                <a:sym typeface="Calibri"/>
              </a:rPr>
              <a:t>Bangladesh - 2005</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861854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11"/>
        <p:cNvGrpSpPr/>
        <p:nvPr/>
      </p:nvGrpSpPr>
      <p:grpSpPr>
        <a:xfrm>
          <a:off x="0" y="0"/>
          <a:ext cx="0" cy="0"/>
          <a:chOff x="0" y="0"/>
          <a:chExt cx="0" cy="0"/>
        </a:xfrm>
      </p:grpSpPr>
      <p:pic>
        <p:nvPicPr>
          <p:cNvPr id="612" name="Google Shape;612;p42" descr="Ver las imágenes de origen"/>
          <p:cNvPicPr preferRelativeResize="0"/>
          <p:nvPr/>
        </p:nvPicPr>
        <p:blipFill rotWithShape="1">
          <a:blip r:embed="rId3">
            <a:alphaModFix/>
          </a:blip>
          <a:srcRect/>
          <a:stretch/>
        </p:blipFill>
        <p:spPr>
          <a:xfrm>
            <a:off x="5148064" y="328394"/>
            <a:ext cx="3673915" cy="5500687"/>
          </a:xfrm>
          <a:prstGeom prst="rect">
            <a:avLst/>
          </a:prstGeom>
          <a:noFill/>
          <a:ln>
            <a:noFill/>
          </a:ln>
        </p:spPr>
      </p:pic>
      <p:pic>
        <p:nvPicPr>
          <p:cNvPr id="613" name="Google Shape;613;p42" descr="Ver las imágenes de origen"/>
          <p:cNvPicPr preferRelativeResize="0"/>
          <p:nvPr/>
        </p:nvPicPr>
        <p:blipFill rotWithShape="1">
          <a:blip r:embed="rId4">
            <a:alphaModFix/>
          </a:blip>
          <a:srcRect/>
          <a:stretch/>
        </p:blipFill>
        <p:spPr>
          <a:xfrm>
            <a:off x="179512" y="328394"/>
            <a:ext cx="4643437" cy="5500687"/>
          </a:xfrm>
          <a:prstGeom prst="rect">
            <a:avLst/>
          </a:prstGeom>
          <a:noFill/>
          <a:ln>
            <a:noFill/>
          </a:ln>
        </p:spPr>
      </p:pic>
    </p:spTree>
    <p:extLst>
      <p:ext uri="{BB962C8B-B14F-4D97-AF65-F5344CB8AC3E}">
        <p14:creationId xmlns:p14="http://schemas.microsoft.com/office/powerpoint/2010/main" val="1735345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612"/>
                                        </p:tgtEl>
                                        <p:attrNameLst>
                                          <p:attrName>style.visibility</p:attrName>
                                        </p:attrNameLst>
                                      </p:cBhvr>
                                      <p:to>
                                        <p:strVal val="visible"/>
                                      </p:to>
                                    </p:set>
                                    <p:anim calcmode="lin" valueType="num">
                                      <p:cBhvr additive="base">
                                        <p:cTn id="7" dur="1000"/>
                                        <p:tgtEl>
                                          <p:spTgt spid="612"/>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617"/>
        <p:cNvGrpSpPr/>
        <p:nvPr/>
      </p:nvGrpSpPr>
      <p:grpSpPr>
        <a:xfrm>
          <a:off x="0" y="0"/>
          <a:ext cx="0" cy="0"/>
          <a:chOff x="0" y="0"/>
          <a:chExt cx="0" cy="0"/>
        </a:xfrm>
      </p:grpSpPr>
      <p:pic>
        <p:nvPicPr>
          <p:cNvPr id="618" name="Google Shape;618;p43"/>
          <p:cNvPicPr preferRelativeResize="0"/>
          <p:nvPr/>
        </p:nvPicPr>
        <p:blipFill rotWithShape="1">
          <a:blip r:embed="rId3">
            <a:alphaModFix/>
          </a:blip>
          <a:srcRect/>
          <a:stretch/>
        </p:blipFill>
        <p:spPr>
          <a:xfrm>
            <a:off x="251520" y="116632"/>
            <a:ext cx="5652120" cy="4239090"/>
          </a:xfrm>
          <a:prstGeom prst="rect">
            <a:avLst/>
          </a:prstGeom>
          <a:noFill/>
          <a:ln>
            <a:noFill/>
          </a:ln>
        </p:spPr>
      </p:pic>
      <p:pic>
        <p:nvPicPr>
          <p:cNvPr id="619" name="Google Shape;619;p43"/>
          <p:cNvPicPr preferRelativeResize="0"/>
          <p:nvPr/>
        </p:nvPicPr>
        <p:blipFill rotWithShape="1">
          <a:blip r:embed="rId4">
            <a:alphaModFix/>
          </a:blip>
          <a:srcRect/>
          <a:stretch/>
        </p:blipFill>
        <p:spPr>
          <a:xfrm>
            <a:off x="2339752" y="2996952"/>
            <a:ext cx="6552728" cy="3685910"/>
          </a:xfrm>
          <a:prstGeom prst="rect">
            <a:avLst/>
          </a:prstGeom>
          <a:noFill/>
          <a:ln>
            <a:noFill/>
          </a:ln>
        </p:spPr>
      </p:pic>
      <p:sp>
        <p:nvSpPr>
          <p:cNvPr id="620" name="Google Shape;620;p43"/>
          <p:cNvSpPr/>
          <p:nvPr/>
        </p:nvSpPr>
        <p:spPr>
          <a:xfrm>
            <a:off x="7092280" y="76228"/>
            <a:ext cx="1724255" cy="830997"/>
          </a:xfrm>
          <a:prstGeom prst="rect">
            <a:avLst/>
          </a:prstGeom>
          <a:solidFill>
            <a:srgbClr val="00B050"/>
          </a:solid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600"/>
              <a:buFont typeface="Calibri"/>
              <a:buNone/>
              <a:tabLst/>
              <a:defRPr/>
            </a:pPr>
            <a:r>
              <a:rPr kumimoji="0" lang="es-AR" sz="1600" b="1" i="0" u="none" strike="noStrike" kern="0" cap="none" spc="0" normalizeH="0" baseline="0" noProof="0">
                <a:ln>
                  <a:noFill/>
                </a:ln>
                <a:solidFill>
                  <a:srgbClr val="000000"/>
                </a:solidFill>
                <a:effectLst/>
                <a:uLnTx/>
                <a:uFillTx/>
                <a:latin typeface="Calibri"/>
                <a:ea typeface="Calibri"/>
                <a:cs typeface="Calibri"/>
                <a:sym typeface="Calibri"/>
              </a:rPr>
              <a:t>MVRDV</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600"/>
              <a:buFont typeface="Calibri"/>
              <a:buNone/>
              <a:tabLst/>
              <a:defRPr/>
            </a:pPr>
            <a:r>
              <a:rPr kumimoji="0" lang="es-AR" sz="1600" b="1" i="0" u="none" strike="noStrike" kern="0" cap="none" spc="0" normalizeH="0" baseline="0" noProof="0">
                <a:ln>
                  <a:noFill/>
                </a:ln>
                <a:solidFill>
                  <a:srgbClr val="000000"/>
                </a:solidFill>
                <a:effectLst/>
                <a:uLnTx/>
                <a:uFillTx/>
                <a:latin typeface="Calibri"/>
                <a:ea typeface="Calibri"/>
                <a:cs typeface="Calibri"/>
                <a:sym typeface="Calibri"/>
              </a:rPr>
              <a:t>Matrix one</a:t>
            </a:r>
            <a:endParaRPr kumimoji="0" sz="16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600"/>
              <a:buFont typeface="Calibri"/>
              <a:buNone/>
              <a:tabLst/>
              <a:defRPr/>
            </a:pPr>
            <a:r>
              <a:rPr kumimoji="0" lang="es-AR" sz="1600" b="0" i="0" u="none" strike="noStrike" kern="0" cap="none" spc="0" normalizeH="0" baseline="0" noProof="0">
                <a:ln>
                  <a:noFill/>
                </a:ln>
                <a:solidFill>
                  <a:srgbClr val="000000"/>
                </a:solidFill>
                <a:effectLst/>
                <a:uLnTx/>
                <a:uFillTx/>
                <a:latin typeface="Calibri"/>
                <a:ea typeface="Calibri"/>
                <a:cs typeface="Calibri"/>
                <a:sym typeface="Calibri"/>
              </a:rPr>
              <a:t>Amsterdam - 2023</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427104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9"/>
                                        </p:tgtEl>
                                        <p:attrNameLst>
                                          <p:attrName>style.visibility</p:attrName>
                                        </p:attrNameLst>
                                      </p:cBhvr>
                                      <p:to>
                                        <p:strVal val="visible"/>
                                      </p:to>
                                    </p:set>
                                    <p:animEffect transition="in" filter="fade">
                                      <p:cBhvr>
                                        <p:cTn id="7" dur="1000"/>
                                        <p:tgtEl>
                                          <p:spTgt spid="6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625"/>
        <p:cNvGrpSpPr/>
        <p:nvPr/>
      </p:nvGrpSpPr>
      <p:grpSpPr>
        <a:xfrm>
          <a:off x="0" y="0"/>
          <a:ext cx="0" cy="0"/>
          <a:chOff x="0" y="0"/>
          <a:chExt cx="0" cy="0"/>
        </a:xfrm>
      </p:grpSpPr>
      <p:pic>
        <p:nvPicPr>
          <p:cNvPr id="626" name="Google Shape;626;p44"/>
          <p:cNvPicPr preferRelativeResize="0"/>
          <p:nvPr/>
        </p:nvPicPr>
        <p:blipFill rotWithShape="1">
          <a:blip r:embed="rId3">
            <a:alphaModFix/>
          </a:blip>
          <a:srcRect/>
          <a:stretch/>
        </p:blipFill>
        <p:spPr>
          <a:xfrm>
            <a:off x="1403647" y="908720"/>
            <a:ext cx="7295503" cy="3600400"/>
          </a:xfrm>
          <a:prstGeom prst="rect">
            <a:avLst/>
          </a:prstGeom>
          <a:noFill/>
          <a:ln>
            <a:noFill/>
          </a:ln>
        </p:spPr>
      </p:pic>
      <p:pic>
        <p:nvPicPr>
          <p:cNvPr id="627" name="Google Shape;627;p44"/>
          <p:cNvPicPr preferRelativeResize="0"/>
          <p:nvPr/>
        </p:nvPicPr>
        <p:blipFill rotWithShape="1">
          <a:blip r:embed="rId4">
            <a:alphaModFix/>
          </a:blip>
          <a:srcRect l="5670" t="5930" r="7391" b="11060"/>
          <a:stretch/>
        </p:blipFill>
        <p:spPr>
          <a:xfrm>
            <a:off x="179512" y="4563685"/>
            <a:ext cx="3566740" cy="2170593"/>
          </a:xfrm>
          <a:prstGeom prst="rect">
            <a:avLst/>
          </a:prstGeom>
          <a:noFill/>
          <a:ln>
            <a:noFill/>
          </a:ln>
        </p:spPr>
      </p:pic>
      <p:sp>
        <p:nvSpPr>
          <p:cNvPr id="628" name="Google Shape;628;p44"/>
          <p:cNvSpPr/>
          <p:nvPr/>
        </p:nvSpPr>
        <p:spPr>
          <a:xfrm>
            <a:off x="357188" y="116632"/>
            <a:ext cx="7392863" cy="64611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FFFFFF"/>
              </a:buClr>
              <a:buSzPts val="1800"/>
              <a:buFont typeface="Arial"/>
              <a:buNone/>
              <a:tabLst/>
              <a:defRPr/>
            </a:pPr>
            <a:r>
              <a:rPr kumimoji="0" lang="es-AR" sz="1800" b="1" i="0" u="none" strike="noStrike" kern="0" cap="none" spc="0" normalizeH="0" baseline="0" noProof="0">
                <a:ln>
                  <a:noFill/>
                </a:ln>
                <a:solidFill>
                  <a:srgbClr val="FFFFFF"/>
                </a:solidFill>
                <a:effectLst/>
                <a:uLnTx/>
                <a:uFillTx/>
                <a:latin typeface="Calibri"/>
                <a:ea typeface="Calibri"/>
                <a:cs typeface="Calibri"/>
                <a:sym typeface="Calibri"/>
              </a:rPr>
              <a:t>Vladimiro Acosta -  Vivienda  - La Falda, Córdoba 1938/40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FFFFFF"/>
              </a:buClr>
              <a:buSzPts val="1800"/>
              <a:buFont typeface="Arial"/>
              <a:buNone/>
              <a:tabLst/>
              <a:defRPr/>
            </a:pPr>
            <a:r>
              <a:rPr kumimoji="0" lang="es-AR" sz="1800" b="1" i="0" u="none" strike="noStrike" kern="0" cap="none" spc="0" normalizeH="0" baseline="0" noProof="0">
                <a:ln>
                  <a:noFill/>
                </a:ln>
                <a:solidFill>
                  <a:srgbClr val="FFFFFF"/>
                </a:solidFill>
                <a:effectLst/>
                <a:uLnTx/>
                <a:uFillTx/>
                <a:latin typeface="Calibri"/>
                <a:ea typeface="Calibri"/>
                <a:cs typeface="Calibri"/>
                <a:sym typeface="Calibri"/>
              </a:rPr>
              <a:t>Sistema Helios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442219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633"/>
        <p:cNvGrpSpPr/>
        <p:nvPr/>
      </p:nvGrpSpPr>
      <p:grpSpPr>
        <a:xfrm>
          <a:off x="0" y="0"/>
          <a:ext cx="0" cy="0"/>
          <a:chOff x="0" y="0"/>
          <a:chExt cx="0" cy="0"/>
        </a:xfrm>
      </p:grpSpPr>
      <p:sp>
        <p:nvSpPr>
          <p:cNvPr id="634" name="Google Shape;634;p45"/>
          <p:cNvSpPr/>
          <p:nvPr/>
        </p:nvSpPr>
        <p:spPr>
          <a:xfrm>
            <a:off x="-1007939" y="499865"/>
            <a:ext cx="9180512" cy="7071802"/>
          </a:xfrm>
          <a:prstGeom prst="rect">
            <a:avLst/>
          </a:prstGeom>
          <a:solidFill>
            <a:schemeClr val="accent1"/>
          </a:solidFill>
          <a:ln>
            <a:noFill/>
          </a:ln>
        </p:spPr>
        <p:txBody>
          <a:bodyPr spcFirstLastPara="1" wrap="square" lIns="91425" tIns="45700" rIns="91425" bIns="45700" anchor="ctr" anchorCtr="0">
            <a:noAutofit/>
          </a:bodyPr>
          <a:lstStyle/>
          <a:p>
            <a:pPr marL="342900" marR="0" lvl="0" indent="-228600" algn="l" defTabSz="914400" rtl="0" eaLnBrk="1" fontAlgn="auto" latinLnBrk="0" hangingPunct="1">
              <a:lnSpc>
                <a:spcPct val="115000"/>
              </a:lnSpc>
              <a:spcBef>
                <a:spcPts val="0"/>
              </a:spcBef>
              <a:spcAft>
                <a:spcPts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635" name="Google Shape;635;p45"/>
          <p:cNvSpPr/>
          <p:nvPr/>
        </p:nvSpPr>
        <p:spPr>
          <a:xfrm>
            <a:off x="-233363" y="4008438"/>
            <a:ext cx="2536826" cy="1150937"/>
          </a:xfrm>
          <a:prstGeom prst="rect">
            <a:avLst/>
          </a:prstGeom>
          <a:noFill/>
          <a:ln>
            <a:noFill/>
          </a:ln>
        </p:spPr>
        <p:txBody>
          <a:bodyPr spcFirstLastPara="1" wrap="square" lIns="91425" tIns="45700" rIns="91425" bIns="45700" anchor="t" anchorCtr="0">
            <a:noAutofit/>
          </a:bodyPr>
          <a:lstStyle/>
          <a:p>
            <a:pPr marL="182563" marR="0" lvl="0" indent="-182563" algn="ctr" defTabSz="914400" rtl="0" eaLnBrk="1" fontAlgn="auto" latinLnBrk="0" hangingPunct="1">
              <a:lnSpc>
                <a:spcPct val="80000"/>
              </a:lnSpc>
              <a:spcBef>
                <a:spcPts val="0"/>
              </a:spcBef>
              <a:spcAft>
                <a:spcPts val="0"/>
              </a:spcAft>
              <a:buClr>
                <a:srgbClr val="4F81BD"/>
              </a:buClr>
              <a:buSzPts val="1190"/>
              <a:buFont typeface="Noto Sans Symbols"/>
              <a:buNone/>
              <a:tabLst/>
              <a:defRPr/>
            </a:pPr>
            <a:endParaRPr kumimoji="0" sz="1400" b="1"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636" name="Google Shape;636;p45"/>
          <p:cNvSpPr/>
          <p:nvPr/>
        </p:nvSpPr>
        <p:spPr>
          <a:xfrm>
            <a:off x="7820918" y="-459432"/>
            <a:ext cx="1071562" cy="7786747"/>
          </a:xfrm>
          <a:prstGeom prst="rect">
            <a:avLst/>
          </a:prstGeom>
          <a:solidFill>
            <a:srgbClr val="FF9933"/>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Pts val="2000"/>
              <a:buFont typeface="Calibri"/>
              <a:buNone/>
              <a:tabLst/>
              <a:defRPr/>
            </a:pPr>
            <a:r>
              <a:rPr kumimoji="0" lang="es-AR" sz="2000" b="1" i="0" u="none" strike="noStrike" kern="0" cap="none" spc="0" normalizeH="0" baseline="0" noProof="0">
                <a:ln>
                  <a:noFill/>
                </a:ln>
                <a:solidFill>
                  <a:srgbClr val="000000"/>
                </a:solidFill>
                <a:effectLst/>
                <a:uLnTx/>
                <a:uFillTx/>
                <a:latin typeface="Calibri"/>
                <a:ea typeface="Calibri"/>
                <a:cs typeface="Calibri"/>
                <a:sym typeface="Calibri"/>
              </a:rPr>
              <a:t>TP N°3</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637" name="Google Shape;637;p45"/>
          <p:cNvSpPr/>
          <p:nvPr/>
        </p:nvSpPr>
        <p:spPr>
          <a:xfrm flipH="1">
            <a:off x="4875858" y="1435497"/>
            <a:ext cx="3872606" cy="841375"/>
          </a:xfrm>
          <a:prstGeom prst="homePlate">
            <a:avLst>
              <a:gd name="adj"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800"/>
              <a:buFont typeface="Calibri"/>
              <a:buNone/>
              <a:tabLst/>
              <a:defRPr/>
            </a:pPr>
            <a:r>
              <a:rPr kumimoji="0" lang="es-AR" sz="1800" b="1" i="0" u="none" strike="noStrike" kern="0" cap="none" spc="0" normalizeH="0" baseline="0" noProof="0">
                <a:ln>
                  <a:noFill/>
                </a:ln>
                <a:solidFill>
                  <a:srgbClr val="000000"/>
                </a:solidFill>
                <a:effectLst/>
                <a:uLnTx/>
                <a:uFillTx/>
                <a:latin typeface="Calibri"/>
                <a:ea typeface="Calibri"/>
                <a:cs typeface="Calibri"/>
                <a:sym typeface="Calibri"/>
              </a:rPr>
              <a:t>La contribución a la mejora del espacio urbano</a:t>
            </a: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638" name="Google Shape;638;p45"/>
          <p:cNvSpPr/>
          <p:nvPr/>
        </p:nvSpPr>
        <p:spPr>
          <a:xfrm flipH="1">
            <a:off x="4875858" y="2443609"/>
            <a:ext cx="3872606" cy="841375"/>
          </a:xfrm>
          <a:prstGeom prst="homePlate">
            <a:avLst>
              <a:gd name="adj"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r" defTabSz="914400" rtl="0" eaLnBrk="1" fontAlgn="auto" latinLnBrk="0" hangingPunct="1">
              <a:lnSpc>
                <a:spcPct val="100000"/>
              </a:lnSpc>
              <a:spcBef>
                <a:spcPts val="0"/>
              </a:spcBef>
              <a:spcAft>
                <a:spcPts val="0"/>
              </a:spcAft>
              <a:buClr>
                <a:srgbClr val="000000"/>
              </a:buClr>
              <a:buSzPts val="1800"/>
              <a:buFont typeface="Calibri"/>
              <a:buNone/>
              <a:tabLst/>
              <a:defRPr/>
            </a:pPr>
            <a:r>
              <a:rPr kumimoji="0" lang="es-AR" sz="1800" b="1" i="0" u="none" strike="noStrike" kern="0" cap="none" spc="0" normalizeH="0" baseline="0" noProof="0">
                <a:ln>
                  <a:noFill/>
                </a:ln>
                <a:solidFill>
                  <a:srgbClr val="000000"/>
                </a:solidFill>
                <a:effectLst/>
                <a:uLnTx/>
                <a:uFillTx/>
                <a:latin typeface="Calibri"/>
                <a:ea typeface="Calibri"/>
                <a:cs typeface="Calibri"/>
                <a:sym typeface="Calibri"/>
              </a:rPr>
              <a:t>La respuesta a problemáticas regionales/sociales/sectoriales</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639" name="Google Shape;639;p45"/>
          <p:cNvSpPr/>
          <p:nvPr/>
        </p:nvSpPr>
        <p:spPr>
          <a:xfrm flipH="1">
            <a:off x="4861173" y="3451721"/>
            <a:ext cx="3887291" cy="841375"/>
          </a:xfrm>
          <a:prstGeom prst="homePlate">
            <a:avLst>
              <a:gd name="adj"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800"/>
              <a:buFont typeface="Calibri"/>
              <a:buNone/>
              <a:tabLst/>
              <a:defRPr/>
            </a:pPr>
            <a:r>
              <a:rPr kumimoji="0" lang="es-AR" sz="1800" b="1" i="0" u="none" strike="noStrike" kern="0" cap="none" spc="0" normalizeH="0" baseline="0" noProof="0">
                <a:ln>
                  <a:noFill/>
                </a:ln>
                <a:solidFill>
                  <a:srgbClr val="000000"/>
                </a:solidFill>
                <a:effectLst/>
                <a:uLnTx/>
                <a:uFillTx/>
                <a:latin typeface="Calibri"/>
                <a:ea typeface="Calibri"/>
                <a:cs typeface="Calibri"/>
                <a:sym typeface="Calibri"/>
              </a:rPr>
              <a:t>La valorización de las preexistencias y el patrimonio</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40" name="Google Shape;640;p45"/>
          <p:cNvSpPr/>
          <p:nvPr/>
        </p:nvSpPr>
        <p:spPr>
          <a:xfrm flipH="1">
            <a:off x="4861172" y="4459833"/>
            <a:ext cx="3887291" cy="841375"/>
          </a:xfrm>
          <a:prstGeom prst="homePlate">
            <a:avLst>
              <a:gd name="adj"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Pts val="1800"/>
              <a:buFont typeface="Calibri"/>
              <a:buNone/>
              <a:tabLst/>
              <a:defRPr/>
            </a:pPr>
            <a:r>
              <a:rPr kumimoji="0" lang="es-AR" sz="1800" b="1" i="0" u="none" strike="noStrike" kern="0" cap="none" spc="0" normalizeH="0" baseline="0" noProof="0">
                <a:ln>
                  <a:noFill/>
                </a:ln>
                <a:solidFill>
                  <a:srgbClr val="000000"/>
                </a:solidFill>
                <a:effectLst/>
                <a:uLnTx/>
                <a:uFillTx/>
                <a:latin typeface="Calibri"/>
                <a:ea typeface="Calibri"/>
                <a:cs typeface="Calibri"/>
                <a:sym typeface="Calibri"/>
              </a:rPr>
              <a:t>La minimización del impacto ambiental</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641" name="Google Shape;641;p45"/>
          <p:cNvSpPr/>
          <p:nvPr/>
        </p:nvSpPr>
        <p:spPr>
          <a:xfrm flipH="1">
            <a:off x="1474648" y="5573270"/>
            <a:ext cx="7669351" cy="841375"/>
          </a:xfrm>
          <a:prstGeom prst="homePlate">
            <a:avLst>
              <a:gd name="adj" fmla="val 50000"/>
            </a:avLst>
          </a:prstGeom>
          <a:solidFill>
            <a:schemeClr val="dk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C000"/>
              </a:buClr>
              <a:buSzPts val="1800"/>
              <a:buFont typeface="Calibri"/>
              <a:buNone/>
              <a:tabLst/>
              <a:defRPr/>
            </a:pPr>
            <a:r>
              <a:rPr kumimoji="0" lang="es-AR" sz="1800" b="1" i="0" u="none" strike="noStrike" kern="0" cap="none" spc="0" normalizeH="0" baseline="0" noProof="0">
                <a:ln>
                  <a:noFill/>
                </a:ln>
                <a:solidFill>
                  <a:srgbClr val="FFC000"/>
                </a:solidFill>
                <a:effectLst/>
                <a:uLnTx/>
                <a:uFillTx/>
                <a:latin typeface="Calibri"/>
                <a:ea typeface="Calibri"/>
                <a:cs typeface="Calibri"/>
                <a:sym typeface="Calibri"/>
              </a:rPr>
              <a:t>La ciudad de la globalización y los paradigmas de la posmodernidad</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642" name="Google Shape;642;p45"/>
          <p:cNvSpPr txBox="1"/>
          <p:nvPr/>
        </p:nvSpPr>
        <p:spPr>
          <a:xfrm flipH="1">
            <a:off x="-2263054" y="1628800"/>
            <a:ext cx="720079" cy="648072"/>
          </a:xfrm>
          <a:prstGeom prst="rect">
            <a:avLst/>
          </a:prstGeom>
          <a:solidFill>
            <a:srgbClr val="4F6128"/>
          </a:solidFill>
          <a:ln>
            <a:noFill/>
          </a:ln>
        </p:spPr>
        <p:txBody>
          <a:bodyPr spcFirstLastPara="1" wrap="square" lIns="91425" tIns="45700" rIns="91425" bIns="45700" anchor="ctr" anchorCtr="0">
            <a:normAutofit lnSpcReduction="10000"/>
          </a:bodyPr>
          <a:lstStyle/>
          <a:p>
            <a:pPr marL="0" marR="0" lvl="0" indent="0" algn="ctr" defTabSz="914400" rtl="0" eaLnBrk="1" fontAlgn="auto" latinLnBrk="0" hangingPunct="1">
              <a:lnSpc>
                <a:spcPct val="100000"/>
              </a:lnSpc>
              <a:spcBef>
                <a:spcPts val="0"/>
              </a:spcBef>
              <a:spcAft>
                <a:spcPts val="0"/>
              </a:spcAft>
              <a:buClr>
                <a:srgbClr val="FFFFFF"/>
              </a:buClr>
              <a:buSzPts val="800"/>
              <a:buFont typeface="Calibri"/>
              <a:buNone/>
              <a:tabLst/>
              <a:defRPr/>
            </a:pPr>
            <a:r>
              <a:rPr kumimoji="0" lang="es-AR" sz="800" b="0" i="0" u="none" strike="noStrike" kern="0" cap="none" spc="0" normalizeH="0" baseline="0" noProof="0">
                <a:ln>
                  <a:noFill/>
                </a:ln>
                <a:solidFill>
                  <a:srgbClr val="FFFFFF"/>
                </a:solidFill>
                <a:effectLst/>
                <a:uLnTx/>
                <a:uFillTx/>
                <a:latin typeface="Calibri"/>
                <a:ea typeface="Calibri"/>
                <a:cs typeface="Calibri"/>
                <a:sym typeface="Calibri"/>
              </a:rPr>
              <a:t>  La minimización   del impacto ambiental</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43" name="Google Shape;643;p4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endParaRPr/>
          </a:p>
        </p:txBody>
      </p:sp>
    </p:spTree>
    <p:extLst>
      <p:ext uri="{BB962C8B-B14F-4D97-AF65-F5344CB8AC3E}">
        <p14:creationId xmlns:p14="http://schemas.microsoft.com/office/powerpoint/2010/main" val="1685922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641"/>
                                        </p:tgtEl>
                                        <p:attrNameLst>
                                          <p:attrName>style.visibility</p:attrName>
                                        </p:attrNameLst>
                                      </p:cBhvr>
                                      <p:to>
                                        <p:strVal val="visible"/>
                                      </p:to>
                                    </p:set>
                                    <p:anim calcmode="lin" valueType="num">
                                      <p:cBhvr additive="base">
                                        <p:cTn id="7" dur="1000"/>
                                        <p:tgtEl>
                                          <p:spTgt spid="641"/>
                                        </p:tgtEl>
                                        <p:attrNameLst>
                                          <p:attrName>ppt_x</p:attrName>
                                        </p:attrNameLst>
                                      </p:cBhvr>
                                      <p:tavLst>
                                        <p:tav tm="0">
                                          <p:val>
                                            <p:strVal val="#ppt_x+1"/>
                                          </p:val>
                                        </p:tav>
                                        <p:tav tm="100000">
                                          <p:val>
                                            <p:strVal val="#ppt_x"/>
                                          </p:val>
                                        </p:tav>
                                      </p:tavLst>
                                    </p:anim>
                                  </p:childTnLst>
                                </p:cTn>
                              </p:par>
                              <p:par>
                                <p:cTn id="8" presetID="2" presetClass="entr" presetSubtype="4" fill="hold" nodeType="withEffect">
                                  <p:stCondLst>
                                    <p:cond delay="0"/>
                                  </p:stCondLst>
                                  <p:childTnLst>
                                    <p:set>
                                      <p:cBhvr>
                                        <p:cTn id="9" dur="1" fill="hold">
                                          <p:stCondLst>
                                            <p:cond delay="0"/>
                                          </p:stCondLst>
                                        </p:cTn>
                                        <p:tgtEl>
                                          <p:spTgt spid="640"/>
                                        </p:tgtEl>
                                        <p:attrNameLst>
                                          <p:attrName>style.visibility</p:attrName>
                                        </p:attrNameLst>
                                      </p:cBhvr>
                                      <p:to>
                                        <p:strVal val="visible"/>
                                      </p:to>
                                    </p:set>
                                    <p:anim calcmode="lin" valueType="num">
                                      <p:cBhvr additive="base">
                                        <p:cTn id="10" dur="500"/>
                                        <p:tgtEl>
                                          <p:spTgt spid="640"/>
                                        </p:tgtEl>
                                        <p:attrNameLst>
                                          <p:attrName>ppt_y</p:attrName>
                                        </p:attrNameLst>
                                      </p:cBhvr>
                                      <p:tavLst>
                                        <p:tav tm="0">
                                          <p:val>
                                            <p:strVal val="#ppt_y+1"/>
                                          </p:val>
                                        </p:tav>
                                        <p:tav tm="100000">
                                          <p:val>
                                            <p:strVal val="#ppt_y"/>
                                          </p:val>
                                        </p:tav>
                                      </p:tavLst>
                                    </p:anim>
                                  </p:childTnLst>
                                </p:cTn>
                              </p:par>
                              <p:par>
                                <p:cTn id="11" presetID="2" presetClass="entr" presetSubtype="4" fill="hold" nodeType="withEffect">
                                  <p:stCondLst>
                                    <p:cond delay="0"/>
                                  </p:stCondLst>
                                  <p:childTnLst>
                                    <p:set>
                                      <p:cBhvr>
                                        <p:cTn id="12" dur="1" fill="hold">
                                          <p:stCondLst>
                                            <p:cond delay="0"/>
                                          </p:stCondLst>
                                        </p:cTn>
                                        <p:tgtEl>
                                          <p:spTgt spid="636"/>
                                        </p:tgtEl>
                                        <p:attrNameLst>
                                          <p:attrName>style.visibility</p:attrName>
                                        </p:attrNameLst>
                                      </p:cBhvr>
                                      <p:to>
                                        <p:strVal val="visible"/>
                                      </p:to>
                                    </p:set>
                                    <p:anim calcmode="lin" valueType="num">
                                      <p:cBhvr additive="base">
                                        <p:cTn id="13" dur="1000"/>
                                        <p:tgtEl>
                                          <p:spTgt spid="636"/>
                                        </p:tgtEl>
                                        <p:attrNameLst>
                                          <p:attrName>ppt_y</p:attrName>
                                        </p:attrNameLst>
                                      </p:cBhvr>
                                      <p:tavLst>
                                        <p:tav tm="0">
                                          <p:val>
                                            <p:strVal val="#ppt_y+1"/>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637"/>
                                        </p:tgtEl>
                                        <p:attrNameLst>
                                          <p:attrName>style.visibility</p:attrName>
                                        </p:attrNameLst>
                                      </p:cBhvr>
                                      <p:to>
                                        <p:strVal val="visible"/>
                                      </p:to>
                                    </p:set>
                                    <p:anim calcmode="lin" valueType="num">
                                      <p:cBhvr additive="base">
                                        <p:cTn id="16" dur="500"/>
                                        <p:tgtEl>
                                          <p:spTgt spid="637"/>
                                        </p:tgtEl>
                                        <p:attrNameLst>
                                          <p:attrName>ppt_y</p:attrName>
                                        </p:attrNameLst>
                                      </p:cBhvr>
                                      <p:tavLst>
                                        <p:tav tm="0">
                                          <p:val>
                                            <p:strVal val="#ppt_y+1"/>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38"/>
                                        </p:tgtEl>
                                        <p:attrNameLst>
                                          <p:attrName>style.visibility</p:attrName>
                                        </p:attrNameLst>
                                      </p:cBhvr>
                                      <p:to>
                                        <p:strVal val="visible"/>
                                      </p:to>
                                    </p:set>
                                    <p:anim calcmode="lin" valueType="num">
                                      <p:cBhvr additive="base">
                                        <p:cTn id="19" dur="500"/>
                                        <p:tgtEl>
                                          <p:spTgt spid="638"/>
                                        </p:tgtEl>
                                        <p:attrNameLst>
                                          <p:attrName>ppt_y</p:attrName>
                                        </p:attrNameLst>
                                      </p:cBhvr>
                                      <p:tavLst>
                                        <p:tav tm="0">
                                          <p:val>
                                            <p:strVal val="#ppt_y+1"/>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639"/>
                                        </p:tgtEl>
                                        <p:attrNameLst>
                                          <p:attrName>style.visibility</p:attrName>
                                        </p:attrNameLst>
                                      </p:cBhvr>
                                      <p:to>
                                        <p:strVal val="visible"/>
                                      </p:to>
                                    </p:set>
                                    <p:anim calcmode="lin" valueType="num">
                                      <p:cBhvr additive="base">
                                        <p:cTn id="22" dur="500"/>
                                        <p:tgtEl>
                                          <p:spTgt spid="6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662"/>
        <p:cNvGrpSpPr/>
        <p:nvPr/>
      </p:nvGrpSpPr>
      <p:grpSpPr>
        <a:xfrm>
          <a:off x="0" y="0"/>
          <a:ext cx="0" cy="0"/>
          <a:chOff x="0" y="0"/>
          <a:chExt cx="0" cy="0"/>
        </a:xfrm>
      </p:grpSpPr>
      <p:pic>
        <p:nvPicPr>
          <p:cNvPr id="663" name="Google Shape;663;p47"/>
          <p:cNvPicPr preferRelativeResize="0"/>
          <p:nvPr/>
        </p:nvPicPr>
        <p:blipFill rotWithShape="1">
          <a:blip r:embed="rId3">
            <a:alphaModFix/>
          </a:blip>
          <a:srcRect/>
          <a:stretch/>
        </p:blipFill>
        <p:spPr>
          <a:xfrm>
            <a:off x="0" y="315913"/>
            <a:ext cx="9144000" cy="6224587"/>
          </a:xfrm>
          <a:prstGeom prst="rect">
            <a:avLst/>
          </a:prstGeom>
          <a:noFill/>
          <a:ln>
            <a:noFill/>
          </a:ln>
        </p:spPr>
      </p:pic>
    </p:spTree>
    <p:extLst>
      <p:ext uri="{BB962C8B-B14F-4D97-AF65-F5344CB8AC3E}">
        <p14:creationId xmlns:p14="http://schemas.microsoft.com/office/powerpoint/2010/main" val="3088835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667"/>
        <p:cNvGrpSpPr/>
        <p:nvPr/>
      </p:nvGrpSpPr>
      <p:grpSpPr>
        <a:xfrm>
          <a:off x="0" y="0"/>
          <a:ext cx="0" cy="0"/>
          <a:chOff x="0" y="0"/>
          <a:chExt cx="0" cy="0"/>
        </a:xfrm>
      </p:grpSpPr>
      <p:pic>
        <p:nvPicPr>
          <p:cNvPr id="668" name="Google Shape;668;p48"/>
          <p:cNvPicPr preferRelativeResize="0"/>
          <p:nvPr/>
        </p:nvPicPr>
        <p:blipFill rotWithShape="1">
          <a:blip r:embed="rId3">
            <a:alphaModFix/>
          </a:blip>
          <a:srcRect/>
          <a:stretch/>
        </p:blipFill>
        <p:spPr>
          <a:xfrm>
            <a:off x="-11314" y="442912"/>
            <a:ext cx="9157601" cy="6082432"/>
          </a:xfrm>
          <a:prstGeom prst="rect">
            <a:avLst/>
          </a:prstGeom>
          <a:noFill/>
          <a:ln>
            <a:noFill/>
          </a:ln>
        </p:spPr>
      </p:pic>
    </p:spTree>
    <p:extLst>
      <p:ext uri="{BB962C8B-B14F-4D97-AF65-F5344CB8AC3E}">
        <p14:creationId xmlns:p14="http://schemas.microsoft.com/office/powerpoint/2010/main" val="1508844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72"/>
        <p:cNvGrpSpPr/>
        <p:nvPr/>
      </p:nvGrpSpPr>
      <p:grpSpPr>
        <a:xfrm>
          <a:off x="0" y="0"/>
          <a:ext cx="0" cy="0"/>
          <a:chOff x="0" y="0"/>
          <a:chExt cx="0" cy="0"/>
        </a:xfrm>
      </p:grpSpPr>
      <p:pic>
        <p:nvPicPr>
          <p:cNvPr id="673" name="Google Shape;673;p49"/>
          <p:cNvPicPr preferRelativeResize="0"/>
          <p:nvPr/>
        </p:nvPicPr>
        <p:blipFill rotWithShape="1">
          <a:blip r:embed="rId3">
            <a:alphaModFix/>
          </a:blip>
          <a:srcRect/>
          <a:stretch/>
        </p:blipFill>
        <p:spPr>
          <a:xfrm>
            <a:off x="0" y="661988"/>
            <a:ext cx="9144000" cy="5532437"/>
          </a:xfrm>
          <a:prstGeom prst="rect">
            <a:avLst/>
          </a:prstGeom>
          <a:noFill/>
          <a:ln>
            <a:noFill/>
          </a:ln>
        </p:spPr>
      </p:pic>
    </p:spTree>
    <p:extLst>
      <p:ext uri="{BB962C8B-B14F-4D97-AF65-F5344CB8AC3E}">
        <p14:creationId xmlns:p14="http://schemas.microsoft.com/office/powerpoint/2010/main" val="2958016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677"/>
        <p:cNvGrpSpPr/>
        <p:nvPr/>
      </p:nvGrpSpPr>
      <p:grpSpPr>
        <a:xfrm>
          <a:off x="0" y="0"/>
          <a:ext cx="0" cy="0"/>
          <a:chOff x="0" y="0"/>
          <a:chExt cx="0" cy="0"/>
        </a:xfrm>
      </p:grpSpPr>
      <p:pic>
        <p:nvPicPr>
          <p:cNvPr id="678" name="Google Shape;678;p50"/>
          <p:cNvPicPr preferRelativeResize="0"/>
          <p:nvPr/>
        </p:nvPicPr>
        <p:blipFill rotWithShape="1">
          <a:blip r:embed="rId3">
            <a:alphaModFix/>
          </a:blip>
          <a:srcRect/>
          <a:stretch/>
        </p:blipFill>
        <p:spPr>
          <a:xfrm>
            <a:off x="0" y="0"/>
            <a:ext cx="9144000" cy="6858000"/>
          </a:xfrm>
          <a:prstGeom prst="rect">
            <a:avLst/>
          </a:prstGeom>
          <a:noFill/>
          <a:ln>
            <a:noFill/>
          </a:ln>
        </p:spPr>
      </p:pic>
    </p:spTree>
    <p:extLst>
      <p:ext uri="{BB962C8B-B14F-4D97-AF65-F5344CB8AC3E}">
        <p14:creationId xmlns:p14="http://schemas.microsoft.com/office/powerpoint/2010/main" val="3007104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683"/>
        <p:cNvGrpSpPr/>
        <p:nvPr/>
      </p:nvGrpSpPr>
      <p:grpSpPr>
        <a:xfrm>
          <a:off x="0" y="0"/>
          <a:ext cx="0" cy="0"/>
          <a:chOff x="0" y="0"/>
          <a:chExt cx="0" cy="0"/>
        </a:xfrm>
      </p:grpSpPr>
      <p:pic>
        <p:nvPicPr>
          <p:cNvPr id="684" name="Google Shape;684;p51"/>
          <p:cNvPicPr preferRelativeResize="0"/>
          <p:nvPr/>
        </p:nvPicPr>
        <p:blipFill rotWithShape="1">
          <a:blip r:embed="rId3">
            <a:alphaModFix/>
          </a:blip>
          <a:srcRect/>
          <a:stretch/>
        </p:blipFill>
        <p:spPr>
          <a:xfrm>
            <a:off x="187856" y="2420888"/>
            <a:ext cx="2266695" cy="3438001"/>
          </a:xfrm>
          <a:prstGeom prst="rect">
            <a:avLst/>
          </a:prstGeom>
          <a:noFill/>
          <a:ln>
            <a:noFill/>
          </a:ln>
        </p:spPr>
      </p:pic>
      <p:pic>
        <p:nvPicPr>
          <p:cNvPr id="685" name="Google Shape;685;p51"/>
          <p:cNvPicPr preferRelativeResize="0"/>
          <p:nvPr/>
        </p:nvPicPr>
        <p:blipFill rotWithShape="1">
          <a:blip r:embed="rId4">
            <a:alphaModFix/>
          </a:blip>
          <a:srcRect/>
          <a:stretch/>
        </p:blipFill>
        <p:spPr>
          <a:xfrm>
            <a:off x="2607346" y="2420888"/>
            <a:ext cx="3573703" cy="2376264"/>
          </a:xfrm>
          <a:prstGeom prst="rect">
            <a:avLst/>
          </a:prstGeom>
          <a:noFill/>
          <a:ln>
            <a:noFill/>
          </a:ln>
        </p:spPr>
      </p:pic>
      <p:pic>
        <p:nvPicPr>
          <p:cNvPr id="686" name="Google Shape;686;p51"/>
          <p:cNvPicPr preferRelativeResize="0"/>
          <p:nvPr/>
        </p:nvPicPr>
        <p:blipFill rotWithShape="1">
          <a:blip r:embed="rId5">
            <a:alphaModFix/>
          </a:blip>
          <a:srcRect/>
          <a:stretch/>
        </p:blipFill>
        <p:spPr>
          <a:xfrm>
            <a:off x="925494" y="76327"/>
            <a:ext cx="6696075" cy="2133600"/>
          </a:xfrm>
          <a:prstGeom prst="rect">
            <a:avLst/>
          </a:prstGeom>
          <a:noFill/>
          <a:ln>
            <a:noFill/>
          </a:ln>
        </p:spPr>
      </p:pic>
      <p:pic>
        <p:nvPicPr>
          <p:cNvPr id="687" name="Google Shape;687;p51"/>
          <p:cNvPicPr preferRelativeResize="0"/>
          <p:nvPr/>
        </p:nvPicPr>
        <p:blipFill rotWithShape="1">
          <a:blip r:embed="rId6">
            <a:alphaModFix/>
          </a:blip>
          <a:srcRect/>
          <a:stretch/>
        </p:blipFill>
        <p:spPr>
          <a:xfrm>
            <a:off x="6375021" y="2420888"/>
            <a:ext cx="2493095" cy="3754307"/>
          </a:xfrm>
          <a:prstGeom prst="rect">
            <a:avLst/>
          </a:prstGeom>
          <a:noFill/>
          <a:ln>
            <a:noFill/>
          </a:ln>
        </p:spPr>
      </p:pic>
      <p:pic>
        <p:nvPicPr>
          <p:cNvPr id="688" name="Google Shape;688;p51"/>
          <p:cNvPicPr preferRelativeResize="0"/>
          <p:nvPr/>
        </p:nvPicPr>
        <p:blipFill rotWithShape="1">
          <a:blip r:embed="rId7">
            <a:alphaModFix/>
          </a:blip>
          <a:srcRect/>
          <a:stretch/>
        </p:blipFill>
        <p:spPr>
          <a:xfrm>
            <a:off x="2786228" y="4953544"/>
            <a:ext cx="1176529" cy="1810689"/>
          </a:xfrm>
          <a:prstGeom prst="rect">
            <a:avLst/>
          </a:prstGeom>
          <a:noFill/>
          <a:ln>
            <a:noFill/>
          </a:ln>
        </p:spPr>
      </p:pic>
      <p:pic>
        <p:nvPicPr>
          <p:cNvPr id="689" name="Google Shape;689;p51"/>
          <p:cNvPicPr preferRelativeResize="0"/>
          <p:nvPr/>
        </p:nvPicPr>
        <p:blipFill rotWithShape="1">
          <a:blip r:embed="rId8">
            <a:alphaModFix/>
          </a:blip>
          <a:srcRect/>
          <a:stretch/>
        </p:blipFill>
        <p:spPr>
          <a:xfrm>
            <a:off x="4132611" y="4953543"/>
            <a:ext cx="1821587" cy="1810689"/>
          </a:xfrm>
          <a:prstGeom prst="rect">
            <a:avLst/>
          </a:prstGeom>
          <a:noFill/>
          <a:ln>
            <a:noFill/>
          </a:ln>
        </p:spPr>
      </p:pic>
      <p:sp>
        <p:nvSpPr>
          <p:cNvPr id="690" name="Google Shape;690;p51"/>
          <p:cNvSpPr/>
          <p:nvPr/>
        </p:nvSpPr>
        <p:spPr>
          <a:xfrm>
            <a:off x="337229" y="6069850"/>
            <a:ext cx="1176530" cy="46166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FFFFFF"/>
              </a:buClr>
              <a:buSzPts val="2400"/>
              <a:buFont typeface="Arial"/>
              <a:buNone/>
              <a:tabLst/>
              <a:defRPr/>
            </a:pPr>
            <a:r>
              <a:rPr kumimoji="0" lang="es-AR" sz="2400" b="1" i="0" u="none" strike="noStrike" kern="0" cap="none" spc="0" normalizeH="0" baseline="0" noProof="0">
                <a:ln>
                  <a:noFill/>
                </a:ln>
                <a:solidFill>
                  <a:srgbClr val="FFFFFF"/>
                </a:solidFill>
                <a:effectLst/>
                <a:uLnTx/>
                <a:uFillTx/>
                <a:latin typeface="Calibri"/>
                <a:ea typeface="Calibri"/>
                <a:cs typeface="Calibri"/>
                <a:sym typeface="Calibri"/>
              </a:rPr>
              <a:t>PARIS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292929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88"/>
                                        </p:tgtEl>
                                        <p:attrNameLst>
                                          <p:attrName>style.visibility</p:attrName>
                                        </p:attrNameLst>
                                      </p:cBhvr>
                                      <p:to>
                                        <p:strVal val="visible"/>
                                      </p:to>
                                    </p:set>
                                    <p:animEffect transition="in" filter="fade">
                                      <p:cBhvr>
                                        <p:cTn id="7" dur="1000"/>
                                        <p:tgtEl>
                                          <p:spTgt spid="688"/>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689"/>
                                        </p:tgtEl>
                                        <p:attrNameLst>
                                          <p:attrName>style.visibility</p:attrName>
                                        </p:attrNameLst>
                                      </p:cBhvr>
                                      <p:to>
                                        <p:strVal val="visible"/>
                                      </p:to>
                                    </p:set>
                                    <p:animEffect transition="in" filter="fade">
                                      <p:cBhvr>
                                        <p:cTn id="11" dur="1000"/>
                                        <p:tgtEl>
                                          <p:spTgt spid="689"/>
                                        </p:tgtEl>
                                      </p:cBhvr>
                                    </p:animEffect>
                                  </p:childTnLst>
                                </p:cTn>
                              </p:par>
                            </p:childTnLst>
                          </p:cTn>
                        </p:par>
                        <p:par>
                          <p:cTn id="12" fill="hold">
                            <p:stCondLst>
                              <p:cond delay="2000"/>
                            </p:stCondLst>
                            <p:childTnLst>
                              <p:par>
                                <p:cTn id="13" presetID="2" presetClass="entr" presetSubtype="1" fill="hold" nodeType="afterEffect">
                                  <p:stCondLst>
                                    <p:cond delay="0"/>
                                  </p:stCondLst>
                                  <p:childTnLst>
                                    <p:set>
                                      <p:cBhvr>
                                        <p:cTn id="14" dur="1" fill="hold">
                                          <p:stCondLst>
                                            <p:cond delay="0"/>
                                          </p:stCondLst>
                                        </p:cTn>
                                        <p:tgtEl>
                                          <p:spTgt spid="684"/>
                                        </p:tgtEl>
                                        <p:attrNameLst>
                                          <p:attrName>style.visibility</p:attrName>
                                        </p:attrNameLst>
                                      </p:cBhvr>
                                      <p:to>
                                        <p:strVal val="visible"/>
                                      </p:to>
                                    </p:set>
                                    <p:anim calcmode="lin" valueType="num">
                                      <p:cBhvr additive="base">
                                        <p:cTn id="15" dur="1000"/>
                                        <p:tgtEl>
                                          <p:spTgt spid="684"/>
                                        </p:tgtEl>
                                        <p:attrNameLst>
                                          <p:attrName>ppt_y</p:attrName>
                                        </p:attrNameLst>
                                      </p:cBhvr>
                                      <p:tavLst>
                                        <p:tav tm="0">
                                          <p:val>
                                            <p:strVal val="#ppt_y-1"/>
                                          </p:val>
                                        </p:tav>
                                        <p:tav tm="100000">
                                          <p:val>
                                            <p:strVal val="#ppt_y"/>
                                          </p:val>
                                        </p:tav>
                                      </p:tavLst>
                                    </p:anim>
                                  </p:childTnLst>
                                </p:cTn>
                              </p:par>
                            </p:childTnLst>
                          </p:cTn>
                        </p:par>
                        <p:par>
                          <p:cTn id="16" fill="hold">
                            <p:stCondLst>
                              <p:cond delay="3000"/>
                            </p:stCondLst>
                            <p:childTnLst>
                              <p:par>
                                <p:cTn id="17" presetID="2" presetClass="entr" presetSubtype="1" fill="hold" nodeType="afterEffect">
                                  <p:stCondLst>
                                    <p:cond delay="0"/>
                                  </p:stCondLst>
                                  <p:childTnLst>
                                    <p:set>
                                      <p:cBhvr>
                                        <p:cTn id="18" dur="1" fill="hold">
                                          <p:stCondLst>
                                            <p:cond delay="0"/>
                                          </p:stCondLst>
                                        </p:cTn>
                                        <p:tgtEl>
                                          <p:spTgt spid="685"/>
                                        </p:tgtEl>
                                        <p:attrNameLst>
                                          <p:attrName>style.visibility</p:attrName>
                                        </p:attrNameLst>
                                      </p:cBhvr>
                                      <p:to>
                                        <p:strVal val="visible"/>
                                      </p:to>
                                    </p:set>
                                    <p:anim calcmode="lin" valueType="num">
                                      <p:cBhvr additive="base">
                                        <p:cTn id="19" dur="1000"/>
                                        <p:tgtEl>
                                          <p:spTgt spid="685"/>
                                        </p:tgtEl>
                                        <p:attrNameLst>
                                          <p:attrName>ppt_y</p:attrName>
                                        </p:attrNameLst>
                                      </p:cBhvr>
                                      <p:tavLst>
                                        <p:tav tm="0">
                                          <p:val>
                                            <p:strVal val="#ppt_y-1"/>
                                          </p:val>
                                        </p:tav>
                                        <p:tav tm="100000">
                                          <p:val>
                                            <p:strVal val="#ppt_y"/>
                                          </p:val>
                                        </p:tav>
                                      </p:tavLst>
                                    </p:anim>
                                  </p:childTnLst>
                                </p:cTn>
                              </p:par>
                              <p:par>
                                <p:cTn id="20" presetID="2" presetClass="entr" presetSubtype="1" fill="hold" nodeType="withEffect">
                                  <p:stCondLst>
                                    <p:cond delay="0"/>
                                  </p:stCondLst>
                                  <p:childTnLst>
                                    <p:set>
                                      <p:cBhvr>
                                        <p:cTn id="21" dur="1" fill="hold">
                                          <p:stCondLst>
                                            <p:cond delay="0"/>
                                          </p:stCondLst>
                                        </p:cTn>
                                        <p:tgtEl>
                                          <p:spTgt spid="687"/>
                                        </p:tgtEl>
                                        <p:attrNameLst>
                                          <p:attrName>style.visibility</p:attrName>
                                        </p:attrNameLst>
                                      </p:cBhvr>
                                      <p:to>
                                        <p:strVal val="visible"/>
                                      </p:to>
                                    </p:set>
                                    <p:anim calcmode="lin" valueType="num">
                                      <p:cBhvr additive="base">
                                        <p:cTn id="22" dur="1000"/>
                                        <p:tgtEl>
                                          <p:spTgt spid="68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694"/>
        <p:cNvGrpSpPr/>
        <p:nvPr/>
      </p:nvGrpSpPr>
      <p:grpSpPr>
        <a:xfrm>
          <a:off x="0" y="0"/>
          <a:ext cx="0" cy="0"/>
          <a:chOff x="0" y="0"/>
          <a:chExt cx="0" cy="0"/>
        </a:xfrm>
      </p:grpSpPr>
      <p:pic>
        <p:nvPicPr>
          <p:cNvPr id="695" name="Google Shape;695;p52"/>
          <p:cNvPicPr preferRelativeResize="0"/>
          <p:nvPr/>
        </p:nvPicPr>
        <p:blipFill rotWithShape="1">
          <a:blip r:embed="rId3">
            <a:alphaModFix/>
          </a:blip>
          <a:srcRect/>
          <a:stretch/>
        </p:blipFill>
        <p:spPr>
          <a:xfrm>
            <a:off x="0" y="381000"/>
            <a:ext cx="9144000" cy="6096000"/>
          </a:xfrm>
          <a:prstGeom prst="rect">
            <a:avLst/>
          </a:prstGeom>
          <a:noFill/>
          <a:ln>
            <a:noFill/>
          </a:ln>
        </p:spPr>
      </p:pic>
    </p:spTree>
    <p:extLst>
      <p:ext uri="{BB962C8B-B14F-4D97-AF65-F5344CB8AC3E}">
        <p14:creationId xmlns:p14="http://schemas.microsoft.com/office/powerpoint/2010/main" val="3949354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alpha val="75000"/>
          </a:schemeClr>
        </a:solidFill>
        <a:effectLst/>
      </p:bgPr>
    </p:bg>
    <p:spTree>
      <p:nvGrpSpPr>
        <p:cNvPr id="1" name="">
          <a:extLst>
            <a:ext uri="{FF2B5EF4-FFF2-40B4-BE49-F238E27FC236}">
              <a16:creationId xmlns:a16="http://schemas.microsoft.com/office/drawing/2014/main" id="{3BA958F0-72DF-48CB-4FD6-E56AD5CBEADF}"/>
            </a:ext>
          </a:extLst>
        </p:cNvPr>
        <p:cNvGrpSpPr/>
        <p:nvPr/>
      </p:nvGrpSpPr>
      <p:grpSpPr>
        <a:xfrm>
          <a:off x="0" y="0"/>
          <a:ext cx="0" cy="0"/>
          <a:chOff x="0" y="0"/>
          <a:chExt cx="0" cy="0"/>
        </a:xfrm>
      </p:grpSpPr>
      <p:sp>
        <p:nvSpPr>
          <p:cNvPr id="311298" name="AutoShape 2" descr="Le Corbusier, Maison Dom-Ino proyecto 1915 1">
            <a:extLst>
              <a:ext uri="{FF2B5EF4-FFF2-40B4-BE49-F238E27FC236}">
                <a16:creationId xmlns:a16="http://schemas.microsoft.com/office/drawing/2014/main" id="{72CB71EB-96E8-24EA-98C8-C672CD6C1C0F}"/>
              </a:ext>
            </a:extLst>
          </p:cNvP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Arial"/>
              <a:sym typeface="Arial"/>
            </a:endParaRPr>
          </a:p>
        </p:txBody>
      </p:sp>
      <p:sp>
        <p:nvSpPr>
          <p:cNvPr id="5" name="CuadroTexto 4">
            <a:extLst>
              <a:ext uri="{FF2B5EF4-FFF2-40B4-BE49-F238E27FC236}">
                <a16:creationId xmlns:a16="http://schemas.microsoft.com/office/drawing/2014/main" id="{28074558-AD8B-786C-48AB-18406E6044A2}"/>
              </a:ext>
            </a:extLst>
          </p:cNvPr>
          <p:cNvSpPr txBox="1"/>
          <p:nvPr/>
        </p:nvSpPr>
        <p:spPr>
          <a:xfrm>
            <a:off x="0" y="0"/>
            <a:ext cx="9252857" cy="7197996"/>
          </a:xfrm>
          <a:prstGeom prst="rect">
            <a:avLst/>
          </a:prstGeom>
          <a:solidFill>
            <a:schemeClr val="tx1">
              <a:lumMod val="85000"/>
            </a:schemeClr>
          </a:solidFill>
        </p:spPr>
        <p:txBody>
          <a:bodyPr wrap="square">
            <a:spAutoFit/>
          </a:bodyPr>
          <a:lstStyle/>
          <a:p>
            <a:pPr marL="0" marR="342900" lvl="0" indent="0" algn="l" defTabSz="914400" rtl="0" eaLnBrk="1" fontAlgn="auto" latinLnBrk="0" hangingPunct="1">
              <a:lnSpc>
                <a:spcPct val="97000"/>
              </a:lnSpc>
              <a:spcBef>
                <a:spcPts val="0"/>
              </a:spcBef>
              <a:spcAft>
                <a:spcPts val="0"/>
              </a:spcAft>
              <a:buClr>
                <a:srgbClr val="000000"/>
              </a:buClr>
              <a:buSzTx/>
              <a:buFont typeface="Arial"/>
              <a:buNone/>
              <a:tabLst>
                <a:tab pos="302260" algn="l"/>
              </a:tabLst>
              <a:defRPr/>
            </a:pPr>
            <a:r>
              <a:rPr kumimoji="0" lang="es-AR" sz="1600" b="1"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rPr>
              <a:t>F - Utilizar</a:t>
            </a:r>
            <a:r>
              <a:rPr kumimoji="0" lang="es-AR" sz="1600" b="0"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rPr>
              <a:t> </a:t>
            </a:r>
            <a:r>
              <a:rPr kumimoji="0" lang="es-AR" sz="1600" b="1"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rPr>
              <a:t>la misma hipótesis</a:t>
            </a:r>
            <a:r>
              <a:rPr kumimoji="0" lang="es-AR" sz="1600" b="0"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rPr>
              <a:t> o </a:t>
            </a:r>
            <a:r>
              <a:rPr kumimoji="0" lang="es-AR" sz="1600" b="1"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rPr>
              <a:t>interrogante</a:t>
            </a:r>
            <a:r>
              <a:rPr kumimoji="0" lang="es-AR" sz="1600" b="0"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rPr>
              <a:t> elaborada para la parte de Ciudad, si permite analizar comparativamente las tres obras seleccionadas, </a:t>
            </a:r>
            <a:r>
              <a:rPr kumimoji="0" lang="es-AR" sz="1600" b="1"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rPr>
              <a:t>o formular una nueva</a:t>
            </a:r>
            <a:r>
              <a:rPr kumimoji="0" lang="es-AR" sz="1600" b="0"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rPr>
              <a:t> hipótesis o interrogante tomando como eje una o más de las mismas problemáticas:</a:t>
            </a:r>
            <a:endParaRPr kumimoji="0" lang="es-AR" sz="2000" b="0"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endParaRPr>
          </a:p>
          <a:p>
            <a:pPr marL="498475" marR="342900" lvl="0" indent="-228600" algn="l" defTabSz="914400" rtl="0" eaLnBrk="1" fontAlgn="auto" latinLnBrk="0" hangingPunct="1">
              <a:lnSpc>
                <a:spcPct val="97000"/>
              </a:lnSpc>
              <a:spcBef>
                <a:spcPts val="0"/>
              </a:spcBef>
              <a:spcAft>
                <a:spcPts val="0"/>
              </a:spcAft>
              <a:buClr>
                <a:srgbClr val="000000"/>
              </a:buClr>
              <a:buSzTx/>
              <a:buFont typeface="Arial"/>
              <a:buNone/>
              <a:tabLst>
                <a:tab pos="302260" algn="l"/>
              </a:tabLst>
              <a:defRPr/>
            </a:pPr>
            <a:r>
              <a:rPr kumimoji="0" lang="es-AR" sz="1600" b="0"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rPr>
              <a:t> </a:t>
            </a:r>
            <a:endParaRPr kumimoji="0" lang="es-AR" sz="2000" b="0"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endParaRPr>
          </a:p>
          <a:p>
            <a:pPr marL="498475" marR="342900" lvl="0" indent="-228600" algn="l" defTabSz="914400" rtl="0" eaLnBrk="1" fontAlgn="auto" latinLnBrk="0" hangingPunct="1">
              <a:lnSpc>
                <a:spcPct val="97000"/>
              </a:lnSpc>
              <a:spcBef>
                <a:spcPts val="0"/>
              </a:spcBef>
              <a:spcAft>
                <a:spcPts val="0"/>
              </a:spcAft>
              <a:buClr>
                <a:srgbClr val="000000"/>
              </a:buClr>
              <a:buSzTx/>
              <a:buFont typeface="Arial"/>
              <a:buNone/>
              <a:tabLst>
                <a:tab pos="302260" algn="l"/>
              </a:tabLst>
              <a:defRPr/>
            </a:pPr>
            <a:r>
              <a:rPr kumimoji="0" lang="es-AR" sz="1600" b="0"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rPr>
              <a:t>1. La respuesta a problemáticas regionales, sectoriales o sociales.</a:t>
            </a:r>
            <a:endParaRPr kumimoji="0" lang="es-AR" sz="2000" b="0"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endParaRPr>
          </a:p>
          <a:p>
            <a:pPr marL="498475" marR="342900" lvl="0" indent="-228600" algn="l" defTabSz="914400" rtl="0" eaLnBrk="1" fontAlgn="auto" latinLnBrk="0" hangingPunct="1">
              <a:lnSpc>
                <a:spcPct val="97000"/>
              </a:lnSpc>
              <a:spcBef>
                <a:spcPts val="0"/>
              </a:spcBef>
              <a:spcAft>
                <a:spcPts val="0"/>
              </a:spcAft>
              <a:buClr>
                <a:srgbClr val="000000"/>
              </a:buClr>
              <a:buSzTx/>
              <a:buFont typeface="Arial"/>
              <a:buNone/>
              <a:tabLst>
                <a:tab pos="302260" algn="l"/>
              </a:tabLst>
              <a:defRPr/>
            </a:pPr>
            <a:r>
              <a:rPr kumimoji="0" lang="es-AR" sz="1600" b="0"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rPr>
              <a:t>2. La contribución a la mejora del espacio urbano (público o privado).</a:t>
            </a:r>
            <a:endParaRPr kumimoji="0" lang="es-AR" sz="2000" b="0"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endParaRPr>
          </a:p>
          <a:p>
            <a:pPr marL="498475" marR="342900" lvl="0" indent="-228600" algn="l" defTabSz="914400" rtl="0" eaLnBrk="1" fontAlgn="auto" latinLnBrk="0" hangingPunct="1">
              <a:lnSpc>
                <a:spcPct val="97000"/>
              </a:lnSpc>
              <a:spcBef>
                <a:spcPts val="0"/>
              </a:spcBef>
              <a:spcAft>
                <a:spcPts val="0"/>
              </a:spcAft>
              <a:buClr>
                <a:srgbClr val="000000"/>
              </a:buClr>
              <a:buSzTx/>
              <a:buFont typeface="Arial"/>
              <a:buNone/>
              <a:tabLst>
                <a:tab pos="302260" algn="l"/>
              </a:tabLst>
              <a:defRPr/>
            </a:pPr>
            <a:r>
              <a:rPr kumimoji="0" lang="es-AR" sz="1600" b="0"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rPr>
              <a:t>3. La valorización de las preexistencias y del patrimonio.</a:t>
            </a:r>
            <a:endParaRPr kumimoji="0" lang="es-AR" sz="2000" b="0"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endParaRPr>
          </a:p>
          <a:p>
            <a:pPr marL="498475" marR="342900" lvl="0" indent="-228600" algn="l" defTabSz="914400" rtl="0" eaLnBrk="1" fontAlgn="auto" latinLnBrk="0" hangingPunct="1">
              <a:lnSpc>
                <a:spcPct val="97000"/>
              </a:lnSpc>
              <a:spcBef>
                <a:spcPts val="0"/>
              </a:spcBef>
              <a:spcAft>
                <a:spcPts val="0"/>
              </a:spcAft>
              <a:buClr>
                <a:srgbClr val="000000"/>
              </a:buClr>
              <a:buSzTx/>
              <a:buFont typeface="Arial"/>
              <a:buNone/>
              <a:tabLst>
                <a:tab pos="302260" algn="l"/>
              </a:tabLst>
              <a:defRPr/>
            </a:pPr>
            <a:r>
              <a:rPr kumimoji="0" lang="es-AR" sz="1600" b="0"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rPr>
              <a:t>4. La minimización del impacto ambiental.</a:t>
            </a:r>
            <a:endParaRPr kumimoji="0" lang="es-AR" sz="2000" b="0"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endParaRPr>
          </a:p>
          <a:p>
            <a:pPr marL="498475" marR="342900" lvl="0" indent="-228600" algn="l" defTabSz="914400" rtl="0" eaLnBrk="1" fontAlgn="auto" latinLnBrk="0" hangingPunct="1">
              <a:lnSpc>
                <a:spcPct val="97000"/>
              </a:lnSpc>
              <a:spcBef>
                <a:spcPts val="0"/>
              </a:spcBef>
              <a:spcAft>
                <a:spcPts val="0"/>
              </a:spcAft>
              <a:buClr>
                <a:srgbClr val="000000"/>
              </a:buClr>
              <a:buSzTx/>
              <a:buFont typeface="Arial"/>
              <a:buNone/>
              <a:tabLst>
                <a:tab pos="302260" algn="l"/>
              </a:tabLst>
              <a:defRPr/>
            </a:pPr>
            <a:r>
              <a:rPr kumimoji="0" lang="es-AR" sz="1600" b="0"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rPr>
              <a:t>5. La respuesta a los paradigmas contemporáneos.</a:t>
            </a:r>
            <a:endParaRPr kumimoji="0" lang="es-AR" sz="2000" b="0"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endParaRPr>
          </a:p>
          <a:p>
            <a:pPr marL="498475" marR="342900" lvl="0" indent="-228600" algn="l" defTabSz="914400" rtl="0" eaLnBrk="1" fontAlgn="auto" latinLnBrk="0" hangingPunct="1">
              <a:lnSpc>
                <a:spcPct val="97000"/>
              </a:lnSpc>
              <a:spcBef>
                <a:spcPts val="0"/>
              </a:spcBef>
              <a:spcAft>
                <a:spcPts val="0"/>
              </a:spcAft>
              <a:buClr>
                <a:srgbClr val="000000"/>
              </a:buClr>
              <a:buSzTx/>
              <a:buFont typeface="Arial"/>
              <a:buNone/>
              <a:tabLst>
                <a:tab pos="302260" algn="l"/>
              </a:tabLst>
              <a:defRPr/>
            </a:pPr>
            <a:r>
              <a:rPr kumimoji="0" lang="es-AR" sz="16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a:sym typeface="Arial"/>
              </a:rPr>
              <a:t> </a:t>
            </a:r>
          </a:p>
          <a:p>
            <a:pPr marL="498475" marR="342900" lvl="0" indent="-228600" algn="l" defTabSz="914400" rtl="0" eaLnBrk="1" fontAlgn="auto" latinLnBrk="0" hangingPunct="1">
              <a:lnSpc>
                <a:spcPct val="97000"/>
              </a:lnSpc>
              <a:spcBef>
                <a:spcPts val="0"/>
              </a:spcBef>
              <a:spcAft>
                <a:spcPts val="0"/>
              </a:spcAft>
              <a:buClr>
                <a:srgbClr val="000000"/>
              </a:buClr>
              <a:buSzTx/>
              <a:buFont typeface="Arial"/>
              <a:buNone/>
              <a:tabLst>
                <a:tab pos="302260" algn="l"/>
              </a:tabLst>
              <a:defRPr/>
            </a:pPr>
            <a:endParaRPr kumimoji="0" lang="es-AR" sz="20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a:sym typeface="Arial"/>
            </a:endParaRPr>
          </a:p>
          <a:p>
            <a:pPr marL="0" marR="342900" lvl="0" indent="0" algn="l" defTabSz="914400" rtl="0" eaLnBrk="1" fontAlgn="auto" latinLnBrk="0" hangingPunct="1">
              <a:lnSpc>
                <a:spcPct val="97000"/>
              </a:lnSpc>
              <a:spcBef>
                <a:spcPts val="0"/>
              </a:spcBef>
              <a:spcAft>
                <a:spcPts val="0"/>
              </a:spcAft>
              <a:buClr>
                <a:srgbClr val="000000"/>
              </a:buClr>
              <a:buSzTx/>
              <a:buFont typeface="Arial"/>
              <a:buNone/>
              <a:tabLst>
                <a:tab pos="302260" algn="l"/>
              </a:tabLst>
              <a:defRPr/>
            </a:pPr>
            <a:r>
              <a:rPr kumimoji="0" lang="es-AR" sz="16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a:sym typeface="Arial"/>
              </a:rPr>
              <a:t>G - </a:t>
            </a:r>
            <a:r>
              <a:rPr kumimoji="0" lang="es-AR" sz="16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a:sym typeface="Arial"/>
              </a:rPr>
              <a:t>Para </a:t>
            </a:r>
            <a:r>
              <a:rPr kumimoji="0" lang="es-AR" sz="16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a:sym typeface="Arial"/>
              </a:rPr>
              <a:t>poner a prueba la hipótesis o responder</a:t>
            </a:r>
            <a:r>
              <a:rPr kumimoji="0" lang="es-AR" sz="16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a:sym typeface="Arial"/>
              </a:rPr>
              <a:t> </a:t>
            </a:r>
            <a:r>
              <a:rPr kumimoji="0" lang="es-AR" sz="16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a:sym typeface="Arial"/>
              </a:rPr>
              <a:t>el interrogante</a:t>
            </a:r>
            <a:r>
              <a:rPr kumimoji="0" lang="es-AR" sz="16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a:sym typeface="Arial"/>
              </a:rPr>
              <a:t>,</a:t>
            </a:r>
            <a:r>
              <a:rPr kumimoji="0" lang="es-AR" sz="16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a:sym typeface="Arial"/>
              </a:rPr>
              <a:t> realizar</a:t>
            </a:r>
            <a:r>
              <a:rPr kumimoji="0" lang="es-AR" sz="16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a:sym typeface="Arial"/>
              </a:rPr>
              <a:t> </a:t>
            </a:r>
            <a:r>
              <a:rPr kumimoji="0" lang="es-AR" sz="16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a:sym typeface="Arial"/>
              </a:rPr>
              <a:t>un análisis gráfico-conceptual</a:t>
            </a:r>
            <a:r>
              <a:rPr kumimoji="0" lang="es-AR" sz="16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a:sym typeface="Arial"/>
              </a:rPr>
              <a:t> 	de las tres obras, considerando el contexto contemporáneo de las mismas en tanto:</a:t>
            </a:r>
          </a:p>
          <a:p>
            <a:pPr marL="0" marR="342900" lvl="0" indent="0" algn="l" defTabSz="914400" rtl="0" eaLnBrk="1" fontAlgn="auto" latinLnBrk="0" hangingPunct="1">
              <a:lnSpc>
                <a:spcPct val="97000"/>
              </a:lnSpc>
              <a:spcBef>
                <a:spcPts val="0"/>
              </a:spcBef>
              <a:spcAft>
                <a:spcPts val="0"/>
              </a:spcAft>
              <a:buClr>
                <a:srgbClr val="000000"/>
              </a:buClr>
              <a:buSzTx/>
              <a:buFont typeface="Arial"/>
              <a:buNone/>
              <a:tabLst>
                <a:tab pos="302260" algn="l"/>
              </a:tabLst>
              <a:defRPr/>
            </a:pPr>
            <a:endParaRPr kumimoji="0" lang="es-AR" sz="20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a:sym typeface="Arial"/>
            </a:endParaRPr>
          </a:p>
          <a:p>
            <a:pPr marL="0" marR="342900" lvl="0" indent="0" algn="l" defTabSz="914400" rtl="0" eaLnBrk="1" fontAlgn="auto" latinLnBrk="0" hangingPunct="1">
              <a:lnSpc>
                <a:spcPct val="97000"/>
              </a:lnSpc>
              <a:spcBef>
                <a:spcPts val="0"/>
              </a:spcBef>
              <a:spcAft>
                <a:spcPts val="0"/>
              </a:spcAft>
              <a:buClr>
                <a:srgbClr val="000000"/>
              </a:buClr>
              <a:buSzTx/>
              <a:buFont typeface="Arial"/>
              <a:buNone/>
              <a:tabLst>
                <a:tab pos="302260" algn="l"/>
              </a:tabLst>
              <a:defRPr/>
            </a:pPr>
            <a:r>
              <a:rPr kumimoji="0" lang="es-AR" sz="16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a:sym typeface="Arial"/>
              </a:rPr>
              <a:t>	La industria, las nuevas tecnologías y los modos de producción</a:t>
            </a:r>
            <a:endParaRPr kumimoji="0" lang="es-AR" sz="20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a:sym typeface="Arial"/>
            </a:endParaRPr>
          </a:p>
          <a:p>
            <a:pPr marL="0" marR="342900" lvl="0" indent="0" algn="l" defTabSz="914400" rtl="0" eaLnBrk="1" fontAlgn="auto" latinLnBrk="0" hangingPunct="1">
              <a:lnSpc>
                <a:spcPct val="97000"/>
              </a:lnSpc>
              <a:spcBef>
                <a:spcPts val="0"/>
              </a:spcBef>
              <a:spcAft>
                <a:spcPts val="0"/>
              </a:spcAft>
              <a:buClr>
                <a:srgbClr val="000000"/>
              </a:buClr>
              <a:buSzTx/>
              <a:buFont typeface="Arial"/>
              <a:buNone/>
              <a:tabLst>
                <a:tab pos="302260" algn="l"/>
              </a:tabLst>
              <a:defRPr/>
            </a:pPr>
            <a:r>
              <a:rPr kumimoji="0" lang="es-AR" sz="16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a:sym typeface="Arial"/>
              </a:rPr>
              <a:t>	Las ideologías sociopolíticas y las economías de mercado actuales</a:t>
            </a:r>
            <a:endParaRPr kumimoji="0" lang="es-AR" sz="20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a:sym typeface="Arial"/>
            </a:endParaRPr>
          </a:p>
          <a:p>
            <a:pPr marL="0" marR="342900" lvl="0" indent="0" algn="l" defTabSz="914400" rtl="0" eaLnBrk="1" fontAlgn="auto" latinLnBrk="0" hangingPunct="1">
              <a:lnSpc>
                <a:spcPct val="97000"/>
              </a:lnSpc>
              <a:spcBef>
                <a:spcPts val="0"/>
              </a:spcBef>
              <a:spcAft>
                <a:spcPts val="0"/>
              </a:spcAft>
              <a:buClr>
                <a:srgbClr val="000000"/>
              </a:buClr>
              <a:buSzTx/>
              <a:buFont typeface="Arial"/>
              <a:buNone/>
              <a:tabLst>
                <a:tab pos="302260" algn="l"/>
              </a:tabLst>
              <a:defRPr/>
            </a:pPr>
            <a:r>
              <a:rPr kumimoji="0" lang="es-AR" sz="16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a:sym typeface="Arial"/>
              </a:rPr>
              <a:t>	La tecnología digital y los medios de comunicación</a:t>
            </a:r>
            <a:endParaRPr kumimoji="0" lang="es-AR" sz="20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a:sym typeface="Arial"/>
            </a:endParaRPr>
          </a:p>
          <a:p>
            <a:pPr marL="0" marR="342900" lvl="0" indent="0" algn="l" defTabSz="914400" rtl="0" eaLnBrk="1" fontAlgn="auto" latinLnBrk="0" hangingPunct="1">
              <a:lnSpc>
                <a:spcPct val="97000"/>
              </a:lnSpc>
              <a:spcBef>
                <a:spcPts val="0"/>
              </a:spcBef>
              <a:spcAft>
                <a:spcPts val="0"/>
              </a:spcAft>
              <a:buClr>
                <a:srgbClr val="000000"/>
              </a:buClr>
              <a:buSzTx/>
              <a:buFont typeface="Arial"/>
              <a:buNone/>
              <a:tabLst>
                <a:tab pos="302260" algn="l"/>
              </a:tabLst>
              <a:defRPr/>
            </a:pPr>
            <a:r>
              <a:rPr kumimoji="0" lang="es-AR" sz="16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a:sym typeface="Arial"/>
              </a:rPr>
              <a:t>	Las expresiones artísticas contemporáneas.</a:t>
            </a:r>
            <a:endParaRPr kumimoji="0" lang="es-AR" sz="20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a:sym typeface="Arial"/>
            </a:endParaRPr>
          </a:p>
          <a:p>
            <a:pPr marL="457200" marR="342900" lvl="0" indent="-228600" algn="l" defTabSz="914400" rtl="0" eaLnBrk="1" fontAlgn="auto" latinLnBrk="0" hangingPunct="1">
              <a:lnSpc>
                <a:spcPct val="97000"/>
              </a:lnSpc>
              <a:spcBef>
                <a:spcPts val="0"/>
              </a:spcBef>
              <a:spcAft>
                <a:spcPts val="0"/>
              </a:spcAft>
              <a:buClr>
                <a:srgbClr val="000000"/>
              </a:buClr>
              <a:buSzTx/>
              <a:buFont typeface="Arial"/>
              <a:buNone/>
              <a:tabLst>
                <a:tab pos="302260" algn="l"/>
              </a:tabLst>
              <a:defRPr/>
            </a:pPr>
            <a:r>
              <a:rPr kumimoji="0" lang="es-AR"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a:sym typeface="Arial"/>
              </a:rPr>
              <a:t> </a:t>
            </a:r>
          </a:p>
          <a:p>
            <a:pPr marL="457200" marR="342900" lvl="0" indent="-228600" algn="l" defTabSz="914400" rtl="0" eaLnBrk="1" fontAlgn="auto" latinLnBrk="0" hangingPunct="1">
              <a:lnSpc>
                <a:spcPct val="97000"/>
              </a:lnSpc>
              <a:spcBef>
                <a:spcPts val="0"/>
              </a:spcBef>
              <a:spcAft>
                <a:spcPts val="0"/>
              </a:spcAft>
              <a:buClr>
                <a:srgbClr val="000000"/>
              </a:buClr>
              <a:buSzTx/>
              <a:buFont typeface="Arial"/>
              <a:buNone/>
              <a:tabLst>
                <a:tab pos="302260" algn="l"/>
              </a:tabLst>
              <a:defRPr/>
            </a:pPr>
            <a:endParaRPr kumimoji="0" lang="es-AR" sz="20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a:sym typeface="Arial"/>
            </a:endParaRPr>
          </a:p>
          <a:p>
            <a:pPr marL="457200" marR="342900" lvl="0" indent="-228600" algn="l" defTabSz="914400" rtl="0" eaLnBrk="1" fontAlgn="auto" latinLnBrk="0" hangingPunct="1">
              <a:lnSpc>
                <a:spcPct val="97000"/>
              </a:lnSpc>
              <a:spcBef>
                <a:spcPts val="0"/>
              </a:spcBef>
              <a:spcAft>
                <a:spcPts val="0"/>
              </a:spcAft>
              <a:buClr>
                <a:srgbClr val="000000"/>
              </a:buClr>
              <a:buSzTx/>
              <a:buFont typeface="Arial"/>
              <a:buNone/>
              <a:tabLst>
                <a:tab pos="302260" algn="l"/>
              </a:tabLst>
              <a:defRPr/>
            </a:pPr>
            <a:r>
              <a:rPr kumimoji="0" lang="es-AR" sz="1600" b="0"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rPr>
              <a:t>		</a:t>
            </a:r>
            <a:endParaRPr kumimoji="0" lang="es-AR" sz="2000" b="0"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endParaRPr>
          </a:p>
          <a:p>
            <a:pPr marL="327660" marR="342900" lvl="0" indent="-228600" algn="l" defTabSz="914400" rtl="0" eaLnBrk="1" fontAlgn="auto" latinLnBrk="0" hangingPunct="1">
              <a:lnSpc>
                <a:spcPct val="97000"/>
              </a:lnSpc>
              <a:spcBef>
                <a:spcPts val="0"/>
              </a:spcBef>
              <a:spcAft>
                <a:spcPts val="0"/>
              </a:spcAft>
              <a:buClr>
                <a:srgbClr val="000000"/>
              </a:buClr>
              <a:buSzTx/>
              <a:buFont typeface="Arial"/>
              <a:buNone/>
              <a:tabLst>
                <a:tab pos="302260" algn="l"/>
              </a:tabLst>
              <a:defRPr/>
            </a:pPr>
            <a:r>
              <a:rPr kumimoji="0" lang="es-AR" sz="1600" b="0"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rPr>
              <a:t>		Dicho análisis se efectuará teniendo en cuenta </a:t>
            </a:r>
            <a:r>
              <a:rPr kumimoji="0" lang="es-AR" sz="1600" b="0" i="1"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rPr>
              <a:t>la postura de cada autor respecto de qué entiende que debe ser la arquitectura </a:t>
            </a:r>
            <a:r>
              <a:rPr kumimoji="0" lang="es-AR" sz="1600" b="0"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rPr>
              <a:t>dentro de ese contexto, </a:t>
            </a:r>
            <a:r>
              <a:rPr kumimoji="0" lang="es-AR" sz="1600" b="1"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rPr>
              <a:t>en las siguientes relaciones:</a:t>
            </a:r>
          </a:p>
          <a:p>
            <a:pPr marL="327660" marR="342900" lvl="0" indent="-228600" algn="l" defTabSz="914400" rtl="0" eaLnBrk="1" fontAlgn="auto" latinLnBrk="0" hangingPunct="1">
              <a:lnSpc>
                <a:spcPct val="97000"/>
              </a:lnSpc>
              <a:spcBef>
                <a:spcPts val="0"/>
              </a:spcBef>
              <a:spcAft>
                <a:spcPts val="0"/>
              </a:spcAft>
              <a:buClr>
                <a:srgbClr val="000000"/>
              </a:buClr>
              <a:buSzTx/>
              <a:buFont typeface="Arial"/>
              <a:buNone/>
              <a:tabLst>
                <a:tab pos="302260" algn="l"/>
              </a:tabLst>
              <a:defRPr/>
            </a:pPr>
            <a:endParaRPr kumimoji="0" lang="es-AR" sz="2000" b="0"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endParaRPr>
          </a:p>
          <a:p>
            <a:pPr marL="0" marR="342900" lvl="0" indent="0" algn="l" defTabSz="914400" rtl="0" eaLnBrk="1" fontAlgn="auto" latinLnBrk="0" hangingPunct="1">
              <a:lnSpc>
                <a:spcPct val="97000"/>
              </a:lnSpc>
              <a:spcBef>
                <a:spcPts val="0"/>
              </a:spcBef>
              <a:spcAft>
                <a:spcPts val="0"/>
              </a:spcAft>
              <a:buClr>
                <a:srgbClr val="000000"/>
              </a:buClr>
              <a:buSzTx/>
              <a:buFont typeface="Arial"/>
              <a:buNone/>
              <a:tabLst>
                <a:tab pos="302260" algn="l"/>
              </a:tabLst>
              <a:defRPr/>
            </a:pPr>
            <a:r>
              <a:rPr kumimoji="0" lang="es-AR" sz="1600" b="1"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rPr>
              <a:t>	Obra – entorno:               </a:t>
            </a:r>
            <a:r>
              <a:rPr kumimoji="0" lang="es-AR" sz="1600" b="0"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rPr>
              <a:t> la inserción urbana y su aporte (o no) al espacio urbano.</a:t>
            </a:r>
            <a:endParaRPr kumimoji="0" lang="es-AR" sz="2000" b="0"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endParaRPr>
          </a:p>
          <a:p>
            <a:pPr marL="0" marR="342900" lvl="0" indent="0" algn="l" defTabSz="914400" rtl="0" eaLnBrk="1" fontAlgn="auto" latinLnBrk="0" hangingPunct="1">
              <a:lnSpc>
                <a:spcPct val="97000"/>
              </a:lnSpc>
              <a:spcBef>
                <a:spcPts val="0"/>
              </a:spcBef>
              <a:spcAft>
                <a:spcPts val="0"/>
              </a:spcAft>
              <a:buClr>
                <a:srgbClr val="000000"/>
              </a:buClr>
              <a:buSzTx/>
              <a:buFont typeface="Arial"/>
              <a:buNone/>
              <a:tabLst>
                <a:tab pos="302260" algn="l"/>
              </a:tabLst>
              <a:defRPr/>
            </a:pPr>
            <a:r>
              <a:rPr kumimoji="0" lang="es-AR" sz="1600" b="1"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rPr>
              <a:t>	Espacio – función:</a:t>
            </a:r>
            <a:r>
              <a:rPr kumimoji="0" lang="es-AR" sz="1600" b="0"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rPr>
              <a:t>             la respuesta a los requerimientos del programa y del comitente.</a:t>
            </a:r>
            <a:endParaRPr kumimoji="0" lang="es-AR" sz="2000" b="0"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endParaRPr>
          </a:p>
          <a:p>
            <a:pPr marL="0" marR="342900" lvl="0" indent="0" algn="l" defTabSz="914400" rtl="0" eaLnBrk="1" fontAlgn="auto" latinLnBrk="0" hangingPunct="1">
              <a:lnSpc>
                <a:spcPct val="97000"/>
              </a:lnSpc>
              <a:spcBef>
                <a:spcPts val="0"/>
              </a:spcBef>
              <a:spcAft>
                <a:spcPts val="0"/>
              </a:spcAft>
              <a:buClr>
                <a:srgbClr val="000000"/>
              </a:buClr>
              <a:buSzTx/>
              <a:buFont typeface="Arial"/>
              <a:buNone/>
              <a:tabLst>
                <a:tab pos="302260" algn="l"/>
              </a:tabLst>
              <a:defRPr/>
            </a:pPr>
            <a:r>
              <a:rPr kumimoji="0" lang="es-AR" sz="1600" b="1"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rPr>
              <a:t>	Tecnología – expresión:</a:t>
            </a:r>
            <a:r>
              <a:rPr kumimoji="0" lang="es-AR" sz="1600" b="0"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rPr>
              <a:t>   los recursos técnicos y constructivos como posibilitantes y cualificantes del  	                                	             espacio arquitectónico.</a:t>
            </a:r>
          </a:p>
          <a:p>
            <a:pPr marL="342900" marR="342900" lvl="0" indent="-342900" algn="l" defTabSz="914400" rtl="0" eaLnBrk="1" fontAlgn="auto" latinLnBrk="0" hangingPunct="1">
              <a:lnSpc>
                <a:spcPct val="97000"/>
              </a:lnSpc>
              <a:spcBef>
                <a:spcPts val="0"/>
              </a:spcBef>
              <a:spcAft>
                <a:spcPts val="0"/>
              </a:spcAft>
              <a:buClr>
                <a:srgbClr val="000000"/>
              </a:buClr>
              <a:buSzTx/>
              <a:buFont typeface="Calibri" panose="020F0502020204030204" pitchFamily="34" charset="0"/>
              <a:buChar char="-"/>
              <a:tabLst>
                <a:tab pos="302260" algn="l"/>
              </a:tabLst>
              <a:defRPr/>
            </a:pPr>
            <a:endParaRPr kumimoji="0" lang="es-ES" sz="16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a:sym typeface="Arial"/>
            </a:endParaRPr>
          </a:p>
        </p:txBody>
      </p:sp>
    </p:spTree>
    <p:extLst>
      <p:ext uri="{BB962C8B-B14F-4D97-AF65-F5344CB8AC3E}">
        <p14:creationId xmlns:p14="http://schemas.microsoft.com/office/powerpoint/2010/main" val="3059375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alpha val="75000"/>
          </a:schemeClr>
        </a:solidFill>
        <a:effectLst/>
      </p:bgPr>
    </p:bg>
    <p:spTree>
      <p:nvGrpSpPr>
        <p:cNvPr id="1" name="Shape 372"/>
        <p:cNvGrpSpPr/>
        <p:nvPr/>
      </p:nvGrpSpPr>
      <p:grpSpPr>
        <a:xfrm>
          <a:off x="0" y="0"/>
          <a:ext cx="0" cy="0"/>
          <a:chOff x="0" y="0"/>
          <a:chExt cx="0" cy="0"/>
        </a:xfrm>
      </p:grpSpPr>
      <p:sp>
        <p:nvSpPr>
          <p:cNvPr id="374" name="Google Shape;374;p16"/>
          <p:cNvSpPr/>
          <p:nvPr/>
        </p:nvSpPr>
        <p:spPr>
          <a:xfrm>
            <a:off x="-233363" y="4008438"/>
            <a:ext cx="2536826" cy="1150937"/>
          </a:xfrm>
          <a:prstGeom prst="rect">
            <a:avLst/>
          </a:prstGeom>
          <a:noFill/>
          <a:ln>
            <a:noFill/>
          </a:ln>
        </p:spPr>
        <p:txBody>
          <a:bodyPr spcFirstLastPara="1" wrap="square" lIns="91425" tIns="45700" rIns="91425" bIns="45700" anchor="t" anchorCtr="0">
            <a:noAutofit/>
          </a:bodyPr>
          <a:lstStyle/>
          <a:p>
            <a:pPr marL="182563" marR="0" lvl="0" indent="-182563" algn="ctr" defTabSz="914400" rtl="0" eaLnBrk="1" fontAlgn="auto" latinLnBrk="0" hangingPunct="1">
              <a:lnSpc>
                <a:spcPct val="80000"/>
              </a:lnSpc>
              <a:spcBef>
                <a:spcPts val="0"/>
              </a:spcBef>
              <a:spcAft>
                <a:spcPts val="0"/>
              </a:spcAft>
              <a:buClr>
                <a:srgbClr val="4F81BD"/>
              </a:buClr>
              <a:buSzPts val="1190"/>
              <a:buFont typeface="Noto Sans Symbols"/>
              <a:buNone/>
              <a:tabLst/>
              <a:defRPr/>
            </a:pPr>
            <a:endParaRPr kumimoji="0" sz="1400" b="1"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375" name="Google Shape;375;p16"/>
          <p:cNvSpPr/>
          <p:nvPr/>
        </p:nvSpPr>
        <p:spPr>
          <a:xfrm>
            <a:off x="980574" y="-428872"/>
            <a:ext cx="1071562" cy="7478970"/>
          </a:xfrm>
          <a:prstGeom prst="rect">
            <a:avLst/>
          </a:prstGeom>
          <a:solidFill>
            <a:srgbClr val="FF9933"/>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prstClr val="white"/>
              </a:buClr>
              <a:buSzPts val="2000"/>
              <a:buFont typeface="Arial"/>
              <a:buNone/>
              <a:tabLst/>
              <a:defRPr/>
            </a:pPr>
            <a:endParaRPr kumimoji="0" sz="2000" b="1" i="0" u="none" strike="noStrike" kern="120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prstClr val="white"/>
              </a:buClr>
              <a:buSzPts val="2000"/>
              <a:buFont typeface="Arial"/>
              <a:buNone/>
              <a:tabLst/>
              <a:defRPr/>
            </a:pPr>
            <a:endParaRPr kumimoji="0" sz="2000" b="1" i="0" u="none" strike="noStrike" kern="120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prstClr val="white"/>
              </a:buClr>
              <a:buSzPts val="2000"/>
              <a:buFont typeface="Arial"/>
              <a:buNone/>
              <a:tabLst/>
              <a:defRPr/>
            </a:pPr>
            <a:endParaRPr kumimoji="0" sz="2000" b="1" i="0" u="none" strike="noStrike" kern="120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prstClr val="white"/>
              </a:buClr>
              <a:buSzPts val="2000"/>
              <a:buFont typeface="Arial"/>
              <a:buNone/>
              <a:tabLst/>
              <a:defRPr/>
            </a:pPr>
            <a:endParaRPr kumimoji="0" sz="2000" b="1" i="0" u="none" strike="noStrike" kern="120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prstClr val="white"/>
              </a:buClr>
              <a:buSzPts val="2000"/>
              <a:buFont typeface="Arial"/>
              <a:buNone/>
              <a:tabLst/>
              <a:defRPr/>
            </a:pPr>
            <a:endParaRPr kumimoji="0" sz="2000" b="1" i="0" u="none" strike="noStrike" kern="120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prstClr val="white"/>
              </a:buClr>
              <a:buSzPts val="2000"/>
              <a:buFont typeface="Arial"/>
              <a:buNone/>
              <a:tabLst/>
              <a:defRPr/>
            </a:pPr>
            <a:endParaRPr kumimoji="0" sz="2000" b="1" i="0" u="none" strike="noStrike" kern="120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prstClr val="white"/>
              </a:buClr>
              <a:buSzPts val="2000"/>
              <a:buFont typeface="Arial"/>
              <a:buNone/>
              <a:tabLst/>
              <a:defRPr/>
            </a:pPr>
            <a:endParaRPr kumimoji="0" sz="2000" b="1" i="0" u="none" strike="noStrike" kern="120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prstClr val="white"/>
              </a:buClr>
              <a:buSzPts val="2000"/>
              <a:buFont typeface="Arial"/>
              <a:buNone/>
              <a:tabLst/>
              <a:defRPr/>
            </a:pPr>
            <a:endParaRPr kumimoji="0" sz="2000" b="1" i="0" u="none" strike="noStrike" kern="120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prstClr val="white"/>
              </a:buClr>
              <a:buSzPts val="2000"/>
              <a:buFont typeface="Arial"/>
              <a:buNone/>
              <a:tabLst/>
              <a:defRPr/>
            </a:pPr>
            <a:endParaRPr kumimoji="0" sz="2000" b="1" i="0" u="none" strike="noStrike" kern="120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prstClr val="white"/>
              </a:buClr>
              <a:buSzPts val="2000"/>
              <a:buFont typeface="Arial"/>
              <a:buNone/>
              <a:tabLst/>
              <a:defRPr/>
            </a:pPr>
            <a:endParaRPr kumimoji="0" sz="2000" b="1" i="0" u="none" strike="noStrike" kern="120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prstClr val="white"/>
              </a:buClr>
              <a:buSzPts val="2000"/>
              <a:buFont typeface="Arial"/>
              <a:buNone/>
              <a:tabLst/>
              <a:defRPr/>
            </a:pPr>
            <a:endParaRPr kumimoji="0" sz="2000" b="1" i="0" u="none" strike="noStrike" kern="120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prstClr val="white"/>
              </a:buClr>
              <a:buSzPts val="2000"/>
              <a:buFont typeface="Arial"/>
              <a:buNone/>
              <a:tabLst/>
              <a:defRPr/>
            </a:pPr>
            <a:endParaRPr kumimoji="0" sz="2000" b="1" i="0" u="none" strike="noStrike" kern="120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prstClr val="white"/>
              </a:buClr>
              <a:buSzPts val="2000"/>
              <a:buFont typeface="Arial"/>
              <a:buNone/>
              <a:tabLst/>
              <a:defRPr/>
            </a:pPr>
            <a:endParaRPr kumimoji="0" sz="2000" b="1" i="0" u="none" strike="noStrike" kern="120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prstClr val="white"/>
              </a:buClr>
              <a:buSzPts val="2000"/>
              <a:buFont typeface="Arial"/>
              <a:buNone/>
              <a:tabLst/>
              <a:defRPr/>
            </a:pPr>
            <a:endParaRPr kumimoji="0" sz="2000" b="1" i="0" u="none" strike="noStrike" kern="120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prstClr val="white"/>
              </a:buClr>
              <a:buSzPts val="2000"/>
              <a:buFont typeface="Arial"/>
              <a:buNone/>
              <a:tabLst/>
              <a:defRPr/>
            </a:pPr>
            <a:endParaRPr kumimoji="0" sz="2000" b="1" i="0" u="none" strike="noStrike" kern="120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prstClr val="white"/>
              </a:buClr>
              <a:buSzPts val="2000"/>
              <a:buFont typeface="Arial"/>
              <a:buNone/>
              <a:tabLst/>
              <a:defRPr/>
            </a:pPr>
            <a:endParaRPr kumimoji="0" sz="2000" b="1" i="0" u="none" strike="noStrike" kern="120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prstClr val="white"/>
              </a:buClr>
              <a:buSzPts val="2000"/>
              <a:buFont typeface="Arial"/>
              <a:buNone/>
              <a:tabLst/>
              <a:defRPr/>
            </a:pPr>
            <a:endParaRPr kumimoji="0" sz="2000" b="1" i="0" u="none" strike="noStrike" kern="120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prstClr val="white"/>
              </a:buClr>
              <a:buSzPts val="2000"/>
              <a:buFont typeface="Arial"/>
              <a:buNone/>
              <a:tabLst/>
              <a:defRPr/>
            </a:pPr>
            <a:endParaRPr kumimoji="0" sz="2000" b="1" i="0" u="none" strike="noStrike" kern="120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prstClr val="white"/>
              </a:buClr>
              <a:buSzPts val="2000"/>
              <a:buFont typeface="Arial"/>
              <a:buNone/>
              <a:tabLst/>
              <a:defRPr/>
            </a:pPr>
            <a:endParaRPr kumimoji="0" sz="2000" b="1" i="0" u="none" strike="noStrike" kern="120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prstClr val="white"/>
              </a:buClr>
              <a:buSzPts val="2000"/>
              <a:buFont typeface="Arial"/>
              <a:buNone/>
              <a:tabLst/>
              <a:defRPr/>
            </a:pPr>
            <a:endParaRPr kumimoji="0" sz="2000" b="1" i="0" u="none" strike="noStrike" kern="120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prstClr val="white"/>
              </a:buClr>
              <a:buSzPts val="2000"/>
              <a:buFont typeface="Arial"/>
              <a:buNone/>
              <a:tabLst/>
              <a:defRPr/>
            </a:pPr>
            <a:endParaRPr kumimoji="0" sz="2000" b="1" i="0" u="none" strike="noStrike" kern="120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prstClr val="white"/>
              </a:buClr>
              <a:buSzPts val="2000"/>
              <a:buFont typeface="Arial"/>
              <a:buNone/>
              <a:tabLst/>
              <a:defRPr/>
            </a:pPr>
            <a:endParaRPr kumimoji="0" sz="2000" b="1" i="0" u="none" strike="noStrike" kern="120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prstClr val="white"/>
              </a:buClr>
              <a:buSzPts val="2000"/>
              <a:buFont typeface="Arial"/>
              <a:buNone/>
              <a:tabLst/>
              <a:defRPr/>
            </a:pPr>
            <a:endParaRPr kumimoji="0" sz="2000" b="1" i="0" u="none" strike="noStrike" kern="120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prstClr val="white"/>
              </a:buClr>
              <a:buSzPts val="2000"/>
              <a:buFont typeface="Arial"/>
              <a:buNone/>
              <a:tabLst/>
              <a:defRPr/>
            </a:pPr>
            <a:endParaRPr kumimoji="0" sz="2000" b="1" i="0" u="none" strike="noStrike" kern="1200" cap="none" spc="0" normalizeH="0" baseline="0" noProof="0">
              <a:ln>
                <a:noFill/>
              </a:ln>
              <a:solidFill>
                <a:srgbClr val="000000"/>
              </a:solidFill>
              <a:effectLst/>
              <a:uLnTx/>
              <a:uFillTx/>
              <a:latin typeface="Calibri"/>
              <a:ea typeface="Calibri"/>
              <a:cs typeface="Calibri"/>
              <a:sym typeface="Calibri"/>
            </a:endParaRPr>
          </a:p>
        </p:txBody>
      </p:sp>
      <p:sp>
        <p:nvSpPr>
          <p:cNvPr id="377" name="Google Shape;377;p16"/>
          <p:cNvSpPr/>
          <p:nvPr/>
        </p:nvSpPr>
        <p:spPr>
          <a:xfrm>
            <a:off x="372920" y="407070"/>
            <a:ext cx="3914850" cy="1026968"/>
          </a:xfrm>
          <a:prstGeom prst="homePlate">
            <a:avLst>
              <a:gd name="adj"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Tx/>
              <a:buNone/>
              <a:tabLst/>
              <a:defRPr/>
            </a:pPr>
            <a:r>
              <a:rPr kumimoji="0" lang="es-ES" sz="20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mn-cs"/>
              </a:rPr>
              <a:t>LA INDUSTRIA, NUEVAS TECNOLOGÍAS Y MODOS DE PRODUCCIÓN</a:t>
            </a:r>
            <a:endParaRPr kumimoji="0" lang="es-ES" sz="2000" b="1" i="0" u="none" strike="noStrike" kern="1200" cap="none" spc="0" normalizeH="0" baseline="0" noProof="0" dirty="0">
              <a:ln>
                <a:noFill/>
              </a:ln>
              <a:solidFill>
                <a:srgbClr val="FFFFFF"/>
              </a:solidFill>
              <a:effectLst/>
              <a:uLnTx/>
              <a:uFillTx/>
              <a:latin typeface="Calibri"/>
              <a:ea typeface="Calibri"/>
              <a:cs typeface="Calibri"/>
              <a:sym typeface="Calibri"/>
            </a:endParaRPr>
          </a:p>
        </p:txBody>
      </p:sp>
      <p:sp>
        <p:nvSpPr>
          <p:cNvPr id="378" name="Google Shape;378;p16"/>
          <p:cNvSpPr/>
          <p:nvPr/>
        </p:nvSpPr>
        <p:spPr>
          <a:xfrm>
            <a:off x="386699" y="1896713"/>
            <a:ext cx="3887291" cy="1082070"/>
          </a:xfrm>
          <a:prstGeom prst="homePlate">
            <a:avLst>
              <a:gd name="adj"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prstClr val="white"/>
              </a:buClr>
              <a:buSzPts val="1800"/>
              <a:buFontTx/>
              <a:buNone/>
              <a:tabLst/>
              <a:defRPr/>
            </a:pPr>
            <a:r>
              <a:rPr kumimoji="0" lang="es-ES" sz="20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mn-cs"/>
              </a:rPr>
              <a:t>LAS IDEOLOGÍAS SOCIOPOLÍTICAS Y ECONOMÍAS DE MERCADO ACTUALES</a:t>
            </a:r>
            <a:endParaRPr kumimoji="0" lang="es-ES" sz="2000" b="1" i="0" u="none" strike="noStrike" kern="1200" cap="none" spc="0" normalizeH="0" baseline="0" noProof="0" dirty="0">
              <a:ln>
                <a:noFill/>
              </a:ln>
              <a:solidFill>
                <a:srgbClr val="FFFFFF"/>
              </a:solidFill>
              <a:effectLst/>
              <a:uLnTx/>
              <a:uFillTx/>
              <a:latin typeface="Calibri"/>
              <a:ea typeface="Calibri"/>
              <a:cs typeface="Calibri"/>
              <a:sym typeface="Calibri"/>
            </a:endParaRPr>
          </a:p>
        </p:txBody>
      </p:sp>
      <p:sp>
        <p:nvSpPr>
          <p:cNvPr id="379" name="Google Shape;379;p16"/>
          <p:cNvSpPr/>
          <p:nvPr/>
        </p:nvSpPr>
        <p:spPr>
          <a:xfrm>
            <a:off x="424034" y="3570665"/>
            <a:ext cx="3863736" cy="1151958"/>
          </a:xfrm>
          <a:prstGeom prst="homePlate">
            <a:avLst>
              <a:gd name="adj"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342900" lvl="0" indent="0" algn="l" defTabSz="914400" rtl="0" eaLnBrk="1" fontAlgn="auto" latinLnBrk="0" hangingPunct="1">
              <a:lnSpc>
                <a:spcPct val="97000"/>
              </a:lnSpc>
              <a:spcBef>
                <a:spcPts val="0"/>
              </a:spcBef>
              <a:spcAft>
                <a:spcPts val="0"/>
              </a:spcAft>
              <a:buClrTx/>
              <a:buSzTx/>
              <a:buFontTx/>
              <a:buNone/>
              <a:tabLst>
                <a:tab pos="302260" algn="l"/>
              </a:tabLst>
              <a:defRPr/>
            </a:pPr>
            <a:r>
              <a:rPr kumimoji="0" lang="es-ES" sz="20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mn-cs"/>
              </a:rPr>
              <a:t>LA TECNOLOGÍA DIGITAL Y LOS MEDIOS DE COMUNICACIÓN</a:t>
            </a:r>
            <a:endParaRPr kumimoji="0" lang="es-AR" sz="20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mn-cs"/>
            </a:endParaRPr>
          </a:p>
        </p:txBody>
      </p:sp>
      <p:sp>
        <p:nvSpPr>
          <p:cNvPr id="380" name="Google Shape;380;p16"/>
          <p:cNvSpPr/>
          <p:nvPr/>
        </p:nvSpPr>
        <p:spPr>
          <a:xfrm>
            <a:off x="418201" y="5298972"/>
            <a:ext cx="3824286" cy="1151958"/>
          </a:xfrm>
          <a:prstGeom prst="homePlate">
            <a:avLst>
              <a:gd name="adj"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prstClr val="white"/>
              </a:buClr>
              <a:buSzPts val="1800"/>
              <a:buFont typeface="Arial"/>
              <a:buNone/>
              <a:tabLst/>
              <a:defRPr/>
            </a:pPr>
            <a:endParaRPr kumimoji="0" sz="1800" b="1" i="0" u="none" strike="noStrike" kern="1200" cap="none" spc="0" normalizeH="0" baseline="0" noProof="0" dirty="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800"/>
              <a:buFontTx/>
              <a:buNone/>
              <a:tabLst/>
              <a:defRPr/>
            </a:pPr>
            <a:r>
              <a:rPr kumimoji="0" lang="es-AR" sz="2000" b="1" i="0" u="none" strike="noStrike" kern="1200" cap="none" spc="0" normalizeH="0" baseline="0" noProof="0" dirty="0">
                <a:ln>
                  <a:noFill/>
                </a:ln>
                <a:solidFill>
                  <a:srgbClr val="000000"/>
                </a:solidFill>
                <a:effectLst/>
                <a:uLnTx/>
                <a:uFillTx/>
                <a:latin typeface="Calibri"/>
                <a:ea typeface="Calibri"/>
                <a:cs typeface="Calibri"/>
                <a:sym typeface="Calibri"/>
              </a:rPr>
              <a:t>L</a:t>
            </a:r>
            <a:r>
              <a:rPr kumimoji="0" lang="es-AR" sz="20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mn-cs"/>
              </a:rPr>
              <a:t>AS EXPRESIONES ARTÍSTICAS CONTEMPORÁNEAS </a:t>
            </a:r>
            <a:endParaRPr kumimoji="0" lang="es-AR" sz="2000" b="1"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
                <a:prstClr val="white"/>
              </a:buClr>
              <a:buSzPts val="1800"/>
              <a:buFont typeface="Arial"/>
              <a:buNone/>
              <a:tabLst/>
              <a:defRPr/>
            </a:pPr>
            <a:endParaRPr kumimoji="0" sz="1800" b="0" i="0" u="none" strike="noStrike" kern="1200" cap="none" spc="0" normalizeH="0" baseline="0" noProof="0" dirty="0">
              <a:ln>
                <a:noFill/>
              </a:ln>
              <a:solidFill>
                <a:srgbClr val="FFFFFF"/>
              </a:solidFill>
              <a:effectLst/>
              <a:uLnTx/>
              <a:uFillTx/>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75"/>
                                        </p:tgtEl>
                                        <p:attrNameLst>
                                          <p:attrName>style.visibility</p:attrName>
                                        </p:attrNameLst>
                                      </p:cBhvr>
                                      <p:to>
                                        <p:strVal val="visible"/>
                                      </p:to>
                                    </p:set>
                                    <p:anim calcmode="lin" valueType="num">
                                      <p:cBhvr additive="base">
                                        <p:cTn id="7" dur="1000" fill="hold"/>
                                        <p:tgtEl>
                                          <p:spTgt spid="375"/>
                                        </p:tgtEl>
                                        <p:attrNameLst>
                                          <p:attrName>ppt_x</p:attrName>
                                        </p:attrNameLst>
                                      </p:cBhvr>
                                      <p:tavLst>
                                        <p:tav tm="0">
                                          <p:val>
                                            <p:strVal val="#ppt_x"/>
                                          </p:val>
                                        </p:tav>
                                        <p:tav tm="100000">
                                          <p:val>
                                            <p:strVal val="#ppt_x"/>
                                          </p:val>
                                        </p:tav>
                                      </p:tavLst>
                                    </p:anim>
                                    <p:anim calcmode="lin" valueType="num">
                                      <p:cBhvr additive="base">
                                        <p:cTn id="8" dur="1000" fill="hold"/>
                                        <p:tgtEl>
                                          <p:spTgt spid="375"/>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8" fill="hold" nodeType="afterEffect">
                                  <p:stCondLst>
                                    <p:cond delay="0"/>
                                  </p:stCondLst>
                                  <p:childTnLst>
                                    <p:set>
                                      <p:cBhvr>
                                        <p:cTn id="11" dur="1" fill="hold">
                                          <p:stCondLst>
                                            <p:cond delay="0"/>
                                          </p:stCondLst>
                                        </p:cTn>
                                        <p:tgtEl>
                                          <p:spTgt spid="377"/>
                                        </p:tgtEl>
                                        <p:attrNameLst>
                                          <p:attrName>style.visibility</p:attrName>
                                        </p:attrNameLst>
                                      </p:cBhvr>
                                      <p:to>
                                        <p:strVal val="visible"/>
                                      </p:to>
                                    </p:set>
                                    <p:anim calcmode="lin" valueType="num">
                                      <p:cBhvr additive="base">
                                        <p:cTn id="12" dur="1000" fill="hold"/>
                                        <p:tgtEl>
                                          <p:spTgt spid="377"/>
                                        </p:tgtEl>
                                        <p:attrNameLst>
                                          <p:attrName>ppt_x</p:attrName>
                                        </p:attrNameLst>
                                      </p:cBhvr>
                                      <p:tavLst>
                                        <p:tav tm="0">
                                          <p:val>
                                            <p:strVal val="0-#ppt_w/2"/>
                                          </p:val>
                                        </p:tav>
                                        <p:tav tm="100000">
                                          <p:val>
                                            <p:strVal val="#ppt_x"/>
                                          </p:val>
                                        </p:tav>
                                      </p:tavLst>
                                    </p:anim>
                                    <p:anim calcmode="lin" valueType="num">
                                      <p:cBhvr additive="base">
                                        <p:cTn id="13" dur="1000" fill="hold"/>
                                        <p:tgtEl>
                                          <p:spTgt spid="377"/>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ID="2" presetClass="entr" presetSubtype="8" fill="hold" nodeType="afterEffect">
                                  <p:stCondLst>
                                    <p:cond delay="0"/>
                                  </p:stCondLst>
                                  <p:childTnLst>
                                    <p:set>
                                      <p:cBhvr>
                                        <p:cTn id="16" dur="1" fill="hold">
                                          <p:stCondLst>
                                            <p:cond delay="0"/>
                                          </p:stCondLst>
                                        </p:cTn>
                                        <p:tgtEl>
                                          <p:spTgt spid="378"/>
                                        </p:tgtEl>
                                        <p:attrNameLst>
                                          <p:attrName>style.visibility</p:attrName>
                                        </p:attrNameLst>
                                      </p:cBhvr>
                                      <p:to>
                                        <p:strVal val="visible"/>
                                      </p:to>
                                    </p:set>
                                    <p:anim calcmode="lin" valueType="num">
                                      <p:cBhvr additive="base">
                                        <p:cTn id="17" dur="1000" fill="hold"/>
                                        <p:tgtEl>
                                          <p:spTgt spid="378"/>
                                        </p:tgtEl>
                                        <p:attrNameLst>
                                          <p:attrName>ppt_x</p:attrName>
                                        </p:attrNameLst>
                                      </p:cBhvr>
                                      <p:tavLst>
                                        <p:tav tm="0">
                                          <p:val>
                                            <p:strVal val="0-#ppt_w/2"/>
                                          </p:val>
                                        </p:tav>
                                        <p:tav tm="100000">
                                          <p:val>
                                            <p:strVal val="#ppt_x"/>
                                          </p:val>
                                        </p:tav>
                                      </p:tavLst>
                                    </p:anim>
                                    <p:anim calcmode="lin" valueType="num">
                                      <p:cBhvr additive="base">
                                        <p:cTn id="18" dur="1000" fill="hold"/>
                                        <p:tgtEl>
                                          <p:spTgt spid="378"/>
                                        </p:tgtEl>
                                        <p:attrNameLst>
                                          <p:attrName>ppt_y</p:attrName>
                                        </p:attrNameLst>
                                      </p:cBhvr>
                                      <p:tavLst>
                                        <p:tav tm="0">
                                          <p:val>
                                            <p:strVal val="#ppt_y"/>
                                          </p:val>
                                        </p:tav>
                                        <p:tav tm="100000">
                                          <p:val>
                                            <p:strVal val="#ppt_y"/>
                                          </p:val>
                                        </p:tav>
                                      </p:tavLst>
                                    </p:anim>
                                  </p:childTnLst>
                                </p:cTn>
                              </p:par>
                            </p:childTnLst>
                          </p:cTn>
                        </p:par>
                        <p:par>
                          <p:cTn id="19" fill="hold">
                            <p:stCondLst>
                              <p:cond delay="3000"/>
                            </p:stCondLst>
                            <p:childTnLst>
                              <p:par>
                                <p:cTn id="20" presetID="2" presetClass="entr" presetSubtype="8" fill="hold" nodeType="afterEffect">
                                  <p:stCondLst>
                                    <p:cond delay="0"/>
                                  </p:stCondLst>
                                  <p:childTnLst>
                                    <p:set>
                                      <p:cBhvr>
                                        <p:cTn id="21" dur="1" fill="hold">
                                          <p:stCondLst>
                                            <p:cond delay="0"/>
                                          </p:stCondLst>
                                        </p:cTn>
                                        <p:tgtEl>
                                          <p:spTgt spid="379"/>
                                        </p:tgtEl>
                                        <p:attrNameLst>
                                          <p:attrName>style.visibility</p:attrName>
                                        </p:attrNameLst>
                                      </p:cBhvr>
                                      <p:to>
                                        <p:strVal val="visible"/>
                                      </p:to>
                                    </p:set>
                                    <p:anim calcmode="lin" valueType="num">
                                      <p:cBhvr additive="base">
                                        <p:cTn id="22" dur="1000" fill="hold"/>
                                        <p:tgtEl>
                                          <p:spTgt spid="379"/>
                                        </p:tgtEl>
                                        <p:attrNameLst>
                                          <p:attrName>ppt_x</p:attrName>
                                        </p:attrNameLst>
                                      </p:cBhvr>
                                      <p:tavLst>
                                        <p:tav tm="0">
                                          <p:val>
                                            <p:strVal val="0-#ppt_w/2"/>
                                          </p:val>
                                        </p:tav>
                                        <p:tav tm="100000">
                                          <p:val>
                                            <p:strVal val="#ppt_x"/>
                                          </p:val>
                                        </p:tav>
                                      </p:tavLst>
                                    </p:anim>
                                    <p:anim calcmode="lin" valueType="num">
                                      <p:cBhvr additive="base">
                                        <p:cTn id="23" dur="1000" fill="hold"/>
                                        <p:tgtEl>
                                          <p:spTgt spid="379"/>
                                        </p:tgtEl>
                                        <p:attrNameLst>
                                          <p:attrName>ppt_y</p:attrName>
                                        </p:attrNameLst>
                                      </p:cBhvr>
                                      <p:tavLst>
                                        <p:tav tm="0">
                                          <p:val>
                                            <p:strVal val="#ppt_y"/>
                                          </p:val>
                                        </p:tav>
                                        <p:tav tm="100000">
                                          <p:val>
                                            <p:strVal val="#ppt_y"/>
                                          </p:val>
                                        </p:tav>
                                      </p:tavLst>
                                    </p:anim>
                                  </p:childTnLst>
                                </p:cTn>
                              </p:par>
                            </p:childTnLst>
                          </p:cTn>
                        </p:par>
                        <p:par>
                          <p:cTn id="24" fill="hold">
                            <p:stCondLst>
                              <p:cond delay="4000"/>
                            </p:stCondLst>
                            <p:childTnLst>
                              <p:par>
                                <p:cTn id="25" presetID="2" presetClass="entr" presetSubtype="8" fill="hold" nodeType="afterEffect">
                                  <p:stCondLst>
                                    <p:cond delay="0"/>
                                  </p:stCondLst>
                                  <p:childTnLst>
                                    <p:set>
                                      <p:cBhvr>
                                        <p:cTn id="26" dur="1" fill="hold">
                                          <p:stCondLst>
                                            <p:cond delay="0"/>
                                          </p:stCondLst>
                                        </p:cTn>
                                        <p:tgtEl>
                                          <p:spTgt spid="380"/>
                                        </p:tgtEl>
                                        <p:attrNameLst>
                                          <p:attrName>style.visibility</p:attrName>
                                        </p:attrNameLst>
                                      </p:cBhvr>
                                      <p:to>
                                        <p:strVal val="visible"/>
                                      </p:to>
                                    </p:set>
                                    <p:anim calcmode="lin" valueType="num">
                                      <p:cBhvr additive="base">
                                        <p:cTn id="27" dur="1000" fill="hold"/>
                                        <p:tgtEl>
                                          <p:spTgt spid="380"/>
                                        </p:tgtEl>
                                        <p:attrNameLst>
                                          <p:attrName>ppt_x</p:attrName>
                                        </p:attrNameLst>
                                      </p:cBhvr>
                                      <p:tavLst>
                                        <p:tav tm="0">
                                          <p:val>
                                            <p:strVal val="0-#ppt_w/2"/>
                                          </p:val>
                                        </p:tav>
                                        <p:tav tm="100000">
                                          <p:val>
                                            <p:strVal val="#ppt_x"/>
                                          </p:val>
                                        </p:tav>
                                      </p:tavLst>
                                    </p:anim>
                                    <p:anim calcmode="lin" valueType="num">
                                      <p:cBhvr additive="base">
                                        <p:cTn id="28" dur="1000" fill="hold"/>
                                        <p:tgtEl>
                                          <p:spTgt spid="38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5"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alpha val="75000"/>
          </a:schemeClr>
        </a:solidFill>
        <a:effectLst/>
      </p:bgPr>
    </p:bg>
    <p:spTree>
      <p:nvGrpSpPr>
        <p:cNvPr id="1" name="">
          <a:extLst>
            <a:ext uri="{FF2B5EF4-FFF2-40B4-BE49-F238E27FC236}">
              <a16:creationId xmlns:a16="http://schemas.microsoft.com/office/drawing/2014/main" id="{8F7EF69C-3941-94EC-0BC5-0D54C74F88EF}"/>
            </a:ext>
          </a:extLst>
        </p:cNvPr>
        <p:cNvGrpSpPr/>
        <p:nvPr/>
      </p:nvGrpSpPr>
      <p:grpSpPr>
        <a:xfrm>
          <a:off x="0" y="0"/>
          <a:ext cx="0" cy="0"/>
          <a:chOff x="0" y="0"/>
          <a:chExt cx="0" cy="0"/>
        </a:xfrm>
      </p:grpSpPr>
      <p:sp>
        <p:nvSpPr>
          <p:cNvPr id="311298" name="AutoShape 2" descr="Le Corbusier, Maison Dom-Ino proyecto 1915 1">
            <a:extLst>
              <a:ext uri="{FF2B5EF4-FFF2-40B4-BE49-F238E27FC236}">
                <a16:creationId xmlns:a16="http://schemas.microsoft.com/office/drawing/2014/main" id="{01F7E644-EEF2-A445-5CD7-A1A0C3C0EE75}"/>
              </a:ext>
            </a:extLst>
          </p:cNvP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Google Shape;377;p16">
            <a:extLst>
              <a:ext uri="{FF2B5EF4-FFF2-40B4-BE49-F238E27FC236}">
                <a16:creationId xmlns:a16="http://schemas.microsoft.com/office/drawing/2014/main" id="{045B3134-A22A-9D44-FAF1-DB33E15E1BD2}"/>
              </a:ext>
            </a:extLst>
          </p:cNvPr>
          <p:cNvSpPr/>
          <p:nvPr/>
        </p:nvSpPr>
        <p:spPr>
          <a:xfrm>
            <a:off x="372920" y="407070"/>
            <a:ext cx="3914850" cy="1026968"/>
          </a:xfrm>
          <a:prstGeom prst="homePlate">
            <a:avLst>
              <a:gd name="adj"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Tx/>
              <a:buNone/>
              <a:tabLst/>
              <a:defRPr/>
            </a:pPr>
            <a:r>
              <a:rPr kumimoji="0" lang="es-ES" sz="20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mn-cs"/>
              </a:rPr>
              <a:t>LA INDUSTRIA, NUEVAS TECNOLOGÍAS Y MODOS DE PRODUCCIÓN</a:t>
            </a:r>
            <a:endParaRPr kumimoji="0" lang="es-ES" sz="2000" b="1" i="0" u="none" strike="noStrike" kern="1200" cap="none" spc="0" normalizeH="0" baseline="0" noProof="0" dirty="0">
              <a:ln>
                <a:noFill/>
              </a:ln>
              <a:solidFill>
                <a:srgbClr val="FFFFFF"/>
              </a:solidFill>
              <a:effectLst/>
              <a:uLnTx/>
              <a:uFillTx/>
              <a:latin typeface="Calibri"/>
              <a:ea typeface="Calibri"/>
              <a:cs typeface="Calibri"/>
              <a:sym typeface="Calibri"/>
            </a:endParaRPr>
          </a:p>
        </p:txBody>
      </p:sp>
      <p:pic>
        <p:nvPicPr>
          <p:cNvPr id="4" name="Picture 2" descr="Pierre Francis Koenig | CIRCARQ">
            <a:extLst>
              <a:ext uri="{FF2B5EF4-FFF2-40B4-BE49-F238E27FC236}">
                <a16:creationId xmlns:a16="http://schemas.microsoft.com/office/drawing/2014/main" id="{F0D0E43C-BC67-F439-2DAD-A36585388E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2920" y="1593278"/>
            <a:ext cx="6208584" cy="4959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4">
            <a:extLst>
              <a:ext uri="{FF2B5EF4-FFF2-40B4-BE49-F238E27FC236}">
                <a16:creationId xmlns:a16="http://schemas.microsoft.com/office/drawing/2014/main" id="{B45E874C-A2CC-2718-385E-669D3D21FD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73621" y="3666103"/>
            <a:ext cx="4042079" cy="3031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Walter Gropius – Edificios de la Bauhaus (1925-26) Dessau | Arte de Ximena">
            <a:extLst>
              <a:ext uri="{FF2B5EF4-FFF2-40B4-BE49-F238E27FC236}">
                <a16:creationId xmlns:a16="http://schemas.microsoft.com/office/drawing/2014/main" id="{0B61E66F-C624-F6BD-3CDD-5BFB2A0C142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b="2173"/>
          <a:stretch>
            <a:fillRect/>
          </a:stretch>
        </p:blipFill>
        <p:spPr bwMode="auto">
          <a:xfrm>
            <a:off x="5019334" y="284539"/>
            <a:ext cx="3950652" cy="2201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9405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alpha val="75000"/>
          </a:schemeClr>
        </a:solidFill>
        <a:effectLst/>
      </p:bgPr>
    </p:bg>
    <p:spTree>
      <p:nvGrpSpPr>
        <p:cNvPr id="1" name="">
          <a:extLst>
            <a:ext uri="{FF2B5EF4-FFF2-40B4-BE49-F238E27FC236}">
              <a16:creationId xmlns:a16="http://schemas.microsoft.com/office/drawing/2014/main" id="{4FECABBC-F152-9AFA-673E-CBB5A0697F19}"/>
            </a:ext>
          </a:extLst>
        </p:cNvPr>
        <p:cNvGrpSpPr/>
        <p:nvPr/>
      </p:nvGrpSpPr>
      <p:grpSpPr>
        <a:xfrm>
          <a:off x="0" y="0"/>
          <a:ext cx="0" cy="0"/>
          <a:chOff x="0" y="0"/>
          <a:chExt cx="0" cy="0"/>
        </a:xfrm>
      </p:grpSpPr>
      <p:sp>
        <p:nvSpPr>
          <p:cNvPr id="311298" name="AutoShape 2" descr="Le Corbusier, Maison Dom-Ino proyecto 1915 1">
            <a:extLst>
              <a:ext uri="{FF2B5EF4-FFF2-40B4-BE49-F238E27FC236}">
                <a16:creationId xmlns:a16="http://schemas.microsoft.com/office/drawing/2014/main" id="{B4B77F74-E054-8F74-9855-A60BB1045D2A}"/>
              </a:ext>
            </a:extLst>
          </p:cNvP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Google Shape;377;p16">
            <a:extLst>
              <a:ext uri="{FF2B5EF4-FFF2-40B4-BE49-F238E27FC236}">
                <a16:creationId xmlns:a16="http://schemas.microsoft.com/office/drawing/2014/main" id="{D3B56972-8B07-494D-EDAD-535ACFDB1854}"/>
              </a:ext>
            </a:extLst>
          </p:cNvPr>
          <p:cNvSpPr/>
          <p:nvPr/>
        </p:nvSpPr>
        <p:spPr>
          <a:xfrm>
            <a:off x="307975" y="427390"/>
            <a:ext cx="3914850" cy="1026968"/>
          </a:xfrm>
          <a:prstGeom prst="homePlate">
            <a:avLst>
              <a:gd name="adj"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a:buSzPts val="1800"/>
              <a:defRPr/>
            </a:pPr>
            <a:endParaRPr lang="es-ES" sz="2000" b="1" kern="1200" dirty="0">
              <a:latin typeface="Calibri" panose="020F0502020204030204" pitchFamily="34" charset="0"/>
              <a:ea typeface="Calibri" panose="020F0502020204030204" pitchFamily="34" charset="0"/>
            </a:endParaRPr>
          </a:p>
          <a:p>
            <a:pPr>
              <a:buSzPts val="1800"/>
              <a:defRPr/>
            </a:pPr>
            <a:r>
              <a:rPr lang="es-ES" sz="2000" b="1" kern="1200" dirty="0">
                <a:latin typeface="Calibri" panose="020F0502020204030204" pitchFamily="34" charset="0"/>
                <a:ea typeface="Calibri" panose="020F0502020204030204" pitchFamily="34" charset="0"/>
              </a:rPr>
              <a:t>LAS IDEOLOGÍAS SOCIOPOLÍTICAS Y ECONOMÍAS DE MERCADO ACTUALES</a:t>
            </a:r>
            <a:endParaRPr lang="es-ES" sz="2000" b="1" kern="1200" dirty="0">
              <a:solidFill>
                <a:srgbClr val="FFFFFF"/>
              </a:solidFill>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800"/>
              <a:buFontTx/>
              <a:buNone/>
              <a:tabLst/>
              <a:defRPr/>
            </a:pPr>
            <a:endParaRPr kumimoji="0" lang="es-ES" sz="2000" b="1" i="0" u="none" strike="noStrike" kern="1200" cap="none" spc="0" normalizeH="0" baseline="0" noProof="0" dirty="0">
              <a:ln>
                <a:noFill/>
              </a:ln>
              <a:solidFill>
                <a:srgbClr val="FFFFFF"/>
              </a:solidFill>
              <a:effectLst/>
              <a:uLnTx/>
              <a:uFillTx/>
              <a:latin typeface="Calibri"/>
              <a:ea typeface="Calibri"/>
              <a:cs typeface="Calibri"/>
              <a:sym typeface="Calibri"/>
            </a:endParaRPr>
          </a:p>
        </p:txBody>
      </p:sp>
      <p:pic>
        <p:nvPicPr>
          <p:cNvPr id="5" name="Picture 4" descr="https://41.media.tumblr.com/f6ab722a9d7673e153f606b15f48d7f6/tumblr_n6nqlgaIOi1qmwcxto1_1280.jpg">
            <a:extLst>
              <a:ext uri="{FF2B5EF4-FFF2-40B4-BE49-F238E27FC236}">
                <a16:creationId xmlns:a16="http://schemas.microsoft.com/office/drawing/2014/main" id="{EAAD69C3-E540-44EE-A4A3-60E0051BEC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851" t="11752" r="6400" b="6262"/>
          <a:stretch>
            <a:fillRect/>
          </a:stretch>
        </p:blipFill>
        <p:spPr bwMode="auto">
          <a:xfrm>
            <a:off x="5073574" y="160338"/>
            <a:ext cx="3914851" cy="3358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descr="4">
            <a:extLst>
              <a:ext uri="{FF2B5EF4-FFF2-40B4-BE49-F238E27FC236}">
                <a16:creationId xmlns:a16="http://schemas.microsoft.com/office/drawing/2014/main" id="{65F9E399-E8BA-CBD5-EEFF-68514BF9EB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1448"/>
          <a:stretch>
            <a:fillRect/>
          </a:stretch>
        </p:blipFill>
        <p:spPr bwMode="auto">
          <a:xfrm>
            <a:off x="155575" y="1721410"/>
            <a:ext cx="3317456" cy="2523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9" descr="Monumento Memorial Víctimas Golpe Estado de Kapp">
            <a:extLst>
              <a:ext uri="{FF2B5EF4-FFF2-40B4-BE49-F238E27FC236}">
                <a16:creationId xmlns:a16="http://schemas.microsoft.com/office/drawing/2014/main" id="{3902D431-DC43-33A2-1415-01F7E364CFE1}"/>
              </a:ext>
            </a:extLst>
          </p:cNvPr>
          <p:cNvPicPr>
            <a:picLocks noChangeAspect="1" noChangeArrowheads="1"/>
          </p:cNvPicPr>
          <p:nvPr/>
        </p:nvPicPr>
        <p:blipFill>
          <a:blip r:embed="rId4">
            <a:lum bright="10000" contrast="10000"/>
            <a:extLst>
              <a:ext uri="{28A0092B-C50C-407E-A947-70E740481C1C}">
                <a14:useLocalDpi xmlns:a14="http://schemas.microsoft.com/office/drawing/2010/main" val="0"/>
              </a:ext>
            </a:extLst>
          </a:blip>
          <a:srcRect l="2245" r="4611"/>
          <a:stretch>
            <a:fillRect/>
          </a:stretch>
        </p:blipFill>
        <p:spPr bwMode="auto">
          <a:xfrm>
            <a:off x="5705376" y="3964892"/>
            <a:ext cx="3079350" cy="2188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https://i.pinimg.com/564x/75/68/64/756864c9f0daa5db983f0e4d72fd365c.jpg">
            <a:extLst>
              <a:ext uri="{FF2B5EF4-FFF2-40B4-BE49-F238E27FC236}">
                <a16:creationId xmlns:a16="http://schemas.microsoft.com/office/drawing/2014/main" id="{F8CD3B2B-97C0-179B-34C5-B7889593407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0289" y="4407013"/>
            <a:ext cx="3317456" cy="2129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 name="Picture 2">
            <a:extLst>
              <a:ext uri="{FF2B5EF4-FFF2-40B4-BE49-F238E27FC236}">
                <a16:creationId xmlns:a16="http://schemas.microsoft.com/office/drawing/2014/main" id="{D4F09E29-4AD1-2542-4BED-DEB0199F8CF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42043" y="3743763"/>
            <a:ext cx="1849606" cy="29538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5124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0-#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050"/>
                                        </p:tgtEl>
                                        <p:attrNameLst>
                                          <p:attrName>style.visibility</p:attrName>
                                        </p:attrNameLst>
                                      </p:cBhvr>
                                      <p:to>
                                        <p:strVal val="visible"/>
                                      </p:to>
                                    </p:set>
                                    <p:animEffect transition="in" filter="fade">
                                      <p:cBhvr>
                                        <p:cTn id="23" dur="500"/>
                                        <p:tgtEl>
                                          <p:spTgt spid="205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alpha val="75000"/>
          </a:schemeClr>
        </a:solidFill>
        <a:effectLst/>
      </p:bgPr>
    </p:bg>
    <p:spTree>
      <p:nvGrpSpPr>
        <p:cNvPr id="1" name="">
          <a:extLst>
            <a:ext uri="{FF2B5EF4-FFF2-40B4-BE49-F238E27FC236}">
              <a16:creationId xmlns:a16="http://schemas.microsoft.com/office/drawing/2014/main" id="{4A79BD26-A528-268C-09CD-24FD65FE963F}"/>
            </a:ext>
          </a:extLst>
        </p:cNvPr>
        <p:cNvGrpSpPr/>
        <p:nvPr/>
      </p:nvGrpSpPr>
      <p:grpSpPr>
        <a:xfrm>
          <a:off x="0" y="0"/>
          <a:ext cx="0" cy="0"/>
          <a:chOff x="0" y="0"/>
          <a:chExt cx="0" cy="0"/>
        </a:xfrm>
      </p:grpSpPr>
      <p:sp>
        <p:nvSpPr>
          <p:cNvPr id="311298" name="AutoShape 2" descr="Le Corbusier, Maison Dom-Ino proyecto 1915 1">
            <a:extLst>
              <a:ext uri="{FF2B5EF4-FFF2-40B4-BE49-F238E27FC236}">
                <a16:creationId xmlns:a16="http://schemas.microsoft.com/office/drawing/2014/main" id="{7688082B-DD93-A6BB-5BF4-6EF44BADEE72}"/>
              </a:ext>
            </a:extLst>
          </p:cNvP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Google Shape;377;p16">
            <a:extLst>
              <a:ext uri="{FF2B5EF4-FFF2-40B4-BE49-F238E27FC236}">
                <a16:creationId xmlns:a16="http://schemas.microsoft.com/office/drawing/2014/main" id="{15175540-5907-8052-094E-83EC2710BD04}"/>
              </a:ext>
            </a:extLst>
          </p:cNvPr>
          <p:cNvSpPr/>
          <p:nvPr/>
        </p:nvSpPr>
        <p:spPr>
          <a:xfrm>
            <a:off x="307975" y="160338"/>
            <a:ext cx="3914850" cy="1026968"/>
          </a:xfrm>
          <a:prstGeom prst="homePlate">
            <a:avLst>
              <a:gd name="adj"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a:buSzPts val="1800"/>
              <a:defRPr/>
            </a:pPr>
            <a:endParaRPr lang="es-ES" sz="2000" b="1" kern="1200" dirty="0">
              <a:latin typeface="Calibri" panose="020F0502020204030204" pitchFamily="34" charset="0"/>
              <a:ea typeface="Calibri" panose="020F0502020204030204" pitchFamily="34" charset="0"/>
            </a:endParaRPr>
          </a:p>
          <a:p>
            <a:pPr marR="342900" lvl="0">
              <a:lnSpc>
                <a:spcPct val="97000"/>
              </a:lnSpc>
              <a:buClrTx/>
              <a:tabLst>
                <a:tab pos="302260" algn="l"/>
              </a:tabLst>
              <a:defRPr/>
            </a:pPr>
            <a:r>
              <a:rPr lang="es-ES" sz="2000" b="1" kern="1200" dirty="0">
                <a:latin typeface="Calibri" panose="020F0502020204030204" pitchFamily="34" charset="0"/>
                <a:ea typeface="Calibri" panose="020F0502020204030204" pitchFamily="34" charset="0"/>
              </a:rPr>
              <a:t>LA TECNOLOGÍA DIGITAL Y LOS MEDIOS DE COMUNICACIÓN</a:t>
            </a:r>
            <a:endParaRPr lang="es-AR" sz="2000" b="1" kern="1200" dirty="0">
              <a:solidFill>
                <a:prstClr val="white"/>
              </a:solidFill>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
                <a:srgbClr val="000000"/>
              </a:buClr>
              <a:buSzPts val="1800"/>
              <a:buFontTx/>
              <a:buNone/>
              <a:tabLst/>
              <a:defRPr/>
            </a:pPr>
            <a:endParaRPr kumimoji="0" lang="es-ES" sz="2000" b="1" i="0" u="none" strike="noStrike" kern="1200" cap="none" spc="0" normalizeH="0" baseline="0" noProof="0" dirty="0">
              <a:ln>
                <a:noFill/>
              </a:ln>
              <a:solidFill>
                <a:srgbClr val="FFFFFF"/>
              </a:solidFill>
              <a:effectLst/>
              <a:uLnTx/>
              <a:uFillTx/>
              <a:latin typeface="Calibri"/>
              <a:ea typeface="Calibri"/>
              <a:cs typeface="Calibri"/>
              <a:sym typeface="Calibri"/>
            </a:endParaRPr>
          </a:p>
        </p:txBody>
      </p:sp>
      <p:pic>
        <p:nvPicPr>
          <p:cNvPr id="4098" name="Picture 2">
            <a:extLst>
              <a:ext uri="{FF2B5EF4-FFF2-40B4-BE49-F238E27FC236}">
                <a16:creationId xmlns:a16="http://schemas.microsoft.com/office/drawing/2014/main" id="{230156A2-78DB-6487-D63A-3D32A68820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7975" y="1341231"/>
            <a:ext cx="2496840" cy="3775291"/>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E03BB9FA-3A17-A100-44B6-1AEA360346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975" y="5071683"/>
            <a:ext cx="2496839" cy="1625979"/>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a:extLst>
              <a:ext uri="{FF2B5EF4-FFF2-40B4-BE49-F238E27FC236}">
                <a16:creationId xmlns:a16="http://schemas.microsoft.com/office/drawing/2014/main" id="{7FA0C032-3B76-5B3D-DC0D-A06566E047F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585" r="13003"/>
          <a:stretch>
            <a:fillRect/>
          </a:stretch>
        </p:blipFill>
        <p:spPr bwMode="auto">
          <a:xfrm>
            <a:off x="5879066" y="225524"/>
            <a:ext cx="2970932" cy="2805880"/>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482;p27">
            <a:extLst>
              <a:ext uri="{FF2B5EF4-FFF2-40B4-BE49-F238E27FC236}">
                <a16:creationId xmlns:a16="http://schemas.microsoft.com/office/drawing/2014/main" id="{CED7ADEA-DA8C-65B9-ECDE-434FFC4DCD19}"/>
              </a:ext>
            </a:extLst>
          </p:cNvPr>
          <p:cNvSpPr txBox="1"/>
          <p:nvPr/>
        </p:nvSpPr>
        <p:spPr>
          <a:xfrm>
            <a:off x="6372225" y="3135468"/>
            <a:ext cx="2771775" cy="30773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Calibri"/>
              <a:buNone/>
            </a:pPr>
            <a:r>
              <a:rPr lang="es-AR" b="1" i="0" u="none" strike="noStrike" cap="none" dirty="0" err="1">
                <a:solidFill>
                  <a:schemeClr val="tx1"/>
                </a:solidFill>
                <a:latin typeface="Calibri"/>
                <a:ea typeface="Calibri"/>
                <a:cs typeface="Calibri"/>
                <a:sym typeface="Calibri"/>
              </a:rPr>
              <a:t>Kresge</a:t>
            </a:r>
            <a:r>
              <a:rPr lang="es-AR" b="1" i="0" u="none" strike="noStrike" cap="none" dirty="0">
                <a:solidFill>
                  <a:schemeClr val="tx1"/>
                </a:solidFill>
                <a:latin typeface="Calibri"/>
                <a:ea typeface="Calibri"/>
                <a:cs typeface="Calibri"/>
                <a:sym typeface="Calibri"/>
              </a:rPr>
              <a:t> </a:t>
            </a:r>
            <a:r>
              <a:rPr lang="es-AR" b="1" i="0" u="none" strike="noStrike" cap="none" dirty="0" err="1">
                <a:solidFill>
                  <a:schemeClr val="tx1"/>
                </a:solidFill>
                <a:latin typeface="Calibri"/>
                <a:ea typeface="Calibri"/>
                <a:cs typeface="Calibri"/>
                <a:sym typeface="Calibri"/>
              </a:rPr>
              <a:t>College</a:t>
            </a:r>
            <a:r>
              <a:rPr lang="es-AR" b="1" i="0" u="none" strike="noStrike" cap="none" dirty="0">
                <a:solidFill>
                  <a:schemeClr val="tx1"/>
                </a:solidFill>
                <a:latin typeface="Calibri"/>
                <a:ea typeface="Calibri"/>
                <a:cs typeface="Calibri"/>
                <a:sym typeface="Calibri"/>
              </a:rPr>
              <a:t> </a:t>
            </a:r>
            <a:r>
              <a:rPr lang="es-AR" b="0" i="0" u="none" strike="noStrike" cap="none" dirty="0">
                <a:solidFill>
                  <a:schemeClr val="tx1"/>
                </a:solidFill>
                <a:latin typeface="Calibri"/>
                <a:ea typeface="Calibri"/>
                <a:cs typeface="Calibri"/>
                <a:sym typeface="Calibri"/>
              </a:rPr>
              <a:t>– Charles Moore</a:t>
            </a:r>
            <a:endParaRPr dirty="0">
              <a:solidFill>
                <a:schemeClr val="tx1"/>
              </a:solidFill>
            </a:endParaRPr>
          </a:p>
        </p:txBody>
      </p:sp>
      <p:sp>
        <p:nvSpPr>
          <p:cNvPr id="6" name="CuadroTexto 5">
            <a:extLst>
              <a:ext uri="{FF2B5EF4-FFF2-40B4-BE49-F238E27FC236}">
                <a16:creationId xmlns:a16="http://schemas.microsoft.com/office/drawing/2014/main" id="{B2D3314C-8638-6A48-6292-9C76E049E9FC}"/>
              </a:ext>
            </a:extLst>
          </p:cNvPr>
          <p:cNvSpPr txBox="1"/>
          <p:nvPr/>
        </p:nvSpPr>
        <p:spPr>
          <a:xfrm>
            <a:off x="5879066" y="5884672"/>
            <a:ext cx="2198372" cy="307777"/>
          </a:xfrm>
          <a:prstGeom prst="rect">
            <a:avLst/>
          </a:prstGeom>
          <a:noFill/>
        </p:spPr>
        <p:txBody>
          <a:bodyPr wrap="square">
            <a:spAutoFit/>
          </a:bodyPr>
          <a:lstStyle/>
          <a:p>
            <a:r>
              <a:rPr lang="es-ES" b="1" dirty="0">
                <a:solidFill>
                  <a:schemeClr val="tx1"/>
                </a:solidFill>
                <a:latin typeface="+mn-lt"/>
              </a:rPr>
              <a:t>"</a:t>
            </a:r>
            <a:r>
              <a:rPr lang="es-ES" b="1" dirty="0" err="1">
                <a:solidFill>
                  <a:schemeClr val="tx1"/>
                </a:solidFill>
                <a:latin typeface="+mn-lt"/>
              </a:rPr>
              <a:t>Hy</a:t>
            </a:r>
            <a:r>
              <a:rPr lang="es-ES" b="1" dirty="0">
                <a:solidFill>
                  <a:schemeClr val="tx1"/>
                </a:solidFill>
                <a:latin typeface="+mn-lt"/>
              </a:rPr>
              <a:t>-Fi Pavilion - </a:t>
            </a:r>
            <a:r>
              <a:rPr lang="es-ES" b="1" dirty="0" err="1">
                <a:solidFill>
                  <a:schemeClr val="tx1"/>
                </a:solidFill>
                <a:latin typeface="+mn-lt"/>
              </a:rPr>
              <a:t>The</a:t>
            </a:r>
            <a:r>
              <a:rPr lang="es-ES" b="1" dirty="0">
                <a:solidFill>
                  <a:schemeClr val="tx1"/>
                </a:solidFill>
                <a:latin typeface="+mn-lt"/>
              </a:rPr>
              <a:t> Living</a:t>
            </a:r>
            <a:endParaRPr lang="es-AR" dirty="0">
              <a:solidFill>
                <a:schemeClr val="tx1"/>
              </a:solidFill>
              <a:latin typeface="+mn-lt"/>
            </a:endParaRPr>
          </a:p>
        </p:txBody>
      </p:sp>
      <p:pic>
        <p:nvPicPr>
          <p:cNvPr id="4104" name="Picture 8">
            <a:extLst>
              <a:ext uri="{FF2B5EF4-FFF2-40B4-BE49-F238E27FC236}">
                <a16:creationId xmlns:a16="http://schemas.microsoft.com/office/drawing/2014/main" id="{0353A70C-E3F6-BD0B-ED2B-86CA5649F56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93402" y="1831635"/>
            <a:ext cx="1888185" cy="2416876"/>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n 3">
            <a:extLst>
              <a:ext uri="{FF2B5EF4-FFF2-40B4-BE49-F238E27FC236}">
                <a16:creationId xmlns:a16="http://schemas.microsoft.com/office/drawing/2014/main" id="{E5F30F5F-BD62-CADB-6485-C0DAEB2EE623}"/>
              </a:ext>
            </a:extLst>
          </p:cNvPr>
          <p:cNvPicPr>
            <a:picLocks noChangeAspect="1"/>
          </p:cNvPicPr>
          <p:nvPr/>
        </p:nvPicPr>
        <p:blipFill>
          <a:blip r:embed="rId6"/>
          <a:stretch>
            <a:fillRect/>
          </a:stretch>
        </p:blipFill>
        <p:spPr>
          <a:xfrm>
            <a:off x="3093402" y="4453157"/>
            <a:ext cx="2646066" cy="2050040"/>
          </a:xfrm>
          <a:prstGeom prst="rect">
            <a:avLst/>
          </a:prstGeom>
        </p:spPr>
      </p:pic>
      <p:pic>
        <p:nvPicPr>
          <p:cNvPr id="5" name="Imagen 4" descr="Imagen que contiene Gráfico de superficie&#10;&#10;El contenido generado por IA puede ser incorrecto.">
            <a:extLst>
              <a:ext uri="{FF2B5EF4-FFF2-40B4-BE49-F238E27FC236}">
                <a16:creationId xmlns:a16="http://schemas.microsoft.com/office/drawing/2014/main" id="{FB0A8987-181C-2BC4-8C11-AA84E1280D16}"/>
              </a:ext>
            </a:extLst>
          </p:cNvPr>
          <p:cNvPicPr>
            <a:picLocks noChangeAspect="1"/>
          </p:cNvPicPr>
          <p:nvPr/>
        </p:nvPicPr>
        <p:blipFill>
          <a:blip r:embed="rId7"/>
          <a:stretch>
            <a:fillRect/>
          </a:stretch>
        </p:blipFill>
        <p:spPr>
          <a:xfrm>
            <a:off x="6028055" y="4473869"/>
            <a:ext cx="2336800" cy="1306739"/>
          </a:xfrm>
          <a:prstGeom prst="rect">
            <a:avLst/>
          </a:prstGeom>
        </p:spPr>
      </p:pic>
      <p:pic>
        <p:nvPicPr>
          <p:cNvPr id="8" name="1 Imagen" descr="179 Beij_0.tmp">
            <a:extLst>
              <a:ext uri="{FF2B5EF4-FFF2-40B4-BE49-F238E27FC236}">
                <a16:creationId xmlns:a16="http://schemas.microsoft.com/office/drawing/2014/main" id="{9FDE8426-0BAA-DFBA-DA7C-6DA20516F812}"/>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4140640" y="1193702"/>
            <a:ext cx="1598828" cy="1199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8156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0-#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nodeType="afterEffect">
                                  <p:stCondLst>
                                    <p:cond delay="0"/>
                                  </p:stCondLst>
                                  <p:childTnLst>
                                    <p:set>
                                      <p:cBhvr>
                                        <p:cTn id="11" dur="1" fill="hold">
                                          <p:stCondLst>
                                            <p:cond delay="0"/>
                                          </p:stCondLst>
                                        </p:cTn>
                                        <p:tgtEl>
                                          <p:spTgt spid="4102"/>
                                        </p:tgtEl>
                                        <p:attrNameLst>
                                          <p:attrName>style.visibility</p:attrName>
                                        </p:attrNameLst>
                                      </p:cBhvr>
                                      <p:to>
                                        <p:strVal val="visible"/>
                                      </p:to>
                                    </p:set>
                                    <p:animEffect transition="in" filter="fade">
                                      <p:cBhvr>
                                        <p:cTn id="12" dur="500"/>
                                        <p:tgtEl>
                                          <p:spTgt spid="410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098"/>
                                        </p:tgtEl>
                                        <p:attrNameLst>
                                          <p:attrName>style.visibility</p:attrName>
                                        </p:attrNameLst>
                                      </p:cBhvr>
                                      <p:to>
                                        <p:strVal val="visible"/>
                                      </p:to>
                                    </p:set>
                                    <p:animEffect transition="in" filter="fade">
                                      <p:cBhvr>
                                        <p:cTn id="20" dur="500"/>
                                        <p:tgtEl>
                                          <p:spTgt spid="4098"/>
                                        </p:tgtEl>
                                      </p:cBhvr>
                                    </p:animEffect>
                                  </p:childTnLst>
                                </p:cTn>
                              </p:par>
                            </p:childTnLst>
                          </p:cTn>
                        </p:par>
                        <p:par>
                          <p:cTn id="21" fill="hold">
                            <p:stCondLst>
                              <p:cond delay="500"/>
                            </p:stCondLst>
                            <p:childTnLst>
                              <p:par>
                                <p:cTn id="22" presetID="10" presetClass="entr" presetSubtype="0" fill="hold" nodeType="afterEffect">
                                  <p:stCondLst>
                                    <p:cond delay="0"/>
                                  </p:stCondLst>
                                  <p:childTnLst>
                                    <p:set>
                                      <p:cBhvr>
                                        <p:cTn id="23" dur="1" fill="hold">
                                          <p:stCondLst>
                                            <p:cond delay="0"/>
                                          </p:stCondLst>
                                        </p:cTn>
                                        <p:tgtEl>
                                          <p:spTgt spid="4100"/>
                                        </p:tgtEl>
                                        <p:attrNameLst>
                                          <p:attrName>style.visibility</p:attrName>
                                        </p:attrNameLst>
                                      </p:cBhvr>
                                      <p:to>
                                        <p:strVal val="visible"/>
                                      </p:to>
                                    </p:set>
                                    <p:animEffect transition="in" filter="fade">
                                      <p:cBhvr>
                                        <p:cTn id="24" dur="500"/>
                                        <p:tgtEl>
                                          <p:spTgt spid="4100"/>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4104"/>
                                        </p:tgtEl>
                                        <p:attrNameLst>
                                          <p:attrName>style.visibility</p:attrName>
                                        </p:attrNameLst>
                                      </p:cBhvr>
                                      <p:to>
                                        <p:strVal val="visible"/>
                                      </p:to>
                                    </p:set>
                                    <p:animEffect transition="in" filter="fade">
                                      <p:cBhvr>
                                        <p:cTn id="29" dur="500"/>
                                        <p:tgtEl>
                                          <p:spTgt spid="4104"/>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fade">
                                      <p:cBhvr>
                                        <p:cTn id="39" dur="500"/>
                                        <p:tgtEl>
                                          <p:spTgt spid="4"/>
                                        </p:tgtEl>
                                      </p:cBhvr>
                                    </p:animEffect>
                                  </p:childTnLst>
                                </p:cTn>
                              </p:par>
                              <p:par>
                                <p:cTn id="40" presetID="10" presetClass="entr" presetSubtype="0" fill="hold" nodeType="with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500"/>
                                        <p:tgtEl>
                                          <p:spTgt spid="5"/>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fade">
                                      <p:cBhvr>
                                        <p:cTn id="4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alpha val="75000"/>
          </a:schemeClr>
        </a:solidFill>
        <a:effectLst/>
      </p:bgPr>
    </p:bg>
    <p:spTree>
      <p:nvGrpSpPr>
        <p:cNvPr id="1" name="">
          <a:extLst>
            <a:ext uri="{FF2B5EF4-FFF2-40B4-BE49-F238E27FC236}">
              <a16:creationId xmlns:a16="http://schemas.microsoft.com/office/drawing/2014/main" id="{0CE1A4F7-D0A5-5FD2-CC51-18901B9C2F51}"/>
            </a:ext>
          </a:extLst>
        </p:cNvPr>
        <p:cNvGrpSpPr/>
        <p:nvPr/>
      </p:nvGrpSpPr>
      <p:grpSpPr>
        <a:xfrm>
          <a:off x="0" y="0"/>
          <a:ext cx="0" cy="0"/>
          <a:chOff x="0" y="0"/>
          <a:chExt cx="0" cy="0"/>
        </a:xfrm>
      </p:grpSpPr>
      <p:sp>
        <p:nvSpPr>
          <p:cNvPr id="311298" name="AutoShape 2" descr="Le Corbusier, Maison Dom-Ino proyecto 1915 1">
            <a:extLst>
              <a:ext uri="{FF2B5EF4-FFF2-40B4-BE49-F238E27FC236}">
                <a16:creationId xmlns:a16="http://schemas.microsoft.com/office/drawing/2014/main" id="{44ADF330-8F6E-A52B-89A5-9BB9672B2024}"/>
              </a:ext>
            </a:extLst>
          </p:cNvP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Google Shape;377;p16">
            <a:extLst>
              <a:ext uri="{FF2B5EF4-FFF2-40B4-BE49-F238E27FC236}">
                <a16:creationId xmlns:a16="http://schemas.microsoft.com/office/drawing/2014/main" id="{80D4EAB8-D3E3-1D61-70E4-34FFC5522DC2}"/>
              </a:ext>
            </a:extLst>
          </p:cNvPr>
          <p:cNvSpPr/>
          <p:nvPr/>
        </p:nvSpPr>
        <p:spPr>
          <a:xfrm>
            <a:off x="307975" y="427390"/>
            <a:ext cx="3914850" cy="1026968"/>
          </a:xfrm>
          <a:prstGeom prst="homePlate">
            <a:avLst>
              <a:gd name="adj" fmla="val 5000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a:buSzPts val="1800"/>
              <a:defRPr/>
            </a:pPr>
            <a:endParaRPr lang="es-ES" sz="2000" b="1" kern="1200" dirty="0">
              <a:latin typeface="Calibri" panose="020F0502020204030204" pitchFamily="34" charset="0"/>
              <a:ea typeface="Calibri" panose="020F0502020204030204" pitchFamily="34" charset="0"/>
            </a:endParaRPr>
          </a:p>
          <a:p>
            <a:pPr lvl="0">
              <a:buSzPts val="1800"/>
              <a:defRPr/>
            </a:pPr>
            <a:r>
              <a:rPr lang="es-AR" sz="2000" b="1" kern="1200" dirty="0">
                <a:latin typeface="Calibri"/>
                <a:ea typeface="Calibri"/>
                <a:cs typeface="Calibri"/>
                <a:sym typeface="Calibri"/>
              </a:rPr>
              <a:t>L</a:t>
            </a:r>
            <a:r>
              <a:rPr lang="es-AR" sz="2000" b="1" kern="1200" dirty="0">
                <a:latin typeface="Calibri" panose="020F0502020204030204" pitchFamily="34" charset="0"/>
                <a:ea typeface="Calibri" panose="020F0502020204030204" pitchFamily="34" charset="0"/>
              </a:rPr>
              <a:t>AS EXPRESIONES ARTÍSTICAS CONTEMPORÁNEAS </a:t>
            </a:r>
            <a:endParaRPr lang="es-AR" sz="2000" b="1" kern="1200" dirty="0">
              <a:solidFill>
                <a:prstClr val="white"/>
              </a:solidFill>
              <a:latin typeface="Calibri"/>
            </a:endParaRPr>
          </a:p>
          <a:p>
            <a:pPr marL="0" marR="0" lvl="0" indent="0" algn="l" defTabSz="914400" rtl="0" eaLnBrk="1" fontAlgn="auto" latinLnBrk="0" hangingPunct="1">
              <a:lnSpc>
                <a:spcPct val="100000"/>
              </a:lnSpc>
              <a:spcBef>
                <a:spcPts val="0"/>
              </a:spcBef>
              <a:spcAft>
                <a:spcPts val="0"/>
              </a:spcAft>
              <a:buClr>
                <a:srgbClr val="000000"/>
              </a:buClr>
              <a:buSzPts val="1800"/>
              <a:buFontTx/>
              <a:buNone/>
              <a:tabLst/>
              <a:defRPr/>
            </a:pPr>
            <a:endParaRPr kumimoji="0" lang="es-ES" sz="2000" b="1" i="0" u="none" strike="noStrike" kern="1200" cap="none" spc="0" normalizeH="0" baseline="0" noProof="0" dirty="0">
              <a:ln>
                <a:noFill/>
              </a:ln>
              <a:solidFill>
                <a:srgbClr val="FFFFFF"/>
              </a:solidFill>
              <a:effectLst/>
              <a:uLnTx/>
              <a:uFillTx/>
              <a:latin typeface="Calibri"/>
              <a:ea typeface="Calibri"/>
              <a:cs typeface="Calibri"/>
              <a:sym typeface="Calibri"/>
            </a:endParaRPr>
          </a:p>
        </p:txBody>
      </p:sp>
      <p:pic>
        <p:nvPicPr>
          <p:cNvPr id="4" name="Picture 2">
            <a:extLst>
              <a:ext uri="{FF2B5EF4-FFF2-40B4-BE49-F238E27FC236}">
                <a16:creationId xmlns:a16="http://schemas.microsoft.com/office/drawing/2014/main" id="{E605424E-4915-4B6F-4986-6AF81A390B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7975" y="1661586"/>
            <a:ext cx="3632653" cy="230068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a:extLst>
              <a:ext uri="{FF2B5EF4-FFF2-40B4-BE49-F238E27FC236}">
                <a16:creationId xmlns:a16="http://schemas.microsoft.com/office/drawing/2014/main" id="{DD0EA57E-F3B9-806C-FC99-EE76D32FA3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307975" y="4067846"/>
            <a:ext cx="3632653" cy="268129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 name="Imagen 5">
            <a:extLst>
              <a:ext uri="{FF2B5EF4-FFF2-40B4-BE49-F238E27FC236}">
                <a16:creationId xmlns:a16="http://schemas.microsoft.com/office/drawing/2014/main" id="{079D1003-CC90-9455-8FE5-CA028FE030DF}"/>
              </a:ext>
            </a:extLst>
          </p:cNvPr>
          <p:cNvPicPr>
            <a:picLocks noChangeAspect="1"/>
          </p:cNvPicPr>
          <p:nvPr/>
        </p:nvPicPr>
        <p:blipFill>
          <a:blip r:embed="rId4"/>
          <a:stretch>
            <a:fillRect/>
          </a:stretch>
        </p:blipFill>
        <p:spPr>
          <a:xfrm>
            <a:off x="4572000" y="640094"/>
            <a:ext cx="4116332" cy="2318449"/>
          </a:xfrm>
          <a:prstGeom prst="rect">
            <a:avLst/>
          </a:prstGeom>
        </p:spPr>
      </p:pic>
      <p:pic>
        <p:nvPicPr>
          <p:cNvPr id="7" name="Imagen 6">
            <a:extLst>
              <a:ext uri="{FF2B5EF4-FFF2-40B4-BE49-F238E27FC236}">
                <a16:creationId xmlns:a16="http://schemas.microsoft.com/office/drawing/2014/main" id="{64D79A09-0D41-4F5A-CF5A-C8947DFF91AF}"/>
              </a:ext>
            </a:extLst>
          </p:cNvPr>
          <p:cNvPicPr>
            <a:picLocks noChangeAspect="1"/>
          </p:cNvPicPr>
          <p:nvPr/>
        </p:nvPicPr>
        <p:blipFill>
          <a:blip r:embed="rId5"/>
          <a:stretch>
            <a:fillRect/>
          </a:stretch>
        </p:blipFill>
        <p:spPr>
          <a:xfrm>
            <a:off x="4572000" y="3096496"/>
            <a:ext cx="4116332" cy="3134219"/>
          </a:xfrm>
          <a:prstGeom prst="rect">
            <a:avLst/>
          </a:prstGeom>
        </p:spPr>
      </p:pic>
    </p:spTree>
    <p:extLst>
      <p:ext uri="{BB962C8B-B14F-4D97-AF65-F5344CB8AC3E}">
        <p14:creationId xmlns:p14="http://schemas.microsoft.com/office/powerpoint/2010/main" val="3723581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0-#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1">
            <a:alpha val="75000"/>
          </a:schemeClr>
        </a:solidFill>
        <a:effectLst/>
      </p:bgPr>
    </p:bg>
    <p:spTree>
      <p:nvGrpSpPr>
        <p:cNvPr id="1" name="">
          <a:extLst>
            <a:ext uri="{FF2B5EF4-FFF2-40B4-BE49-F238E27FC236}">
              <a16:creationId xmlns:a16="http://schemas.microsoft.com/office/drawing/2014/main" id="{11234F04-0F5A-FB5B-EAF8-85A9C355C527}"/>
            </a:ext>
          </a:extLst>
        </p:cNvPr>
        <p:cNvGrpSpPr/>
        <p:nvPr/>
      </p:nvGrpSpPr>
      <p:grpSpPr>
        <a:xfrm>
          <a:off x="0" y="0"/>
          <a:ext cx="0" cy="0"/>
          <a:chOff x="0" y="0"/>
          <a:chExt cx="0" cy="0"/>
        </a:xfrm>
      </p:grpSpPr>
      <p:sp>
        <p:nvSpPr>
          <p:cNvPr id="311298" name="AutoShape 2" descr="Le Corbusier, Maison Dom-Ino proyecto 1915 1">
            <a:extLst>
              <a:ext uri="{FF2B5EF4-FFF2-40B4-BE49-F238E27FC236}">
                <a16:creationId xmlns:a16="http://schemas.microsoft.com/office/drawing/2014/main" id="{F58F58BB-B0DB-37D3-AE2C-F38C2A6B8D99}"/>
              </a:ext>
            </a:extLst>
          </p:cNvP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Arial"/>
              <a:sym typeface="Arial"/>
            </a:endParaRPr>
          </a:p>
        </p:txBody>
      </p:sp>
      <p:sp>
        <p:nvSpPr>
          <p:cNvPr id="5" name="CuadroTexto 4">
            <a:extLst>
              <a:ext uri="{FF2B5EF4-FFF2-40B4-BE49-F238E27FC236}">
                <a16:creationId xmlns:a16="http://schemas.microsoft.com/office/drawing/2014/main" id="{830E0ED5-9D23-0AE1-E5DD-E02B4FF030F2}"/>
              </a:ext>
            </a:extLst>
          </p:cNvPr>
          <p:cNvSpPr txBox="1"/>
          <p:nvPr/>
        </p:nvSpPr>
        <p:spPr>
          <a:xfrm>
            <a:off x="0" y="0"/>
            <a:ext cx="9252857" cy="6899453"/>
          </a:xfrm>
          <a:prstGeom prst="rect">
            <a:avLst/>
          </a:prstGeom>
          <a:solidFill>
            <a:schemeClr val="tx1">
              <a:lumMod val="85000"/>
            </a:schemeClr>
          </a:solidFill>
        </p:spPr>
        <p:txBody>
          <a:bodyPr wrap="square">
            <a:spAutoFit/>
          </a:bodyPr>
          <a:lstStyle/>
          <a:p>
            <a:pPr marL="0" marR="342900" lvl="0" indent="0" algn="l" defTabSz="914400" rtl="0" eaLnBrk="1" fontAlgn="auto" latinLnBrk="0" hangingPunct="1">
              <a:lnSpc>
                <a:spcPct val="97000"/>
              </a:lnSpc>
              <a:spcBef>
                <a:spcPts val="0"/>
              </a:spcBef>
              <a:spcAft>
                <a:spcPts val="0"/>
              </a:spcAft>
              <a:buClr>
                <a:srgbClr val="000000"/>
              </a:buClr>
              <a:buSzTx/>
              <a:buFont typeface="Arial"/>
              <a:buNone/>
              <a:tabLst>
                <a:tab pos="302260" algn="l"/>
              </a:tabLst>
              <a:defRPr/>
            </a:pPr>
            <a:r>
              <a:rPr kumimoji="0" lang="es-AR" sz="1600" b="1"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rPr>
              <a:t>F - Utilizar</a:t>
            </a:r>
            <a:r>
              <a:rPr kumimoji="0" lang="es-AR" sz="1600" b="0"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rPr>
              <a:t> </a:t>
            </a:r>
            <a:r>
              <a:rPr kumimoji="0" lang="es-AR" sz="1600" b="1"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rPr>
              <a:t>la misma hipótesis</a:t>
            </a:r>
            <a:r>
              <a:rPr kumimoji="0" lang="es-AR" sz="1600" b="0"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rPr>
              <a:t> o </a:t>
            </a:r>
            <a:r>
              <a:rPr kumimoji="0" lang="es-AR" sz="1600" b="1"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rPr>
              <a:t>interrogante</a:t>
            </a:r>
            <a:r>
              <a:rPr kumimoji="0" lang="es-AR" sz="1600" b="0"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rPr>
              <a:t> elaborada para la parte de Ciudad, si permite analizar comparativamente las tres obras seleccionadas, </a:t>
            </a:r>
            <a:r>
              <a:rPr kumimoji="0" lang="es-AR" sz="1600" b="1"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rPr>
              <a:t>o formular una nueva</a:t>
            </a:r>
            <a:r>
              <a:rPr kumimoji="0" lang="es-AR" sz="1600" b="0"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rPr>
              <a:t> hipótesis o interrogante tomando como eje una o más de las mismas problemáticas:</a:t>
            </a:r>
            <a:endParaRPr kumimoji="0" lang="es-AR" sz="2000" b="0"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endParaRPr>
          </a:p>
          <a:p>
            <a:pPr marL="498475" marR="342900" lvl="0" indent="-228600" algn="l" defTabSz="914400" rtl="0" eaLnBrk="1" fontAlgn="auto" latinLnBrk="0" hangingPunct="1">
              <a:lnSpc>
                <a:spcPct val="97000"/>
              </a:lnSpc>
              <a:spcBef>
                <a:spcPts val="0"/>
              </a:spcBef>
              <a:spcAft>
                <a:spcPts val="0"/>
              </a:spcAft>
              <a:buClr>
                <a:srgbClr val="000000"/>
              </a:buClr>
              <a:buSzTx/>
              <a:buFont typeface="Arial"/>
              <a:buNone/>
              <a:tabLst>
                <a:tab pos="302260" algn="l"/>
              </a:tabLst>
              <a:defRPr/>
            </a:pPr>
            <a:r>
              <a:rPr kumimoji="0" lang="es-AR" sz="1600" b="0"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rPr>
              <a:t> </a:t>
            </a:r>
            <a:endParaRPr kumimoji="0" lang="es-AR" sz="2000" b="0"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endParaRPr>
          </a:p>
          <a:p>
            <a:pPr marL="498475" marR="342900" lvl="0" indent="-228600" algn="l" defTabSz="914400" rtl="0" eaLnBrk="1" fontAlgn="auto" latinLnBrk="0" hangingPunct="1">
              <a:lnSpc>
                <a:spcPct val="97000"/>
              </a:lnSpc>
              <a:spcBef>
                <a:spcPts val="0"/>
              </a:spcBef>
              <a:spcAft>
                <a:spcPts val="0"/>
              </a:spcAft>
              <a:buClr>
                <a:srgbClr val="000000"/>
              </a:buClr>
              <a:buSzTx/>
              <a:buFont typeface="Arial"/>
              <a:buNone/>
              <a:tabLst>
                <a:tab pos="302260" algn="l"/>
              </a:tabLst>
              <a:defRPr/>
            </a:pPr>
            <a:r>
              <a:rPr kumimoji="0" lang="es-AR" sz="1600" b="0"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rPr>
              <a:t>1. La respuesta a problemáticas regionales, sectoriales o sociales.</a:t>
            </a:r>
            <a:endParaRPr kumimoji="0" lang="es-AR" sz="2000" b="0"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endParaRPr>
          </a:p>
          <a:p>
            <a:pPr marL="498475" marR="342900" lvl="0" indent="-228600" algn="l" defTabSz="914400" rtl="0" eaLnBrk="1" fontAlgn="auto" latinLnBrk="0" hangingPunct="1">
              <a:lnSpc>
                <a:spcPct val="97000"/>
              </a:lnSpc>
              <a:spcBef>
                <a:spcPts val="0"/>
              </a:spcBef>
              <a:spcAft>
                <a:spcPts val="0"/>
              </a:spcAft>
              <a:buClr>
                <a:srgbClr val="000000"/>
              </a:buClr>
              <a:buSzTx/>
              <a:buFont typeface="Arial"/>
              <a:buNone/>
              <a:tabLst>
                <a:tab pos="302260" algn="l"/>
              </a:tabLst>
              <a:defRPr/>
            </a:pPr>
            <a:r>
              <a:rPr kumimoji="0" lang="es-AR" sz="1600" b="0"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rPr>
              <a:t>2. La contribución a la mejora del espacio urbano (público o privado).</a:t>
            </a:r>
            <a:endParaRPr kumimoji="0" lang="es-AR" sz="2000" b="0"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endParaRPr>
          </a:p>
          <a:p>
            <a:pPr marL="498475" marR="342900" lvl="0" indent="-228600" algn="l" defTabSz="914400" rtl="0" eaLnBrk="1" fontAlgn="auto" latinLnBrk="0" hangingPunct="1">
              <a:lnSpc>
                <a:spcPct val="97000"/>
              </a:lnSpc>
              <a:spcBef>
                <a:spcPts val="0"/>
              </a:spcBef>
              <a:spcAft>
                <a:spcPts val="0"/>
              </a:spcAft>
              <a:buClr>
                <a:srgbClr val="000000"/>
              </a:buClr>
              <a:buSzTx/>
              <a:buFont typeface="Arial"/>
              <a:buNone/>
              <a:tabLst>
                <a:tab pos="302260" algn="l"/>
              </a:tabLst>
              <a:defRPr/>
            </a:pPr>
            <a:r>
              <a:rPr kumimoji="0" lang="es-AR" sz="1600" b="0"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rPr>
              <a:t>3. La valorización de las preexistencias y del patrimonio.</a:t>
            </a:r>
            <a:endParaRPr kumimoji="0" lang="es-AR" sz="2000" b="0"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endParaRPr>
          </a:p>
          <a:p>
            <a:pPr marL="498475" marR="342900" lvl="0" indent="-228600" algn="l" defTabSz="914400" rtl="0" eaLnBrk="1" fontAlgn="auto" latinLnBrk="0" hangingPunct="1">
              <a:lnSpc>
                <a:spcPct val="97000"/>
              </a:lnSpc>
              <a:spcBef>
                <a:spcPts val="0"/>
              </a:spcBef>
              <a:spcAft>
                <a:spcPts val="0"/>
              </a:spcAft>
              <a:buClr>
                <a:srgbClr val="000000"/>
              </a:buClr>
              <a:buSzTx/>
              <a:buFont typeface="Arial"/>
              <a:buNone/>
              <a:tabLst>
                <a:tab pos="302260" algn="l"/>
              </a:tabLst>
              <a:defRPr/>
            </a:pPr>
            <a:r>
              <a:rPr kumimoji="0" lang="es-AR" sz="1600" b="0"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rPr>
              <a:t>4. La minimización del impacto ambiental.</a:t>
            </a:r>
            <a:endParaRPr kumimoji="0" lang="es-AR" sz="2000" b="0"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endParaRPr>
          </a:p>
          <a:p>
            <a:pPr marL="498475" marR="342900" lvl="0" indent="-228600" algn="l" defTabSz="914400" rtl="0" eaLnBrk="1" fontAlgn="auto" latinLnBrk="0" hangingPunct="1">
              <a:lnSpc>
                <a:spcPct val="97000"/>
              </a:lnSpc>
              <a:spcBef>
                <a:spcPts val="0"/>
              </a:spcBef>
              <a:spcAft>
                <a:spcPts val="0"/>
              </a:spcAft>
              <a:buClr>
                <a:srgbClr val="000000"/>
              </a:buClr>
              <a:buSzTx/>
              <a:buFont typeface="Arial"/>
              <a:buNone/>
              <a:tabLst>
                <a:tab pos="302260" algn="l"/>
              </a:tabLst>
              <a:defRPr/>
            </a:pPr>
            <a:r>
              <a:rPr kumimoji="0" lang="es-AR" sz="1600" b="0"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rPr>
              <a:t>5. La respuesta a los paradigmas contemporáneos.</a:t>
            </a:r>
            <a:endParaRPr kumimoji="0" lang="es-AR" sz="2000" b="0"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endParaRPr>
          </a:p>
          <a:p>
            <a:pPr marL="498475" marR="342900" lvl="0" indent="-228600" algn="l" defTabSz="914400" rtl="0" eaLnBrk="1" fontAlgn="auto" latinLnBrk="0" hangingPunct="1">
              <a:lnSpc>
                <a:spcPct val="97000"/>
              </a:lnSpc>
              <a:spcBef>
                <a:spcPts val="0"/>
              </a:spcBef>
              <a:spcAft>
                <a:spcPts val="0"/>
              </a:spcAft>
              <a:buClr>
                <a:srgbClr val="000000"/>
              </a:buClr>
              <a:buSzTx/>
              <a:buFont typeface="Arial"/>
              <a:buNone/>
              <a:tabLst>
                <a:tab pos="302260" algn="l"/>
              </a:tabLst>
              <a:defRPr/>
            </a:pPr>
            <a:r>
              <a:rPr kumimoji="0" lang="es-AR" sz="1600" b="0"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rPr>
              <a:t> </a:t>
            </a:r>
          </a:p>
          <a:p>
            <a:pPr marL="498475" marR="342900" lvl="0" indent="-228600" algn="l" defTabSz="914400" rtl="0" eaLnBrk="1" fontAlgn="auto" latinLnBrk="0" hangingPunct="1">
              <a:lnSpc>
                <a:spcPct val="97000"/>
              </a:lnSpc>
              <a:spcBef>
                <a:spcPts val="0"/>
              </a:spcBef>
              <a:spcAft>
                <a:spcPts val="0"/>
              </a:spcAft>
              <a:buClr>
                <a:srgbClr val="000000"/>
              </a:buClr>
              <a:buSzTx/>
              <a:buFont typeface="Arial"/>
              <a:buNone/>
              <a:tabLst>
                <a:tab pos="302260" algn="l"/>
              </a:tabLst>
              <a:defRPr/>
            </a:pPr>
            <a:endParaRPr kumimoji="0" lang="es-AR" sz="2000" b="0"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endParaRPr>
          </a:p>
          <a:p>
            <a:pPr marL="0" marR="342900" lvl="0" indent="0" algn="l" defTabSz="914400" rtl="0" eaLnBrk="1" fontAlgn="auto" latinLnBrk="0" hangingPunct="1">
              <a:lnSpc>
                <a:spcPct val="97000"/>
              </a:lnSpc>
              <a:spcBef>
                <a:spcPts val="0"/>
              </a:spcBef>
              <a:spcAft>
                <a:spcPts val="0"/>
              </a:spcAft>
              <a:buClr>
                <a:srgbClr val="000000"/>
              </a:buClr>
              <a:buSzTx/>
              <a:buFont typeface="Arial"/>
              <a:buNone/>
              <a:tabLst>
                <a:tab pos="302260" algn="l"/>
              </a:tabLst>
              <a:defRPr/>
            </a:pPr>
            <a:r>
              <a:rPr kumimoji="0" lang="es-AR" sz="1600" b="1"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rPr>
              <a:t>G - </a:t>
            </a:r>
            <a:r>
              <a:rPr kumimoji="0" lang="es-AR" sz="1600" b="0"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rPr>
              <a:t>Para </a:t>
            </a:r>
            <a:r>
              <a:rPr kumimoji="0" lang="es-AR" sz="1600" b="1"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rPr>
              <a:t>poner a prueba la hipótesis o responder</a:t>
            </a:r>
            <a:r>
              <a:rPr kumimoji="0" lang="es-AR" sz="1600" b="0"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rPr>
              <a:t> </a:t>
            </a:r>
            <a:r>
              <a:rPr kumimoji="0" lang="es-AR" sz="1600" b="1"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rPr>
              <a:t>el interrogante</a:t>
            </a:r>
            <a:r>
              <a:rPr kumimoji="0" lang="es-AR" sz="1600" b="0"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rPr>
              <a:t>,</a:t>
            </a:r>
            <a:r>
              <a:rPr kumimoji="0" lang="es-AR" sz="1600" b="1"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rPr>
              <a:t> realizar</a:t>
            </a:r>
            <a:r>
              <a:rPr kumimoji="0" lang="es-AR" sz="1600" b="0"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rPr>
              <a:t> </a:t>
            </a:r>
            <a:r>
              <a:rPr kumimoji="0" lang="es-AR" sz="1600" b="1"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rPr>
              <a:t>un análisis gráfico-conceptual</a:t>
            </a:r>
            <a:r>
              <a:rPr kumimoji="0" lang="es-AR" sz="1600" b="0"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rPr>
              <a:t> 	de las tres obras, considerando el contexto contemporáneo de las mismas en tanto:</a:t>
            </a:r>
          </a:p>
          <a:p>
            <a:pPr marL="0" marR="342900" lvl="0" indent="0" algn="l" defTabSz="914400" rtl="0" eaLnBrk="1" fontAlgn="auto" latinLnBrk="0" hangingPunct="1">
              <a:lnSpc>
                <a:spcPct val="97000"/>
              </a:lnSpc>
              <a:spcBef>
                <a:spcPts val="0"/>
              </a:spcBef>
              <a:spcAft>
                <a:spcPts val="0"/>
              </a:spcAft>
              <a:buClr>
                <a:srgbClr val="000000"/>
              </a:buClr>
              <a:buSzTx/>
              <a:buFont typeface="Arial"/>
              <a:buNone/>
              <a:tabLst>
                <a:tab pos="302260" algn="l"/>
              </a:tabLst>
              <a:defRPr/>
            </a:pPr>
            <a:endParaRPr kumimoji="0" lang="es-AR" sz="2000" b="0"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endParaRPr>
          </a:p>
          <a:p>
            <a:pPr marL="0" marR="342900" lvl="0" indent="0" algn="l" defTabSz="914400" rtl="0" eaLnBrk="1" fontAlgn="auto" latinLnBrk="0" hangingPunct="1">
              <a:lnSpc>
                <a:spcPct val="97000"/>
              </a:lnSpc>
              <a:spcBef>
                <a:spcPts val="0"/>
              </a:spcBef>
              <a:spcAft>
                <a:spcPts val="0"/>
              </a:spcAft>
              <a:buClr>
                <a:srgbClr val="000000"/>
              </a:buClr>
              <a:buSzTx/>
              <a:buFont typeface="Arial"/>
              <a:buNone/>
              <a:tabLst>
                <a:tab pos="302260" algn="l"/>
              </a:tabLst>
              <a:defRPr/>
            </a:pPr>
            <a:r>
              <a:rPr kumimoji="0" lang="es-AR" sz="1600" b="0"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rPr>
              <a:t>	La industria, las nuevas tecnologías y los modos de producción</a:t>
            </a:r>
            <a:endParaRPr kumimoji="0" lang="es-AR" sz="2000" b="0"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endParaRPr>
          </a:p>
          <a:p>
            <a:pPr marL="0" marR="342900" lvl="0" indent="0" algn="l" defTabSz="914400" rtl="0" eaLnBrk="1" fontAlgn="auto" latinLnBrk="0" hangingPunct="1">
              <a:lnSpc>
                <a:spcPct val="97000"/>
              </a:lnSpc>
              <a:spcBef>
                <a:spcPts val="0"/>
              </a:spcBef>
              <a:spcAft>
                <a:spcPts val="0"/>
              </a:spcAft>
              <a:buClr>
                <a:srgbClr val="000000"/>
              </a:buClr>
              <a:buSzTx/>
              <a:buFont typeface="Arial"/>
              <a:buNone/>
              <a:tabLst>
                <a:tab pos="302260" algn="l"/>
              </a:tabLst>
              <a:defRPr/>
            </a:pPr>
            <a:r>
              <a:rPr kumimoji="0" lang="es-AR" sz="1600" b="0"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rPr>
              <a:t>	Las ideologías sociopolíticas y las economías de mercado actuales</a:t>
            </a:r>
            <a:endParaRPr kumimoji="0" lang="es-AR" sz="2000" b="0"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endParaRPr>
          </a:p>
          <a:p>
            <a:pPr marL="0" marR="342900" lvl="0" indent="0" algn="l" defTabSz="914400" rtl="0" eaLnBrk="1" fontAlgn="auto" latinLnBrk="0" hangingPunct="1">
              <a:lnSpc>
                <a:spcPct val="97000"/>
              </a:lnSpc>
              <a:spcBef>
                <a:spcPts val="0"/>
              </a:spcBef>
              <a:spcAft>
                <a:spcPts val="0"/>
              </a:spcAft>
              <a:buClr>
                <a:srgbClr val="000000"/>
              </a:buClr>
              <a:buSzTx/>
              <a:buFont typeface="Arial"/>
              <a:buNone/>
              <a:tabLst>
                <a:tab pos="302260" algn="l"/>
              </a:tabLst>
              <a:defRPr/>
            </a:pPr>
            <a:r>
              <a:rPr kumimoji="0" lang="es-AR" sz="1600" b="0"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rPr>
              <a:t>	La tecnología digital y los medios de comunicación</a:t>
            </a:r>
            <a:endParaRPr kumimoji="0" lang="es-AR" sz="2000" b="0"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endParaRPr>
          </a:p>
          <a:p>
            <a:pPr marL="0" marR="342900" lvl="0" indent="0" algn="l" defTabSz="914400" rtl="0" eaLnBrk="1" fontAlgn="auto" latinLnBrk="0" hangingPunct="1">
              <a:lnSpc>
                <a:spcPct val="97000"/>
              </a:lnSpc>
              <a:spcBef>
                <a:spcPts val="0"/>
              </a:spcBef>
              <a:spcAft>
                <a:spcPts val="0"/>
              </a:spcAft>
              <a:buClr>
                <a:srgbClr val="000000"/>
              </a:buClr>
              <a:buSzTx/>
              <a:buFont typeface="Arial"/>
              <a:buNone/>
              <a:tabLst>
                <a:tab pos="302260" algn="l"/>
              </a:tabLst>
              <a:defRPr/>
            </a:pPr>
            <a:r>
              <a:rPr kumimoji="0" lang="es-AR" sz="1600" b="0"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rPr>
              <a:t>	Las expresiones artísticas contemporáneas.</a:t>
            </a:r>
            <a:endParaRPr kumimoji="0" lang="es-AR" sz="2000" b="0"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endParaRPr>
          </a:p>
          <a:p>
            <a:pPr marL="457200" marR="342900" lvl="0" indent="-228600" algn="l" defTabSz="914400" rtl="0" eaLnBrk="1" fontAlgn="auto" latinLnBrk="0" hangingPunct="1">
              <a:lnSpc>
                <a:spcPct val="97000"/>
              </a:lnSpc>
              <a:spcBef>
                <a:spcPts val="0"/>
              </a:spcBef>
              <a:spcAft>
                <a:spcPts val="0"/>
              </a:spcAft>
              <a:buClr>
                <a:srgbClr val="000000"/>
              </a:buClr>
              <a:buSzTx/>
              <a:buFont typeface="Arial"/>
              <a:buNone/>
              <a:tabLst>
                <a:tab pos="302260" algn="l"/>
              </a:tabLst>
              <a:defRPr/>
            </a:pPr>
            <a:r>
              <a:rPr kumimoji="0" lang="es-AR" sz="1200" b="0"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a:sym typeface="Arial"/>
              </a:rPr>
              <a:t> </a:t>
            </a:r>
          </a:p>
          <a:p>
            <a:pPr marL="457200" marR="342900" lvl="0" indent="-228600" algn="l" defTabSz="914400" rtl="0" eaLnBrk="1" fontAlgn="auto" latinLnBrk="0" hangingPunct="1">
              <a:lnSpc>
                <a:spcPct val="97000"/>
              </a:lnSpc>
              <a:spcBef>
                <a:spcPts val="0"/>
              </a:spcBef>
              <a:spcAft>
                <a:spcPts val="0"/>
              </a:spcAft>
              <a:buClr>
                <a:srgbClr val="000000"/>
              </a:buClr>
              <a:buSzTx/>
              <a:buFont typeface="Arial"/>
              <a:buNone/>
              <a:tabLst>
                <a:tab pos="302260" algn="l"/>
              </a:tabLst>
              <a:defRPr/>
            </a:pPr>
            <a:endParaRPr kumimoji="0" lang="es-AR" sz="20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a:sym typeface="Arial"/>
            </a:endParaRPr>
          </a:p>
          <a:p>
            <a:pPr marL="327660" marR="342900" lvl="0" indent="-228600" algn="l" defTabSz="914400" rtl="0" eaLnBrk="1" fontAlgn="auto" latinLnBrk="0" hangingPunct="1">
              <a:lnSpc>
                <a:spcPct val="97000"/>
              </a:lnSpc>
              <a:spcBef>
                <a:spcPts val="0"/>
              </a:spcBef>
              <a:spcAft>
                <a:spcPts val="0"/>
              </a:spcAft>
              <a:buClr>
                <a:srgbClr val="000000"/>
              </a:buClr>
              <a:buSzTx/>
              <a:buFont typeface="Arial"/>
              <a:buNone/>
              <a:tabLst>
                <a:tab pos="302260" algn="l"/>
              </a:tabLst>
              <a:defRPr/>
            </a:pPr>
            <a:r>
              <a:rPr kumimoji="0" lang="es-AR" sz="16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a:sym typeface="Arial"/>
              </a:rPr>
              <a:t>		Dicho análisis se efectuará teniendo en cuenta </a:t>
            </a:r>
            <a:r>
              <a:rPr kumimoji="0" lang="es-AR" sz="1600" b="0" i="1"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a:sym typeface="Arial"/>
              </a:rPr>
              <a:t>la postura de cada autor respecto de qué entiende que debe ser la arquitectura </a:t>
            </a:r>
            <a:r>
              <a:rPr kumimoji="0" lang="es-AR" sz="16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a:sym typeface="Arial"/>
              </a:rPr>
              <a:t>dentro de ese contexto, </a:t>
            </a:r>
            <a:r>
              <a:rPr kumimoji="0" lang="es-AR" sz="16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a:sym typeface="Arial"/>
              </a:rPr>
              <a:t>en las siguientes relaciones:</a:t>
            </a:r>
          </a:p>
          <a:p>
            <a:pPr marL="327660" marR="342900" lvl="0" indent="-228600" algn="l" defTabSz="914400" rtl="0" eaLnBrk="1" fontAlgn="auto" latinLnBrk="0" hangingPunct="1">
              <a:lnSpc>
                <a:spcPct val="97000"/>
              </a:lnSpc>
              <a:spcBef>
                <a:spcPts val="0"/>
              </a:spcBef>
              <a:spcAft>
                <a:spcPts val="0"/>
              </a:spcAft>
              <a:buClr>
                <a:srgbClr val="000000"/>
              </a:buClr>
              <a:buSzTx/>
              <a:buFont typeface="Arial"/>
              <a:buNone/>
              <a:tabLst>
                <a:tab pos="302260" algn="l"/>
              </a:tabLst>
              <a:defRPr/>
            </a:pPr>
            <a:endParaRPr kumimoji="0" lang="es-AR" sz="20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a:sym typeface="Arial"/>
            </a:endParaRPr>
          </a:p>
          <a:p>
            <a:pPr marL="0" marR="342900" lvl="0" indent="0" algn="l" defTabSz="914400" rtl="0" eaLnBrk="1" fontAlgn="auto" latinLnBrk="0" hangingPunct="1">
              <a:lnSpc>
                <a:spcPct val="97000"/>
              </a:lnSpc>
              <a:spcBef>
                <a:spcPts val="0"/>
              </a:spcBef>
              <a:spcAft>
                <a:spcPts val="0"/>
              </a:spcAft>
              <a:buClr>
                <a:srgbClr val="000000"/>
              </a:buClr>
              <a:buSzTx/>
              <a:buFont typeface="Arial"/>
              <a:buNone/>
              <a:tabLst>
                <a:tab pos="302260" algn="l"/>
              </a:tabLst>
              <a:defRPr/>
            </a:pPr>
            <a:r>
              <a:rPr kumimoji="0" lang="es-AR" sz="16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a:sym typeface="Arial"/>
              </a:rPr>
              <a:t>	Obra – entorno:               </a:t>
            </a:r>
            <a:r>
              <a:rPr kumimoji="0" lang="es-AR" sz="16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a:sym typeface="Arial"/>
              </a:rPr>
              <a:t> la inserción urbana y su aporte (o no) al espacio urbano.</a:t>
            </a:r>
            <a:endParaRPr kumimoji="0" lang="es-AR" sz="20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a:sym typeface="Arial"/>
            </a:endParaRPr>
          </a:p>
          <a:p>
            <a:pPr marL="0" marR="342900" lvl="0" indent="0" algn="l" defTabSz="914400" rtl="0" eaLnBrk="1" fontAlgn="auto" latinLnBrk="0" hangingPunct="1">
              <a:lnSpc>
                <a:spcPct val="97000"/>
              </a:lnSpc>
              <a:spcBef>
                <a:spcPts val="0"/>
              </a:spcBef>
              <a:spcAft>
                <a:spcPts val="0"/>
              </a:spcAft>
              <a:buClr>
                <a:srgbClr val="000000"/>
              </a:buClr>
              <a:buSzTx/>
              <a:buFont typeface="Arial"/>
              <a:buNone/>
              <a:tabLst>
                <a:tab pos="302260" algn="l"/>
              </a:tabLst>
              <a:defRPr/>
            </a:pPr>
            <a:r>
              <a:rPr kumimoji="0" lang="es-AR" sz="16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a:sym typeface="Arial"/>
              </a:rPr>
              <a:t>	Espacio – función:</a:t>
            </a:r>
            <a:r>
              <a:rPr kumimoji="0" lang="es-AR" sz="16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a:sym typeface="Arial"/>
              </a:rPr>
              <a:t>             la respuesta a los requerimientos del programa y del comitente.</a:t>
            </a:r>
            <a:endParaRPr kumimoji="0" lang="es-AR" sz="20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a:sym typeface="Arial"/>
            </a:endParaRPr>
          </a:p>
          <a:p>
            <a:pPr marL="0" marR="342900" lvl="0" indent="0" algn="l" defTabSz="914400" rtl="0" eaLnBrk="1" fontAlgn="auto" latinLnBrk="0" hangingPunct="1">
              <a:lnSpc>
                <a:spcPct val="97000"/>
              </a:lnSpc>
              <a:spcBef>
                <a:spcPts val="0"/>
              </a:spcBef>
              <a:spcAft>
                <a:spcPts val="0"/>
              </a:spcAft>
              <a:buClr>
                <a:srgbClr val="000000"/>
              </a:buClr>
              <a:buSzTx/>
              <a:buFont typeface="Arial"/>
              <a:buNone/>
              <a:tabLst>
                <a:tab pos="302260" algn="l"/>
              </a:tabLst>
              <a:defRPr/>
            </a:pPr>
            <a:r>
              <a:rPr kumimoji="0" lang="es-AR" sz="16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a:sym typeface="Arial"/>
              </a:rPr>
              <a:t>	Tecnología – expresión:</a:t>
            </a:r>
            <a:r>
              <a:rPr kumimoji="0" lang="es-AR" sz="16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a:sym typeface="Arial"/>
              </a:rPr>
              <a:t>   los recursos técnicos y constructivos como posibilitantes y cualificantes del  	                                	             espacio arquitectónico.</a:t>
            </a:r>
          </a:p>
          <a:p>
            <a:pPr marL="342900" marR="342900" lvl="0" indent="-342900" algn="l" defTabSz="914400" rtl="0" eaLnBrk="1" fontAlgn="auto" latinLnBrk="0" hangingPunct="1">
              <a:lnSpc>
                <a:spcPct val="97000"/>
              </a:lnSpc>
              <a:spcBef>
                <a:spcPts val="0"/>
              </a:spcBef>
              <a:spcAft>
                <a:spcPts val="0"/>
              </a:spcAft>
              <a:buClr>
                <a:srgbClr val="000000"/>
              </a:buClr>
              <a:buSzTx/>
              <a:buFont typeface="Calibri" panose="020F0502020204030204" pitchFamily="34" charset="0"/>
              <a:buChar char="-"/>
              <a:tabLst>
                <a:tab pos="302260" algn="l"/>
              </a:tabLst>
              <a:defRPr/>
            </a:pPr>
            <a:endParaRPr kumimoji="0" lang="es-ES" sz="16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a:sym typeface="Arial"/>
            </a:endParaRPr>
          </a:p>
        </p:txBody>
      </p:sp>
    </p:spTree>
    <p:extLst>
      <p:ext uri="{BB962C8B-B14F-4D97-AF65-F5344CB8AC3E}">
        <p14:creationId xmlns:p14="http://schemas.microsoft.com/office/powerpoint/2010/main" val="4237779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tx1">
            <a:alpha val="75000"/>
          </a:schemeClr>
        </a:solidFill>
        <a:effectLst/>
      </p:bgPr>
    </p:bg>
    <p:spTree>
      <p:nvGrpSpPr>
        <p:cNvPr id="1" name="Shape 372">
          <a:extLst>
            <a:ext uri="{FF2B5EF4-FFF2-40B4-BE49-F238E27FC236}">
              <a16:creationId xmlns:a16="http://schemas.microsoft.com/office/drawing/2014/main" id="{5F120824-51CF-B67C-F6F6-8A25FCB96F3E}"/>
            </a:ext>
          </a:extLst>
        </p:cNvPr>
        <p:cNvGrpSpPr/>
        <p:nvPr/>
      </p:nvGrpSpPr>
      <p:grpSpPr>
        <a:xfrm>
          <a:off x="0" y="0"/>
          <a:ext cx="0" cy="0"/>
          <a:chOff x="0" y="0"/>
          <a:chExt cx="0" cy="0"/>
        </a:xfrm>
      </p:grpSpPr>
      <p:sp>
        <p:nvSpPr>
          <p:cNvPr id="374" name="Google Shape;374;p16">
            <a:extLst>
              <a:ext uri="{FF2B5EF4-FFF2-40B4-BE49-F238E27FC236}">
                <a16:creationId xmlns:a16="http://schemas.microsoft.com/office/drawing/2014/main" id="{B0074283-B790-E23D-371C-E32CEDF3CB1B}"/>
              </a:ext>
            </a:extLst>
          </p:cNvPr>
          <p:cNvSpPr/>
          <p:nvPr/>
        </p:nvSpPr>
        <p:spPr>
          <a:xfrm>
            <a:off x="-233363" y="4008438"/>
            <a:ext cx="2536826" cy="1150937"/>
          </a:xfrm>
          <a:prstGeom prst="rect">
            <a:avLst/>
          </a:prstGeom>
          <a:noFill/>
          <a:ln>
            <a:noFill/>
          </a:ln>
        </p:spPr>
        <p:txBody>
          <a:bodyPr spcFirstLastPara="1" wrap="square" lIns="91425" tIns="45700" rIns="91425" bIns="45700" anchor="t" anchorCtr="0">
            <a:noAutofit/>
          </a:bodyPr>
          <a:lstStyle/>
          <a:p>
            <a:pPr marL="182563" marR="0" lvl="0" indent="-182563" algn="ctr" defTabSz="914400" rtl="0" eaLnBrk="1" fontAlgn="auto" latinLnBrk="0" hangingPunct="1">
              <a:lnSpc>
                <a:spcPct val="80000"/>
              </a:lnSpc>
              <a:spcBef>
                <a:spcPts val="0"/>
              </a:spcBef>
              <a:spcAft>
                <a:spcPts val="0"/>
              </a:spcAft>
              <a:buClr>
                <a:srgbClr val="4F81BD"/>
              </a:buClr>
              <a:buSzPts val="1190"/>
              <a:buFont typeface="Noto Sans Symbols"/>
              <a:buNone/>
              <a:tabLst/>
              <a:defRPr/>
            </a:pPr>
            <a:endParaRPr kumimoji="0" sz="1400" b="1"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375" name="Google Shape;375;p16">
            <a:extLst>
              <a:ext uri="{FF2B5EF4-FFF2-40B4-BE49-F238E27FC236}">
                <a16:creationId xmlns:a16="http://schemas.microsoft.com/office/drawing/2014/main" id="{9DA1DBC8-AEAD-12EB-F781-B4B2D330D3E3}"/>
              </a:ext>
            </a:extLst>
          </p:cNvPr>
          <p:cNvSpPr/>
          <p:nvPr/>
        </p:nvSpPr>
        <p:spPr>
          <a:xfrm>
            <a:off x="7555545" y="-269010"/>
            <a:ext cx="1071562" cy="7478970"/>
          </a:xfrm>
          <a:prstGeom prst="rect">
            <a:avLst/>
          </a:prstGeom>
          <a:solidFill>
            <a:srgbClr val="FF9933"/>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prstClr val="white"/>
              </a:buClr>
              <a:buSzPts val="2000"/>
              <a:buFont typeface="Arial"/>
              <a:buNone/>
              <a:tabLst/>
              <a:defRPr/>
            </a:pPr>
            <a:endParaRPr kumimoji="0" sz="2000" b="1" i="0" u="none" strike="noStrike" kern="120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prstClr val="white"/>
              </a:buClr>
              <a:buSzPts val="2000"/>
              <a:buFont typeface="Arial"/>
              <a:buNone/>
              <a:tabLst/>
              <a:defRPr/>
            </a:pPr>
            <a:endParaRPr kumimoji="0" sz="2000" b="1" i="0" u="none" strike="noStrike" kern="120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prstClr val="white"/>
              </a:buClr>
              <a:buSzPts val="2000"/>
              <a:buFont typeface="Arial"/>
              <a:buNone/>
              <a:tabLst/>
              <a:defRPr/>
            </a:pPr>
            <a:endParaRPr kumimoji="0" sz="2000" b="1" i="0" u="none" strike="noStrike" kern="120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prstClr val="white"/>
              </a:buClr>
              <a:buSzPts val="2000"/>
              <a:buFont typeface="Arial"/>
              <a:buNone/>
              <a:tabLst/>
              <a:defRPr/>
            </a:pPr>
            <a:endParaRPr kumimoji="0" sz="2000" b="1" i="0" u="none" strike="noStrike" kern="120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prstClr val="white"/>
              </a:buClr>
              <a:buSzPts val="2000"/>
              <a:buFont typeface="Arial"/>
              <a:buNone/>
              <a:tabLst/>
              <a:defRPr/>
            </a:pPr>
            <a:endParaRPr kumimoji="0" sz="2000" b="1" i="0" u="none" strike="noStrike" kern="120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prstClr val="white"/>
              </a:buClr>
              <a:buSzPts val="2000"/>
              <a:buFont typeface="Arial"/>
              <a:buNone/>
              <a:tabLst/>
              <a:defRPr/>
            </a:pPr>
            <a:endParaRPr kumimoji="0" sz="2000" b="1" i="0" u="none" strike="noStrike" kern="120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prstClr val="white"/>
              </a:buClr>
              <a:buSzPts val="2000"/>
              <a:buFont typeface="Arial"/>
              <a:buNone/>
              <a:tabLst/>
              <a:defRPr/>
            </a:pPr>
            <a:endParaRPr kumimoji="0" sz="2000" b="1" i="0" u="none" strike="noStrike" kern="120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prstClr val="white"/>
              </a:buClr>
              <a:buSzPts val="2000"/>
              <a:buFont typeface="Arial"/>
              <a:buNone/>
              <a:tabLst/>
              <a:defRPr/>
            </a:pPr>
            <a:endParaRPr kumimoji="0" sz="2000" b="1" i="0" u="none" strike="noStrike" kern="120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prstClr val="white"/>
              </a:buClr>
              <a:buSzPts val="2000"/>
              <a:buFont typeface="Arial"/>
              <a:buNone/>
              <a:tabLst/>
              <a:defRPr/>
            </a:pPr>
            <a:endParaRPr kumimoji="0" sz="2000" b="1" i="0" u="none" strike="noStrike" kern="120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prstClr val="white"/>
              </a:buClr>
              <a:buSzPts val="2000"/>
              <a:buFont typeface="Arial"/>
              <a:buNone/>
              <a:tabLst/>
              <a:defRPr/>
            </a:pPr>
            <a:endParaRPr kumimoji="0" sz="2000" b="1" i="0" u="none" strike="noStrike" kern="120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prstClr val="white"/>
              </a:buClr>
              <a:buSzPts val="2000"/>
              <a:buFont typeface="Arial"/>
              <a:buNone/>
              <a:tabLst/>
              <a:defRPr/>
            </a:pPr>
            <a:endParaRPr kumimoji="0" sz="2000" b="1" i="0" u="none" strike="noStrike" kern="120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prstClr val="white"/>
              </a:buClr>
              <a:buSzPts val="2000"/>
              <a:buFont typeface="Arial"/>
              <a:buNone/>
              <a:tabLst/>
              <a:defRPr/>
            </a:pPr>
            <a:endParaRPr kumimoji="0" sz="2000" b="1" i="0" u="none" strike="noStrike" kern="120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prstClr val="white"/>
              </a:buClr>
              <a:buSzPts val="2000"/>
              <a:buFont typeface="Arial"/>
              <a:buNone/>
              <a:tabLst/>
              <a:defRPr/>
            </a:pPr>
            <a:endParaRPr kumimoji="0" sz="2000" b="1" i="0" u="none" strike="noStrike" kern="120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prstClr val="white"/>
              </a:buClr>
              <a:buSzPts val="2000"/>
              <a:buFont typeface="Arial"/>
              <a:buNone/>
              <a:tabLst/>
              <a:defRPr/>
            </a:pPr>
            <a:endParaRPr kumimoji="0" sz="2000" b="1" i="0" u="none" strike="noStrike" kern="120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prstClr val="white"/>
              </a:buClr>
              <a:buSzPts val="2000"/>
              <a:buFont typeface="Arial"/>
              <a:buNone/>
              <a:tabLst/>
              <a:defRPr/>
            </a:pPr>
            <a:endParaRPr kumimoji="0" sz="2000" b="1" i="0" u="none" strike="noStrike" kern="120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prstClr val="white"/>
              </a:buClr>
              <a:buSzPts val="2000"/>
              <a:buFont typeface="Arial"/>
              <a:buNone/>
              <a:tabLst/>
              <a:defRPr/>
            </a:pPr>
            <a:endParaRPr kumimoji="0" sz="2000" b="1" i="0" u="none" strike="noStrike" kern="120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prstClr val="white"/>
              </a:buClr>
              <a:buSzPts val="2000"/>
              <a:buFont typeface="Arial"/>
              <a:buNone/>
              <a:tabLst/>
              <a:defRPr/>
            </a:pPr>
            <a:endParaRPr kumimoji="0" sz="2000" b="1" i="0" u="none" strike="noStrike" kern="120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prstClr val="white"/>
              </a:buClr>
              <a:buSzPts val="2000"/>
              <a:buFont typeface="Arial"/>
              <a:buNone/>
              <a:tabLst/>
              <a:defRPr/>
            </a:pPr>
            <a:endParaRPr kumimoji="0" sz="2000" b="1" i="0" u="none" strike="noStrike" kern="120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prstClr val="white"/>
              </a:buClr>
              <a:buSzPts val="2000"/>
              <a:buFont typeface="Arial"/>
              <a:buNone/>
              <a:tabLst/>
              <a:defRPr/>
            </a:pPr>
            <a:endParaRPr kumimoji="0" sz="2000" b="1" i="0" u="none" strike="noStrike" kern="120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prstClr val="white"/>
              </a:buClr>
              <a:buSzPts val="2000"/>
              <a:buFont typeface="Arial"/>
              <a:buNone/>
              <a:tabLst/>
              <a:defRPr/>
            </a:pPr>
            <a:endParaRPr kumimoji="0" sz="2000" b="1" i="0" u="none" strike="noStrike" kern="120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prstClr val="white"/>
              </a:buClr>
              <a:buSzPts val="2000"/>
              <a:buFont typeface="Arial"/>
              <a:buNone/>
              <a:tabLst/>
              <a:defRPr/>
            </a:pPr>
            <a:endParaRPr kumimoji="0" sz="2000" b="1" i="0" u="none" strike="noStrike" kern="120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prstClr val="white"/>
              </a:buClr>
              <a:buSzPts val="2000"/>
              <a:buFont typeface="Arial"/>
              <a:buNone/>
              <a:tabLst/>
              <a:defRPr/>
            </a:pPr>
            <a:endParaRPr kumimoji="0" sz="2000" b="1" i="0" u="none" strike="noStrike" kern="120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prstClr val="white"/>
              </a:buClr>
              <a:buSzPts val="2000"/>
              <a:buFont typeface="Arial"/>
              <a:buNone/>
              <a:tabLst/>
              <a:defRPr/>
            </a:pPr>
            <a:endParaRPr kumimoji="0" sz="2000" b="1" i="0" u="none" strike="noStrike" kern="120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prstClr val="white"/>
              </a:buClr>
              <a:buSzPts val="2000"/>
              <a:buFont typeface="Arial"/>
              <a:buNone/>
              <a:tabLst/>
              <a:defRPr/>
            </a:pPr>
            <a:endParaRPr kumimoji="0" sz="2000" b="1" i="0" u="none" strike="noStrike" kern="1200" cap="none" spc="0" normalizeH="0" baseline="0" noProof="0">
              <a:ln>
                <a:noFill/>
              </a:ln>
              <a:solidFill>
                <a:srgbClr val="000000"/>
              </a:solidFill>
              <a:effectLst/>
              <a:uLnTx/>
              <a:uFillTx/>
              <a:latin typeface="Calibri"/>
              <a:ea typeface="Calibri"/>
              <a:cs typeface="Calibri"/>
              <a:sym typeface="Calibri"/>
            </a:endParaRPr>
          </a:p>
        </p:txBody>
      </p:sp>
      <p:sp>
        <p:nvSpPr>
          <p:cNvPr id="376" name="Google Shape;376;p16">
            <a:extLst>
              <a:ext uri="{FF2B5EF4-FFF2-40B4-BE49-F238E27FC236}">
                <a16:creationId xmlns:a16="http://schemas.microsoft.com/office/drawing/2014/main" id="{862A706B-0348-43BD-F7BE-EA0F4A8E39B2}"/>
              </a:ext>
            </a:extLst>
          </p:cNvPr>
          <p:cNvSpPr txBox="1">
            <a:spLocks noGrp="1"/>
          </p:cNvSpPr>
          <p:nvPr>
            <p:ph type="title"/>
          </p:nvPr>
        </p:nvSpPr>
        <p:spPr>
          <a:xfrm>
            <a:off x="427265" y="218386"/>
            <a:ext cx="9002486" cy="2960477"/>
          </a:xfrm>
          <a:prstGeom prst="rect">
            <a:avLst/>
          </a:prstGeom>
          <a:solidFill>
            <a:srgbClr val="FFC000"/>
          </a:solidFill>
          <a:ln>
            <a:noFill/>
          </a:ln>
        </p:spPr>
        <p:txBody>
          <a:bodyPr spcFirstLastPara="1" wrap="square" lIns="91425" tIns="45700" rIns="91425" bIns="45700" anchor="ctr" anchorCtr="0">
            <a:normAutofit/>
          </a:bodyPr>
          <a:lstStyle/>
          <a:p>
            <a:pPr lvl="0" algn="l">
              <a:spcBef>
                <a:spcPts val="0"/>
              </a:spcBef>
              <a:spcAft>
                <a:spcPts val="0"/>
              </a:spcAft>
            </a:pPr>
            <a:r>
              <a:rPr lang="es-ES" sz="3200" dirty="0">
                <a:solidFill>
                  <a:srgbClr val="000000"/>
                </a:solidFill>
                <a:latin typeface="Calibri" panose="020F0502020204030204" pitchFamily="34" charset="0"/>
                <a:ea typeface="Calibri" panose="020F0502020204030204" pitchFamily="34" charset="0"/>
              </a:rPr>
              <a:t>Para poder verificar esas aseveraciones o respuestas a los interrogantes que se han planteado, deberán tener en cuenta, para el análisis de cada obra-autor, las siguientes relaciones</a:t>
            </a:r>
            <a:endParaRPr sz="3200" dirty="0">
              <a:solidFill>
                <a:schemeClr val="bg1"/>
              </a:solidFill>
            </a:endParaRPr>
          </a:p>
        </p:txBody>
      </p:sp>
      <p:sp>
        <p:nvSpPr>
          <p:cNvPr id="3" name="CuadroTexto 2">
            <a:extLst>
              <a:ext uri="{FF2B5EF4-FFF2-40B4-BE49-F238E27FC236}">
                <a16:creationId xmlns:a16="http://schemas.microsoft.com/office/drawing/2014/main" id="{0AF23641-03F7-DDCC-F07D-D280DA9F0F8A}"/>
              </a:ext>
            </a:extLst>
          </p:cNvPr>
          <p:cNvSpPr txBox="1"/>
          <p:nvPr/>
        </p:nvSpPr>
        <p:spPr>
          <a:xfrm>
            <a:off x="427265" y="3470475"/>
            <a:ext cx="5872842" cy="830997"/>
          </a:xfrm>
          <a:prstGeom prst="rect">
            <a:avLst/>
          </a:prstGeom>
          <a:noFill/>
          <a:ln w="41275">
            <a:solidFill>
              <a:srgbClr val="FFC000"/>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s-ES" sz="2400" b="1" i="0" u="none" strike="noStrike" kern="1200" cap="none" spc="-15"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a:sym typeface="Arial"/>
              </a:rPr>
              <a:t>Obra – entorno</a:t>
            </a:r>
            <a:r>
              <a:rPr kumimoji="0" lang="es-ES" sz="2400" b="0" i="0" u="none" strike="noStrike" kern="1200" cap="none" spc="-15"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a:sym typeface="Arial"/>
              </a:rPr>
              <a:t> (morfo-expresión en tanto </a:t>
            </a:r>
            <a:r>
              <a:rPr kumimoji="0" lang="es-ES" sz="2400" b="1" i="0" u="none" strike="noStrike" kern="1200" cap="none" spc="-15"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a:sym typeface="Arial"/>
              </a:rPr>
              <a:t>aporte o no al espacio urbano</a:t>
            </a:r>
            <a:r>
              <a:rPr kumimoji="0" lang="es-ES" sz="1400" b="0" i="0" u="none" strike="noStrike" kern="1200" cap="none" spc="-15"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a:sym typeface="Arial"/>
              </a:rPr>
              <a:t>)</a:t>
            </a:r>
            <a:endParaRPr kumimoji="0" lang="es-ES" sz="1400" b="1" i="0" u="none" strike="noStrike" kern="1200" cap="none" spc="0" normalizeH="0" baseline="0" noProof="0" dirty="0">
              <a:ln>
                <a:noFill/>
              </a:ln>
              <a:solidFill>
                <a:prstClr val="black"/>
              </a:solidFill>
              <a:effectLst/>
              <a:uLnTx/>
              <a:uFillTx/>
              <a:latin typeface="Calibri"/>
              <a:ea typeface="Calibri"/>
              <a:cs typeface="Calibri"/>
              <a:sym typeface="Calibri"/>
            </a:endParaRPr>
          </a:p>
        </p:txBody>
      </p:sp>
      <p:sp>
        <p:nvSpPr>
          <p:cNvPr id="4" name="CuadroTexto 3">
            <a:extLst>
              <a:ext uri="{FF2B5EF4-FFF2-40B4-BE49-F238E27FC236}">
                <a16:creationId xmlns:a16="http://schemas.microsoft.com/office/drawing/2014/main" id="{111004B1-FDDD-9AF7-E387-896FF160F965}"/>
              </a:ext>
            </a:extLst>
          </p:cNvPr>
          <p:cNvSpPr txBox="1"/>
          <p:nvPr/>
        </p:nvSpPr>
        <p:spPr>
          <a:xfrm>
            <a:off x="427265" y="4573306"/>
            <a:ext cx="5872842" cy="830997"/>
          </a:xfrm>
          <a:prstGeom prst="rect">
            <a:avLst/>
          </a:prstGeom>
          <a:noFill/>
          <a:ln w="41275">
            <a:solidFill>
              <a:srgbClr val="FFC000"/>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s-ES" sz="2400" b="1" i="0" u="none" strike="noStrike" kern="1200" cap="none" spc="-15"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a:sym typeface="Arial"/>
              </a:rPr>
              <a:t>Espacio – función</a:t>
            </a:r>
            <a:r>
              <a:rPr kumimoji="0" lang="es-ES" sz="2400" b="0" i="0" u="none" strike="noStrike" kern="1200" cap="none" spc="-15"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a:sym typeface="Arial"/>
              </a:rPr>
              <a:t> según requerimientos del programa y el comitente.</a:t>
            </a:r>
            <a:endParaRPr kumimoji="0" lang="es-ES" sz="1400" b="1" i="0" u="none" strike="noStrike" kern="1200" cap="none" spc="0" normalizeH="0" baseline="0" noProof="0" dirty="0">
              <a:ln>
                <a:noFill/>
              </a:ln>
              <a:solidFill>
                <a:prstClr val="black"/>
              </a:solidFill>
              <a:effectLst/>
              <a:uLnTx/>
              <a:uFillTx/>
              <a:latin typeface="Calibri"/>
              <a:ea typeface="Calibri"/>
              <a:cs typeface="Calibri"/>
              <a:sym typeface="Calibri"/>
            </a:endParaRPr>
          </a:p>
        </p:txBody>
      </p:sp>
      <p:sp>
        <p:nvSpPr>
          <p:cNvPr id="5" name="CuadroTexto 4">
            <a:extLst>
              <a:ext uri="{FF2B5EF4-FFF2-40B4-BE49-F238E27FC236}">
                <a16:creationId xmlns:a16="http://schemas.microsoft.com/office/drawing/2014/main" id="{9A987F21-2034-3002-7E6F-A17DE77BA00F}"/>
              </a:ext>
            </a:extLst>
          </p:cNvPr>
          <p:cNvSpPr txBox="1"/>
          <p:nvPr/>
        </p:nvSpPr>
        <p:spPr>
          <a:xfrm>
            <a:off x="427265" y="5649232"/>
            <a:ext cx="5872842" cy="830997"/>
          </a:xfrm>
          <a:prstGeom prst="rect">
            <a:avLst/>
          </a:prstGeom>
          <a:noFill/>
          <a:ln w="41275">
            <a:solidFill>
              <a:srgbClr val="FFC000"/>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s-ES" sz="2400" b="1" i="0" u="none" strike="noStrike" kern="1200" cap="none" spc="-15"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a:sym typeface="Arial"/>
              </a:rPr>
              <a:t>Tecnología – expresión como posibilitantes y cualificantes espaciales.</a:t>
            </a:r>
            <a:endParaRPr kumimoji="0" lang="es-ES" sz="2400" b="1" i="0" u="none" strike="noStrike" kern="1200" cap="none" spc="0" normalizeH="0" baseline="0" noProof="0" dirty="0">
              <a:ln>
                <a:noFill/>
              </a:ln>
              <a:solidFill>
                <a:prstClr val="black"/>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095706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76"/>
                                        </p:tgtEl>
                                        <p:attrNameLst>
                                          <p:attrName>style.visibility</p:attrName>
                                        </p:attrNameLst>
                                      </p:cBhvr>
                                      <p:to>
                                        <p:strVal val="visible"/>
                                      </p:to>
                                    </p:set>
                                    <p:anim calcmode="lin" valueType="num">
                                      <p:cBhvr additive="base">
                                        <p:cTn id="7" dur="2000"/>
                                        <p:tgtEl>
                                          <p:spTgt spid="376"/>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tx1">
            <a:alpha val="75000"/>
          </a:schemeClr>
        </a:solidFill>
        <a:effectLst/>
      </p:bgPr>
    </p:bg>
    <p:spTree>
      <p:nvGrpSpPr>
        <p:cNvPr id="1" name="Shape 372">
          <a:extLst>
            <a:ext uri="{FF2B5EF4-FFF2-40B4-BE49-F238E27FC236}">
              <a16:creationId xmlns:a16="http://schemas.microsoft.com/office/drawing/2014/main" id="{C0F8DEBE-6134-85E2-DEB6-44B9EBE694EE}"/>
            </a:ext>
          </a:extLst>
        </p:cNvPr>
        <p:cNvGrpSpPr/>
        <p:nvPr/>
      </p:nvGrpSpPr>
      <p:grpSpPr>
        <a:xfrm>
          <a:off x="0" y="0"/>
          <a:ext cx="0" cy="0"/>
          <a:chOff x="0" y="0"/>
          <a:chExt cx="0" cy="0"/>
        </a:xfrm>
      </p:grpSpPr>
      <p:sp>
        <p:nvSpPr>
          <p:cNvPr id="374" name="Google Shape;374;p16">
            <a:extLst>
              <a:ext uri="{FF2B5EF4-FFF2-40B4-BE49-F238E27FC236}">
                <a16:creationId xmlns:a16="http://schemas.microsoft.com/office/drawing/2014/main" id="{CA8BCD54-BF1D-93DF-F45E-399A34973788}"/>
              </a:ext>
            </a:extLst>
          </p:cNvPr>
          <p:cNvSpPr/>
          <p:nvPr/>
        </p:nvSpPr>
        <p:spPr>
          <a:xfrm>
            <a:off x="-233363" y="4008438"/>
            <a:ext cx="2536826" cy="1150937"/>
          </a:xfrm>
          <a:prstGeom prst="rect">
            <a:avLst/>
          </a:prstGeom>
          <a:noFill/>
          <a:ln>
            <a:noFill/>
          </a:ln>
        </p:spPr>
        <p:txBody>
          <a:bodyPr spcFirstLastPara="1" wrap="square" lIns="91425" tIns="45700" rIns="91425" bIns="45700" anchor="t" anchorCtr="0">
            <a:noAutofit/>
          </a:bodyPr>
          <a:lstStyle/>
          <a:p>
            <a:pPr marL="182563" marR="0" lvl="0" indent="-182563" algn="ctr" defTabSz="914400" rtl="0" eaLnBrk="1" fontAlgn="auto" latinLnBrk="0" hangingPunct="1">
              <a:lnSpc>
                <a:spcPct val="80000"/>
              </a:lnSpc>
              <a:spcBef>
                <a:spcPts val="0"/>
              </a:spcBef>
              <a:spcAft>
                <a:spcPts val="0"/>
              </a:spcAft>
              <a:buClr>
                <a:srgbClr val="4F81BD"/>
              </a:buClr>
              <a:buSzPts val="1190"/>
              <a:buFont typeface="Noto Sans Symbols"/>
              <a:buNone/>
              <a:tabLst/>
              <a:defRPr/>
            </a:pPr>
            <a:endParaRPr kumimoji="0" sz="1400" b="1"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3" name="CuadroTexto 2">
            <a:extLst>
              <a:ext uri="{FF2B5EF4-FFF2-40B4-BE49-F238E27FC236}">
                <a16:creationId xmlns:a16="http://schemas.microsoft.com/office/drawing/2014/main" id="{D5956D7E-9F15-B7C9-7CA2-07E8439495C2}"/>
              </a:ext>
            </a:extLst>
          </p:cNvPr>
          <p:cNvSpPr txBox="1"/>
          <p:nvPr/>
        </p:nvSpPr>
        <p:spPr>
          <a:xfrm>
            <a:off x="2926625" y="188795"/>
            <a:ext cx="5872842" cy="830997"/>
          </a:xfrm>
          <a:prstGeom prst="rect">
            <a:avLst/>
          </a:prstGeom>
          <a:noFill/>
          <a:ln w="41275">
            <a:solidFill>
              <a:srgbClr val="FFC000"/>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s-ES" sz="2400" b="1" i="0" u="none" strike="noStrike" kern="1200" cap="none" spc="-15"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a:sym typeface="Arial"/>
              </a:rPr>
              <a:t>Obra – entorno</a:t>
            </a:r>
            <a:r>
              <a:rPr kumimoji="0" lang="es-ES" sz="2400" b="0" i="0" u="none" strike="noStrike" kern="1200" cap="none" spc="-15"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a:sym typeface="Arial"/>
              </a:rPr>
              <a:t> (morfo-expresión en tanto aporte o no al espacio urbano)</a:t>
            </a:r>
            <a:endParaRPr kumimoji="0" lang="es-ES" sz="1400" b="0" i="0" u="none" strike="noStrike" kern="1200" cap="none" spc="0" normalizeH="0" baseline="0" noProof="0" dirty="0">
              <a:ln>
                <a:noFill/>
              </a:ln>
              <a:solidFill>
                <a:prstClr val="black"/>
              </a:solidFill>
              <a:effectLst/>
              <a:uLnTx/>
              <a:uFillTx/>
              <a:latin typeface="Calibri"/>
              <a:ea typeface="Calibri"/>
              <a:cs typeface="Calibri"/>
              <a:sym typeface="Calibri"/>
            </a:endParaRPr>
          </a:p>
        </p:txBody>
      </p:sp>
      <p:pic>
        <p:nvPicPr>
          <p:cNvPr id="8" name="Picture 7">
            <a:extLst>
              <a:ext uri="{FF2B5EF4-FFF2-40B4-BE49-F238E27FC236}">
                <a16:creationId xmlns:a16="http://schemas.microsoft.com/office/drawing/2014/main" id="{FF915374-A890-2E31-C955-B9FEAE1F9A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2725" y="1181417"/>
            <a:ext cx="3423486" cy="24435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Google Shape;402;p18">
            <a:extLst>
              <a:ext uri="{FF2B5EF4-FFF2-40B4-BE49-F238E27FC236}">
                <a16:creationId xmlns:a16="http://schemas.microsoft.com/office/drawing/2014/main" id="{0CA38A08-913C-4D78-0964-5B36E60CF6DE}"/>
              </a:ext>
            </a:extLst>
          </p:cNvPr>
          <p:cNvPicPr preferRelativeResize="0"/>
          <p:nvPr/>
        </p:nvPicPr>
        <p:blipFill rotWithShape="1">
          <a:blip r:embed="rId4">
            <a:alphaModFix/>
          </a:blip>
          <a:srcRect/>
          <a:stretch/>
        </p:blipFill>
        <p:spPr>
          <a:xfrm>
            <a:off x="5614115" y="1181417"/>
            <a:ext cx="3185352" cy="2827972"/>
          </a:xfrm>
          <a:prstGeom prst="rect">
            <a:avLst/>
          </a:prstGeom>
          <a:noFill/>
          <a:ln>
            <a:noFill/>
          </a:ln>
        </p:spPr>
      </p:pic>
      <p:pic>
        <p:nvPicPr>
          <p:cNvPr id="5" name="Google Shape;401;p18" descr="Lever House Skidmore, Owings &amp;amp; Merrill">
            <a:extLst>
              <a:ext uri="{FF2B5EF4-FFF2-40B4-BE49-F238E27FC236}">
                <a16:creationId xmlns:a16="http://schemas.microsoft.com/office/drawing/2014/main" id="{8B124A06-F6E4-87F3-33E5-779DBDF02C9C}"/>
              </a:ext>
            </a:extLst>
          </p:cNvPr>
          <p:cNvPicPr preferRelativeResize="0"/>
          <p:nvPr/>
        </p:nvPicPr>
        <p:blipFill rotWithShape="1">
          <a:blip r:embed="rId5">
            <a:alphaModFix/>
          </a:blip>
          <a:srcRect/>
          <a:stretch/>
        </p:blipFill>
        <p:spPr>
          <a:xfrm>
            <a:off x="5614115" y="4067688"/>
            <a:ext cx="3185352" cy="2660767"/>
          </a:xfrm>
          <a:prstGeom prst="rect">
            <a:avLst/>
          </a:prstGeom>
          <a:noFill/>
          <a:ln>
            <a:noFill/>
          </a:ln>
        </p:spPr>
      </p:pic>
      <p:pic>
        <p:nvPicPr>
          <p:cNvPr id="7" name="Imagen 6">
            <a:extLst>
              <a:ext uri="{FF2B5EF4-FFF2-40B4-BE49-F238E27FC236}">
                <a16:creationId xmlns:a16="http://schemas.microsoft.com/office/drawing/2014/main" id="{F3973DB6-7FAD-6806-EE92-46188185B90D}"/>
              </a:ext>
            </a:extLst>
          </p:cNvPr>
          <p:cNvPicPr>
            <a:picLocks noChangeAspect="1"/>
          </p:cNvPicPr>
          <p:nvPr/>
        </p:nvPicPr>
        <p:blipFill>
          <a:blip r:embed="rId6"/>
          <a:stretch>
            <a:fillRect/>
          </a:stretch>
        </p:blipFill>
        <p:spPr>
          <a:xfrm>
            <a:off x="1035050" y="3900483"/>
            <a:ext cx="4293446" cy="2827972"/>
          </a:xfrm>
          <a:prstGeom prst="rect">
            <a:avLst/>
          </a:prstGeom>
        </p:spPr>
      </p:pic>
      <p:pic>
        <p:nvPicPr>
          <p:cNvPr id="9" name="Imagen 8">
            <a:extLst>
              <a:ext uri="{FF2B5EF4-FFF2-40B4-BE49-F238E27FC236}">
                <a16:creationId xmlns:a16="http://schemas.microsoft.com/office/drawing/2014/main" id="{B09F9345-C478-0E2E-CD33-E70283D864FE}"/>
              </a:ext>
            </a:extLst>
          </p:cNvPr>
          <p:cNvPicPr>
            <a:picLocks noChangeAspect="1"/>
          </p:cNvPicPr>
          <p:nvPr/>
        </p:nvPicPr>
        <p:blipFill>
          <a:blip r:embed="rId7"/>
          <a:stretch>
            <a:fillRect/>
          </a:stretch>
        </p:blipFill>
        <p:spPr>
          <a:xfrm>
            <a:off x="316830" y="1851406"/>
            <a:ext cx="5126531" cy="4098154"/>
          </a:xfrm>
          <a:prstGeom prst="rect">
            <a:avLst/>
          </a:prstGeom>
        </p:spPr>
      </p:pic>
    </p:spTree>
    <p:extLst>
      <p:ext uri="{BB962C8B-B14F-4D97-AF65-F5344CB8AC3E}">
        <p14:creationId xmlns:p14="http://schemas.microsoft.com/office/powerpoint/2010/main" val="206591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tx1">
            <a:alpha val="75000"/>
          </a:schemeClr>
        </a:solidFill>
        <a:effectLst/>
      </p:bgPr>
    </p:bg>
    <p:spTree>
      <p:nvGrpSpPr>
        <p:cNvPr id="1" name="Shape 372">
          <a:extLst>
            <a:ext uri="{FF2B5EF4-FFF2-40B4-BE49-F238E27FC236}">
              <a16:creationId xmlns:a16="http://schemas.microsoft.com/office/drawing/2014/main" id="{6C7F1A92-979A-8D66-26EE-16FCEBE80C43}"/>
            </a:ext>
          </a:extLst>
        </p:cNvPr>
        <p:cNvGrpSpPr/>
        <p:nvPr/>
      </p:nvGrpSpPr>
      <p:grpSpPr>
        <a:xfrm>
          <a:off x="0" y="0"/>
          <a:ext cx="0" cy="0"/>
          <a:chOff x="0" y="0"/>
          <a:chExt cx="0" cy="0"/>
        </a:xfrm>
      </p:grpSpPr>
      <p:sp>
        <p:nvSpPr>
          <p:cNvPr id="374" name="Google Shape;374;p16">
            <a:extLst>
              <a:ext uri="{FF2B5EF4-FFF2-40B4-BE49-F238E27FC236}">
                <a16:creationId xmlns:a16="http://schemas.microsoft.com/office/drawing/2014/main" id="{FB2375C4-859E-30AD-2240-DB9A1E3638DD}"/>
              </a:ext>
            </a:extLst>
          </p:cNvPr>
          <p:cNvSpPr/>
          <p:nvPr/>
        </p:nvSpPr>
        <p:spPr>
          <a:xfrm>
            <a:off x="-233363" y="4008438"/>
            <a:ext cx="2536826" cy="1150937"/>
          </a:xfrm>
          <a:prstGeom prst="rect">
            <a:avLst/>
          </a:prstGeom>
          <a:noFill/>
          <a:ln>
            <a:noFill/>
          </a:ln>
        </p:spPr>
        <p:txBody>
          <a:bodyPr spcFirstLastPara="1" wrap="square" lIns="91425" tIns="45700" rIns="91425" bIns="45700" anchor="t" anchorCtr="0">
            <a:noAutofit/>
          </a:bodyPr>
          <a:lstStyle/>
          <a:p>
            <a:pPr marL="182563" marR="0" lvl="0" indent="-182563" algn="ctr" defTabSz="914400" rtl="0" eaLnBrk="1" fontAlgn="auto" latinLnBrk="0" hangingPunct="1">
              <a:lnSpc>
                <a:spcPct val="80000"/>
              </a:lnSpc>
              <a:spcBef>
                <a:spcPts val="0"/>
              </a:spcBef>
              <a:spcAft>
                <a:spcPts val="0"/>
              </a:spcAft>
              <a:buClr>
                <a:srgbClr val="4F81BD"/>
              </a:buClr>
              <a:buSzPts val="1190"/>
              <a:buFont typeface="Noto Sans Symbols"/>
              <a:buNone/>
              <a:tabLst/>
              <a:defRPr/>
            </a:pPr>
            <a:endParaRPr kumimoji="0" sz="1400" b="1"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4" name="CuadroTexto 3">
            <a:extLst>
              <a:ext uri="{FF2B5EF4-FFF2-40B4-BE49-F238E27FC236}">
                <a16:creationId xmlns:a16="http://schemas.microsoft.com/office/drawing/2014/main" id="{0FB6011B-3E97-630C-E5B7-03FFA8F6B71B}"/>
              </a:ext>
            </a:extLst>
          </p:cNvPr>
          <p:cNvSpPr txBox="1"/>
          <p:nvPr/>
        </p:nvSpPr>
        <p:spPr>
          <a:xfrm>
            <a:off x="234225" y="5701066"/>
            <a:ext cx="5872842" cy="830997"/>
          </a:xfrm>
          <a:prstGeom prst="rect">
            <a:avLst/>
          </a:prstGeom>
          <a:noFill/>
          <a:ln w="41275">
            <a:solidFill>
              <a:srgbClr val="FFC000"/>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s-ES" sz="2400" b="1" i="0" u="none" strike="noStrike" kern="1200" cap="none" spc="-15"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a:sym typeface="Arial"/>
              </a:rPr>
              <a:t>Espacio – función</a:t>
            </a:r>
            <a:r>
              <a:rPr kumimoji="0" lang="es-ES" sz="2400" b="0" i="0" u="none" strike="noStrike" kern="1200" cap="none" spc="-15"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a:sym typeface="Arial"/>
              </a:rPr>
              <a:t> según requerimientos del programa y el comitente.</a:t>
            </a:r>
            <a:endParaRPr kumimoji="0" lang="es-ES" sz="1400" b="1" i="0" u="none" strike="noStrike" kern="1200" cap="none" spc="0" normalizeH="0" baseline="0" noProof="0" dirty="0">
              <a:ln>
                <a:noFill/>
              </a:ln>
              <a:solidFill>
                <a:prstClr val="black"/>
              </a:solidFill>
              <a:effectLst/>
              <a:uLnTx/>
              <a:uFillTx/>
              <a:latin typeface="Calibri"/>
              <a:ea typeface="Calibri"/>
              <a:cs typeface="Calibri"/>
              <a:sym typeface="Calibri"/>
            </a:endParaRPr>
          </a:p>
        </p:txBody>
      </p:sp>
      <p:pic>
        <p:nvPicPr>
          <p:cNvPr id="2" name="Google Shape;891;p68" descr="Manuel Miralles on Twitter: &quot;#MiércolesEnladrillado Edificio Larkin. Frank  Lloyd Wright, 1906. https://t.co/VREXbSj06J&quot; / Twitter">
            <a:extLst>
              <a:ext uri="{FF2B5EF4-FFF2-40B4-BE49-F238E27FC236}">
                <a16:creationId xmlns:a16="http://schemas.microsoft.com/office/drawing/2014/main" id="{2770EFB9-9C06-6DDF-7FB2-2055F941D463}"/>
              </a:ext>
            </a:extLst>
          </p:cNvPr>
          <p:cNvPicPr preferRelativeResize="0"/>
          <p:nvPr/>
        </p:nvPicPr>
        <p:blipFill rotWithShape="1">
          <a:blip r:embed="rId3">
            <a:alphaModFix/>
          </a:blip>
          <a:srcRect/>
          <a:stretch/>
        </p:blipFill>
        <p:spPr>
          <a:xfrm>
            <a:off x="265676" y="325937"/>
            <a:ext cx="2782324" cy="4975406"/>
          </a:xfrm>
          <a:prstGeom prst="rect">
            <a:avLst/>
          </a:prstGeom>
          <a:noFill/>
          <a:ln>
            <a:noFill/>
          </a:ln>
        </p:spPr>
      </p:pic>
      <p:pic>
        <p:nvPicPr>
          <p:cNvPr id="3" name="Imagen 2">
            <a:extLst>
              <a:ext uri="{FF2B5EF4-FFF2-40B4-BE49-F238E27FC236}">
                <a16:creationId xmlns:a16="http://schemas.microsoft.com/office/drawing/2014/main" id="{8E3F8776-AE0E-F1B6-1226-3AE50EBD0E3C}"/>
              </a:ext>
            </a:extLst>
          </p:cNvPr>
          <p:cNvPicPr>
            <a:picLocks noChangeAspect="1"/>
          </p:cNvPicPr>
          <p:nvPr/>
        </p:nvPicPr>
        <p:blipFill>
          <a:blip r:embed="rId4"/>
          <a:stretch>
            <a:fillRect/>
          </a:stretch>
        </p:blipFill>
        <p:spPr>
          <a:xfrm>
            <a:off x="3239908" y="325936"/>
            <a:ext cx="4047295" cy="2417263"/>
          </a:xfrm>
          <a:prstGeom prst="rect">
            <a:avLst/>
          </a:prstGeom>
        </p:spPr>
      </p:pic>
      <p:pic>
        <p:nvPicPr>
          <p:cNvPr id="5" name="Google Shape;906;p69" descr="✓ Edificio de la Bauhaus en Dessau - Ficha, Fotos y Planos -  WikiArquitectura">
            <a:extLst>
              <a:ext uri="{FF2B5EF4-FFF2-40B4-BE49-F238E27FC236}">
                <a16:creationId xmlns:a16="http://schemas.microsoft.com/office/drawing/2014/main" id="{303A06E8-34D8-0D54-7633-726A1B250BB0}"/>
              </a:ext>
            </a:extLst>
          </p:cNvPr>
          <p:cNvPicPr preferRelativeResize="0"/>
          <p:nvPr/>
        </p:nvPicPr>
        <p:blipFill rotWithShape="1">
          <a:blip r:embed="rId5">
            <a:alphaModFix/>
          </a:blip>
          <a:srcRect t="18397" b="10342"/>
          <a:stretch/>
        </p:blipFill>
        <p:spPr>
          <a:xfrm>
            <a:off x="3352029" y="2813640"/>
            <a:ext cx="3935173" cy="2345735"/>
          </a:xfrm>
          <a:prstGeom prst="rect">
            <a:avLst/>
          </a:prstGeom>
          <a:noFill/>
          <a:ln>
            <a:noFill/>
          </a:ln>
        </p:spPr>
      </p:pic>
    </p:spTree>
    <p:extLst>
      <p:ext uri="{BB962C8B-B14F-4D97-AF65-F5344CB8AC3E}">
        <p14:creationId xmlns:p14="http://schemas.microsoft.com/office/powerpoint/2010/main" val="1902919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tx1">
            <a:alpha val="75000"/>
          </a:schemeClr>
        </a:solidFill>
        <a:effectLst/>
      </p:bgPr>
    </p:bg>
    <p:spTree>
      <p:nvGrpSpPr>
        <p:cNvPr id="1" name="Shape 372">
          <a:extLst>
            <a:ext uri="{FF2B5EF4-FFF2-40B4-BE49-F238E27FC236}">
              <a16:creationId xmlns:a16="http://schemas.microsoft.com/office/drawing/2014/main" id="{C59874CB-573B-201C-E0ED-4BE7E034A19C}"/>
            </a:ext>
          </a:extLst>
        </p:cNvPr>
        <p:cNvGrpSpPr/>
        <p:nvPr/>
      </p:nvGrpSpPr>
      <p:grpSpPr>
        <a:xfrm>
          <a:off x="0" y="0"/>
          <a:ext cx="0" cy="0"/>
          <a:chOff x="0" y="0"/>
          <a:chExt cx="0" cy="0"/>
        </a:xfrm>
      </p:grpSpPr>
      <p:sp>
        <p:nvSpPr>
          <p:cNvPr id="374" name="Google Shape;374;p16">
            <a:extLst>
              <a:ext uri="{FF2B5EF4-FFF2-40B4-BE49-F238E27FC236}">
                <a16:creationId xmlns:a16="http://schemas.microsoft.com/office/drawing/2014/main" id="{DE6D3A7F-7AF0-6375-28AB-C610AB817575}"/>
              </a:ext>
            </a:extLst>
          </p:cNvPr>
          <p:cNvSpPr/>
          <p:nvPr/>
        </p:nvSpPr>
        <p:spPr>
          <a:xfrm>
            <a:off x="-233363" y="4008438"/>
            <a:ext cx="2536826" cy="1150937"/>
          </a:xfrm>
          <a:prstGeom prst="rect">
            <a:avLst/>
          </a:prstGeom>
          <a:noFill/>
          <a:ln>
            <a:noFill/>
          </a:ln>
        </p:spPr>
        <p:txBody>
          <a:bodyPr spcFirstLastPara="1" wrap="square" lIns="91425" tIns="45700" rIns="91425" bIns="45700" anchor="t" anchorCtr="0">
            <a:noAutofit/>
          </a:bodyPr>
          <a:lstStyle/>
          <a:p>
            <a:pPr marL="182563" marR="0" lvl="0" indent="-182563" algn="ctr" defTabSz="914400" rtl="0" eaLnBrk="1" fontAlgn="auto" latinLnBrk="0" hangingPunct="1">
              <a:lnSpc>
                <a:spcPct val="80000"/>
              </a:lnSpc>
              <a:spcBef>
                <a:spcPts val="0"/>
              </a:spcBef>
              <a:spcAft>
                <a:spcPts val="0"/>
              </a:spcAft>
              <a:buClr>
                <a:srgbClr val="4F81BD"/>
              </a:buClr>
              <a:buSzPts val="1190"/>
              <a:buFont typeface="Noto Sans Symbols"/>
              <a:buNone/>
              <a:tabLst/>
              <a:defRPr/>
            </a:pPr>
            <a:endParaRPr kumimoji="0" sz="1400" b="1"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5" name="CuadroTexto 4">
            <a:extLst>
              <a:ext uri="{FF2B5EF4-FFF2-40B4-BE49-F238E27FC236}">
                <a16:creationId xmlns:a16="http://schemas.microsoft.com/office/drawing/2014/main" id="{D8A77258-AA42-4A6D-0398-1B260C1B52B1}"/>
              </a:ext>
            </a:extLst>
          </p:cNvPr>
          <p:cNvSpPr txBox="1"/>
          <p:nvPr/>
        </p:nvSpPr>
        <p:spPr>
          <a:xfrm>
            <a:off x="304800" y="2787112"/>
            <a:ext cx="5872842" cy="830997"/>
          </a:xfrm>
          <a:prstGeom prst="rect">
            <a:avLst/>
          </a:prstGeom>
          <a:noFill/>
          <a:ln w="41275">
            <a:solidFill>
              <a:srgbClr val="FFC000"/>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s-ES" sz="2400" b="1" i="0" u="none" strike="noStrike" kern="1200" cap="none" spc="-15"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a:sym typeface="Arial"/>
              </a:rPr>
              <a:t>Tecnología – expresión como posibilitantes y cualificantes espaciales.</a:t>
            </a:r>
            <a:endParaRPr kumimoji="0" lang="es-ES" sz="2400" b="1" i="0" u="none" strike="noStrike" kern="1200" cap="none" spc="0" normalizeH="0" baseline="0" noProof="0" dirty="0">
              <a:ln>
                <a:noFill/>
              </a:ln>
              <a:solidFill>
                <a:prstClr val="black"/>
              </a:solidFill>
              <a:effectLst/>
              <a:uLnTx/>
              <a:uFillTx/>
              <a:latin typeface="Calibri"/>
              <a:ea typeface="Calibri"/>
              <a:cs typeface="Calibri"/>
              <a:sym typeface="Calibri"/>
            </a:endParaRPr>
          </a:p>
        </p:txBody>
      </p:sp>
      <p:pic>
        <p:nvPicPr>
          <p:cNvPr id="2" name="Picture 2">
            <a:extLst>
              <a:ext uri="{FF2B5EF4-FFF2-40B4-BE49-F238E27FC236}">
                <a16:creationId xmlns:a16="http://schemas.microsoft.com/office/drawing/2014/main" id="{FE2053B2-A7D4-D049-4BFE-9A3E56E9F0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48605"/>
            <a:ext cx="3132139" cy="2313639"/>
          </a:xfrm>
          <a:prstGeom prst="rect">
            <a:avLst/>
          </a:prstGeom>
          <a:noFill/>
          <a:ln w="9525">
            <a:noFill/>
            <a:miter lim="800000"/>
            <a:headEnd/>
            <a:tailEnd/>
          </a:ln>
        </p:spPr>
      </p:pic>
      <p:pic>
        <p:nvPicPr>
          <p:cNvPr id="3" name="Picture 2" descr="Ver las imágenes de origen">
            <a:extLst>
              <a:ext uri="{FF2B5EF4-FFF2-40B4-BE49-F238E27FC236}">
                <a16:creationId xmlns:a16="http://schemas.microsoft.com/office/drawing/2014/main" id="{60966E33-3041-FA68-6E47-3F67F73020A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3768443"/>
            <a:ext cx="3132139" cy="2087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descr=" ">
            <a:extLst>
              <a:ext uri="{FF2B5EF4-FFF2-40B4-BE49-F238E27FC236}">
                <a16:creationId xmlns:a16="http://schemas.microsoft.com/office/drawing/2014/main" id="{C5785AE8-1D31-6B11-2CBF-EA3E24CFF8CA}"/>
              </a:ext>
            </a:extLst>
          </p:cNvPr>
          <p:cNvPicPr>
            <a:picLocks noChangeAspect="1" noChangeArrowheads="1"/>
          </p:cNvPicPr>
          <p:nvPr/>
        </p:nvPicPr>
        <p:blipFill>
          <a:blip r:embed="rId5" cstate="print"/>
          <a:srcRect/>
          <a:stretch>
            <a:fillRect/>
          </a:stretch>
        </p:blipFill>
        <p:spPr bwMode="auto">
          <a:xfrm>
            <a:off x="3541785" y="248605"/>
            <a:ext cx="3460813" cy="2308362"/>
          </a:xfrm>
          <a:prstGeom prst="rect">
            <a:avLst/>
          </a:prstGeom>
          <a:noFill/>
        </p:spPr>
      </p:pic>
      <p:pic>
        <p:nvPicPr>
          <p:cNvPr id="6" name="Picture 3">
            <a:extLst>
              <a:ext uri="{FF2B5EF4-FFF2-40B4-BE49-F238E27FC236}">
                <a16:creationId xmlns:a16="http://schemas.microsoft.com/office/drawing/2014/main" id="{EDBE92A4-5D80-91E5-A614-A2B7742B981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07444" y="248605"/>
            <a:ext cx="1863354" cy="2919138"/>
          </a:xfrm>
          <a:prstGeom prst="rect">
            <a:avLst/>
          </a:prstGeom>
          <a:noFill/>
          <a:extLst>
            <a:ext uri="{909E8E84-426E-40DD-AFC4-6F175D3DCCD1}">
              <a14:hiddenFill xmlns:a14="http://schemas.microsoft.com/office/drawing/2010/main">
                <a:solidFill>
                  <a:srgbClr val="FFFFFF"/>
                </a:solidFill>
              </a14:hiddenFill>
            </a:ext>
          </a:extLst>
        </p:spPr>
      </p:pic>
      <p:pic>
        <p:nvPicPr>
          <p:cNvPr id="7" name="Google Shape;1057;p78" descr="C:\Users\Administrador\Documents\FAUD H2 2021\H2A CLASES TEÓRICAS\IMÁGENES SXIX\escalera-casa-tassel.jpg">
            <a:extLst>
              <a:ext uri="{FF2B5EF4-FFF2-40B4-BE49-F238E27FC236}">
                <a16:creationId xmlns:a16="http://schemas.microsoft.com/office/drawing/2014/main" id="{AD93F8E3-F92D-C71D-D9BD-41F559608485}"/>
              </a:ext>
            </a:extLst>
          </p:cNvPr>
          <p:cNvPicPr preferRelativeResize="0"/>
          <p:nvPr/>
        </p:nvPicPr>
        <p:blipFill rotWithShape="1">
          <a:blip r:embed="rId7">
            <a:alphaModFix/>
          </a:blip>
          <a:srcRect r="46170"/>
          <a:stretch/>
        </p:blipFill>
        <p:spPr>
          <a:xfrm>
            <a:off x="3541785" y="3768443"/>
            <a:ext cx="2165278" cy="3013845"/>
          </a:xfrm>
          <a:prstGeom prst="rect">
            <a:avLst/>
          </a:prstGeom>
          <a:noFill/>
          <a:ln>
            <a:noFill/>
          </a:ln>
        </p:spPr>
      </p:pic>
      <p:pic>
        <p:nvPicPr>
          <p:cNvPr id="8" name="Picture 2" descr="The Appearance of That Which Cannot Be Seen">
            <a:extLst>
              <a:ext uri="{FF2B5EF4-FFF2-40B4-BE49-F238E27FC236}">
                <a16:creationId xmlns:a16="http://schemas.microsoft.com/office/drawing/2014/main" id="{7AA1BDDE-BFE5-BFDB-A810-B8A3F7E7350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11909" y="3768443"/>
            <a:ext cx="3244871" cy="14979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0061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par>
                          <p:cTn id="23" fill="hold">
                            <p:stCondLst>
                              <p:cond delay="500"/>
                            </p:stCondLst>
                            <p:childTnLst>
                              <p:par>
                                <p:cTn id="24" presetID="10" presetClass="entr" presetSubtype="0"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699"/>
        <p:cNvGrpSpPr/>
        <p:nvPr/>
      </p:nvGrpSpPr>
      <p:grpSpPr>
        <a:xfrm>
          <a:off x="0" y="0"/>
          <a:ext cx="0" cy="0"/>
          <a:chOff x="0" y="0"/>
          <a:chExt cx="0" cy="0"/>
        </a:xfrm>
      </p:grpSpPr>
      <p:sp>
        <p:nvSpPr>
          <p:cNvPr id="700" name="Google Shape;700;p53"/>
          <p:cNvSpPr/>
          <p:nvPr/>
        </p:nvSpPr>
        <p:spPr>
          <a:xfrm>
            <a:off x="1475656" y="2996952"/>
            <a:ext cx="5688632" cy="523220"/>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s-AR" sz="2400" b="1" i="0" u="none" strike="noStrike" cap="none">
                <a:solidFill>
                  <a:srgbClr val="000000"/>
                </a:solidFill>
                <a:latin typeface="Arial"/>
                <a:ea typeface="Arial"/>
                <a:cs typeface="Arial"/>
                <a:sym typeface="Arial"/>
              </a:rPr>
              <a:t>             </a:t>
            </a:r>
            <a:r>
              <a:rPr lang="es-AR" sz="2800" b="1" i="0" u="none" strike="noStrike" cap="none">
                <a:solidFill>
                  <a:srgbClr val="000000"/>
                </a:solidFill>
                <a:latin typeface="Arial"/>
                <a:ea typeface="Arial"/>
                <a:cs typeface="Arial"/>
                <a:sym typeface="Arial"/>
              </a:rPr>
              <a:t>¿</a:t>
            </a:r>
            <a:r>
              <a:rPr lang="es-AR" sz="2400" b="1" i="0" u="none" strike="noStrike" cap="none">
                <a:solidFill>
                  <a:srgbClr val="000000"/>
                </a:solidFill>
                <a:latin typeface="Arial"/>
                <a:ea typeface="Arial"/>
                <a:cs typeface="Arial"/>
                <a:sym typeface="Arial"/>
              </a:rPr>
              <a:t>CÓMO ANALIZAMOS?</a:t>
            </a:r>
            <a:endParaRPr sz="2400" b="1" i="0" u="none" strike="noStrike" cap="none">
              <a:solidFill>
                <a:srgbClr val="000000"/>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700"/>
                                        </p:tgtEl>
                                        <p:attrNameLst>
                                          <p:attrName>style.visibility</p:attrName>
                                        </p:attrNameLst>
                                      </p:cBhvr>
                                      <p:to>
                                        <p:strVal val="visible"/>
                                      </p:to>
                                    </p:set>
                                    <p:anim calcmode="lin" valueType="num">
                                      <p:cBhvr additive="base">
                                        <p:cTn id="7" dur="1000"/>
                                        <p:tgtEl>
                                          <p:spTgt spid="700"/>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704"/>
        <p:cNvGrpSpPr/>
        <p:nvPr/>
      </p:nvGrpSpPr>
      <p:grpSpPr>
        <a:xfrm>
          <a:off x="0" y="0"/>
          <a:ext cx="0" cy="0"/>
          <a:chOff x="0" y="0"/>
          <a:chExt cx="0" cy="0"/>
        </a:xfrm>
      </p:grpSpPr>
      <p:pic>
        <p:nvPicPr>
          <p:cNvPr id="705" name="Google Shape;705;p54" descr="C:\WINDOWS\TEMP\\msotw9_temp0.jpg"/>
          <p:cNvPicPr preferRelativeResize="0"/>
          <p:nvPr/>
        </p:nvPicPr>
        <p:blipFill rotWithShape="1">
          <a:blip r:embed="rId3">
            <a:alphaModFix/>
          </a:blip>
          <a:srcRect/>
          <a:stretch/>
        </p:blipFill>
        <p:spPr>
          <a:xfrm>
            <a:off x="-8776" y="0"/>
            <a:ext cx="8098975" cy="4052952"/>
          </a:xfrm>
          <a:prstGeom prst="rect">
            <a:avLst/>
          </a:prstGeom>
          <a:noFill/>
          <a:ln>
            <a:noFill/>
          </a:ln>
        </p:spPr>
      </p:pic>
      <p:sp>
        <p:nvSpPr>
          <p:cNvPr id="706" name="Google Shape;706;p54"/>
          <p:cNvSpPr/>
          <p:nvPr/>
        </p:nvSpPr>
        <p:spPr>
          <a:xfrm>
            <a:off x="3635896" y="503807"/>
            <a:ext cx="5351619" cy="461963"/>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s-AR" sz="2400" b="1" i="0" u="none" strike="noStrike" cap="none">
                <a:solidFill>
                  <a:srgbClr val="000000"/>
                </a:solidFill>
                <a:latin typeface="Arial"/>
                <a:ea typeface="Arial"/>
                <a:cs typeface="Arial"/>
                <a:sym typeface="Arial"/>
              </a:rPr>
              <a:t>¿Puedo entender esto…….</a:t>
            </a:r>
            <a:endParaRPr/>
          </a:p>
        </p:txBody>
      </p:sp>
      <p:pic>
        <p:nvPicPr>
          <p:cNvPr id="707" name="Google Shape;707;p54"/>
          <p:cNvPicPr preferRelativeResize="0"/>
          <p:nvPr/>
        </p:nvPicPr>
        <p:blipFill rotWithShape="1">
          <a:blip r:embed="rId4">
            <a:alphaModFix/>
          </a:blip>
          <a:srcRect/>
          <a:stretch/>
        </p:blipFill>
        <p:spPr>
          <a:xfrm>
            <a:off x="3635896" y="3717032"/>
            <a:ext cx="5233087" cy="2943612"/>
          </a:xfrm>
          <a:prstGeom prst="rect">
            <a:avLst/>
          </a:prstGeom>
          <a:noFill/>
          <a:ln>
            <a:noFill/>
          </a:ln>
        </p:spPr>
      </p:pic>
      <p:sp>
        <p:nvSpPr>
          <p:cNvPr id="708" name="Google Shape;708;p54"/>
          <p:cNvSpPr/>
          <p:nvPr/>
        </p:nvSpPr>
        <p:spPr>
          <a:xfrm>
            <a:off x="275017" y="6123211"/>
            <a:ext cx="4536503" cy="461963"/>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s-AR" sz="2400" b="1" i="0" u="none" strike="noStrike" cap="none">
                <a:solidFill>
                  <a:srgbClr val="000000"/>
                </a:solidFill>
                <a:latin typeface="Arial"/>
                <a:ea typeface="Arial"/>
                <a:cs typeface="Arial"/>
                <a:sym typeface="Arial"/>
              </a:rPr>
              <a:t>             …. sin entender esto?</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706"/>
                                        </p:tgtEl>
                                        <p:attrNameLst>
                                          <p:attrName>style.visibility</p:attrName>
                                        </p:attrNameLst>
                                      </p:cBhvr>
                                      <p:to>
                                        <p:strVal val="visible"/>
                                      </p:to>
                                    </p:set>
                                    <p:anim calcmode="lin" valueType="num">
                                      <p:cBhvr additive="base">
                                        <p:cTn id="7" dur="1000"/>
                                        <p:tgtEl>
                                          <p:spTgt spid="706"/>
                                        </p:tgtEl>
                                        <p:attrNameLst>
                                          <p:attrName>ppt_x</p:attrName>
                                        </p:attrNameLst>
                                      </p:cBhvr>
                                      <p:tavLst>
                                        <p:tav tm="0">
                                          <p:val>
                                            <p:strVal val="#ppt_x+1"/>
                                          </p:val>
                                        </p:tav>
                                        <p:tav tm="100000">
                                          <p:val>
                                            <p:strVal val="#ppt_x"/>
                                          </p:val>
                                        </p:tav>
                                      </p:tavLst>
                                    </p:anim>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705"/>
                                        </p:tgtEl>
                                        <p:attrNameLst>
                                          <p:attrName>style.visibility</p:attrName>
                                        </p:attrNameLst>
                                      </p:cBhvr>
                                      <p:to>
                                        <p:strVal val="visible"/>
                                      </p:to>
                                    </p:set>
                                    <p:animEffect transition="in" filter="fade">
                                      <p:cBhvr>
                                        <p:cTn id="11" dur="1000"/>
                                        <p:tgtEl>
                                          <p:spTgt spid="705"/>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8" fill="hold" nodeType="clickEffect">
                                  <p:stCondLst>
                                    <p:cond delay="0"/>
                                  </p:stCondLst>
                                  <p:childTnLst>
                                    <p:set>
                                      <p:cBhvr>
                                        <p:cTn id="15" dur="1" fill="hold">
                                          <p:stCondLst>
                                            <p:cond delay="0"/>
                                          </p:stCondLst>
                                        </p:cTn>
                                        <p:tgtEl>
                                          <p:spTgt spid="708"/>
                                        </p:tgtEl>
                                        <p:attrNameLst>
                                          <p:attrName>style.visibility</p:attrName>
                                        </p:attrNameLst>
                                      </p:cBhvr>
                                      <p:to>
                                        <p:strVal val="visible"/>
                                      </p:to>
                                    </p:set>
                                    <p:anim calcmode="lin" valueType="num">
                                      <p:cBhvr additive="base">
                                        <p:cTn id="16" dur="1000"/>
                                        <p:tgtEl>
                                          <p:spTgt spid="708"/>
                                        </p:tgtEl>
                                        <p:attrNameLst>
                                          <p:attrName>ppt_x</p:attrName>
                                        </p:attrNameLst>
                                      </p:cBhvr>
                                      <p:tavLst>
                                        <p:tav tm="0">
                                          <p:val>
                                            <p:strVal val="#ppt_x-1"/>
                                          </p:val>
                                        </p:tav>
                                        <p:tav tm="100000">
                                          <p:val>
                                            <p:strVal val="#ppt_x"/>
                                          </p:val>
                                        </p:tav>
                                      </p:tavLst>
                                    </p:anim>
                                  </p:childTnLst>
                                </p:cTn>
                              </p:par>
                            </p:childTnLst>
                          </p:cTn>
                        </p:par>
                        <p:par>
                          <p:cTn id="17" fill="hold">
                            <p:stCondLst>
                              <p:cond delay="1000"/>
                            </p:stCondLst>
                            <p:childTnLst>
                              <p:par>
                                <p:cTn id="18" presetID="2" presetClass="entr" presetSubtype="8" fill="hold" nodeType="afterEffect">
                                  <p:stCondLst>
                                    <p:cond delay="0"/>
                                  </p:stCondLst>
                                  <p:childTnLst>
                                    <p:set>
                                      <p:cBhvr>
                                        <p:cTn id="19" dur="1" fill="hold">
                                          <p:stCondLst>
                                            <p:cond delay="0"/>
                                          </p:stCondLst>
                                        </p:cTn>
                                        <p:tgtEl>
                                          <p:spTgt spid="707"/>
                                        </p:tgtEl>
                                        <p:attrNameLst>
                                          <p:attrName>style.visibility</p:attrName>
                                        </p:attrNameLst>
                                      </p:cBhvr>
                                      <p:to>
                                        <p:strVal val="visible"/>
                                      </p:to>
                                    </p:set>
                                    <p:anim calcmode="lin" valueType="num">
                                      <p:cBhvr additive="base">
                                        <p:cTn id="20" dur="1000"/>
                                        <p:tgtEl>
                                          <p:spTgt spid="707"/>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712"/>
        <p:cNvGrpSpPr/>
        <p:nvPr/>
      </p:nvGrpSpPr>
      <p:grpSpPr>
        <a:xfrm>
          <a:off x="0" y="0"/>
          <a:ext cx="0" cy="0"/>
          <a:chOff x="0" y="0"/>
          <a:chExt cx="0" cy="0"/>
        </a:xfrm>
      </p:grpSpPr>
      <p:pic>
        <p:nvPicPr>
          <p:cNvPr id="713" name="Google Shape;713;p55" descr="C:\WINDOWS\TEMP\\msotw9_temp0.jpg"/>
          <p:cNvPicPr preferRelativeResize="0"/>
          <p:nvPr/>
        </p:nvPicPr>
        <p:blipFill rotWithShape="1">
          <a:blip r:embed="rId3">
            <a:alphaModFix/>
          </a:blip>
          <a:srcRect/>
          <a:stretch/>
        </p:blipFill>
        <p:spPr>
          <a:xfrm>
            <a:off x="-8776" y="0"/>
            <a:ext cx="4157541" cy="2080549"/>
          </a:xfrm>
          <a:prstGeom prst="rect">
            <a:avLst/>
          </a:prstGeom>
          <a:noFill/>
          <a:ln>
            <a:noFill/>
          </a:ln>
        </p:spPr>
      </p:pic>
      <p:sp>
        <p:nvSpPr>
          <p:cNvPr id="714" name="Google Shape;714;p55"/>
          <p:cNvSpPr/>
          <p:nvPr/>
        </p:nvSpPr>
        <p:spPr>
          <a:xfrm>
            <a:off x="3635896" y="503807"/>
            <a:ext cx="5351619" cy="461963"/>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s-AR" sz="2400" b="1" i="0" u="none" strike="noStrike" cap="none">
                <a:solidFill>
                  <a:srgbClr val="000000"/>
                </a:solidFill>
                <a:latin typeface="Arial"/>
                <a:ea typeface="Arial"/>
                <a:cs typeface="Arial"/>
                <a:sym typeface="Arial"/>
              </a:rPr>
              <a:t>¿Puedo entender esto…….</a:t>
            </a:r>
            <a:endParaRPr/>
          </a:p>
        </p:txBody>
      </p:sp>
      <p:pic>
        <p:nvPicPr>
          <p:cNvPr id="715" name="Google Shape;715;p55"/>
          <p:cNvPicPr preferRelativeResize="0"/>
          <p:nvPr/>
        </p:nvPicPr>
        <p:blipFill rotWithShape="1">
          <a:blip r:embed="rId4">
            <a:alphaModFix/>
          </a:blip>
          <a:srcRect/>
          <a:stretch/>
        </p:blipFill>
        <p:spPr>
          <a:xfrm rot="10800000">
            <a:off x="-4068960" y="359100"/>
            <a:ext cx="2954931" cy="1662149"/>
          </a:xfrm>
          <a:prstGeom prst="rect">
            <a:avLst/>
          </a:prstGeom>
          <a:noFill/>
          <a:ln>
            <a:noFill/>
          </a:ln>
        </p:spPr>
      </p:pic>
      <p:sp>
        <p:nvSpPr>
          <p:cNvPr id="716" name="Google Shape;716;p55"/>
          <p:cNvSpPr/>
          <p:nvPr/>
        </p:nvSpPr>
        <p:spPr>
          <a:xfrm rot="8978382">
            <a:off x="15754953" y="503805"/>
            <a:ext cx="4536503" cy="461963"/>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s-AR" sz="2400" b="1" i="0" u="none" strike="noStrike" cap="none">
                <a:solidFill>
                  <a:srgbClr val="000000"/>
                </a:solidFill>
                <a:latin typeface="Arial"/>
                <a:ea typeface="Arial"/>
                <a:cs typeface="Arial"/>
                <a:sym typeface="Arial"/>
              </a:rPr>
              <a:t>             …. sin entender esto?</a:t>
            </a:r>
            <a:endParaRPr/>
          </a:p>
        </p:txBody>
      </p:sp>
      <p:pic>
        <p:nvPicPr>
          <p:cNvPr id="717" name="Google Shape;717;p55" descr="Resultado de imagen para la libertad conduce al pueblo"/>
          <p:cNvPicPr preferRelativeResize="0"/>
          <p:nvPr/>
        </p:nvPicPr>
        <p:blipFill rotWithShape="1">
          <a:blip r:embed="rId5">
            <a:alphaModFix/>
          </a:blip>
          <a:srcRect/>
          <a:stretch/>
        </p:blipFill>
        <p:spPr>
          <a:xfrm>
            <a:off x="331975" y="3429000"/>
            <a:ext cx="3252252" cy="2263095"/>
          </a:xfrm>
          <a:prstGeom prst="rect">
            <a:avLst/>
          </a:prstGeom>
          <a:noFill/>
          <a:ln>
            <a:noFill/>
          </a:ln>
        </p:spPr>
      </p:pic>
      <p:pic>
        <p:nvPicPr>
          <p:cNvPr id="718" name="Google Shape;718;p55" descr="Resultado de imagen para maquina de vapor"/>
          <p:cNvPicPr preferRelativeResize="0"/>
          <p:nvPr/>
        </p:nvPicPr>
        <p:blipFill rotWithShape="1">
          <a:blip r:embed="rId6">
            <a:alphaModFix/>
          </a:blip>
          <a:srcRect/>
          <a:stretch/>
        </p:blipFill>
        <p:spPr>
          <a:xfrm>
            <a:off x="5983986" y="2069294"/>
            <a:ext cx="3003529" cy="1999221"/>
          </a:xfrm>
          <a:prstGeom prst="rect">
            <a:avLst/>
          </a:prstGeom>
          <a:noFill/>
          <a:ln>
            <a:noFill/>
          </a:ln>
        </p:spPr>
      </p:pic>
      <p:sp>
        <p:nvSpPr>
          <p:cNvPr id="719" name="Google Shape;719;p55"/>
          <p:cNvSpPr/>
          <p:nvPr/>
        </p:nvSpPr>
        <p:spPr>
          <a:xfrm>
            <a:off x="6805154" y="1410124"/>
            <a:ext cx="2088232" cy="461963"/>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s-AR" sz="2400" b="1" i="0" u="none" strike="noStrike" cap="none">
                <a:solidFill>
                  <a:srgbClr val="000000"/>
                </a:solidFill>
                <a:latin typeface="Arial"/>
                <a:ea typeface="Arial"/>
                <a:cs typeface="Arial"/>
                <a:sym typeface="Arial"/>
              </a:rPr>
              <a:t>… esto ?</a:t>
            </a:r>
            <a:endParaRPr/>
          </a:p>
        </p:txBody>
      </p:sp>
      <p:sp>
        <p:nvSpPr>
          <p:cNvPr id="720" name="Google Shape;720;p55"/>
          <p:cNvSpPr/>
          <p:nvPr/>
        </p:nvSpPr>
        <p:spPr>
          <a:xfrm>
            <a:off x="362859" y="2830185"/>
            <a:ext cx="3960440" cy="461665"/>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s-AR" sz="2400" b="1" i="0" u="none" strike="noStrike" cap="none">
                <a:solidFill>
                  <a:srgbClr val="000000"/>
                </a:solidFill>
                <a:latin typeface="Arial"/>
                <a:ea typeface="Arial"/>
                <a:cs typeface="Arial"/>
                <a:sym typeface="Arial"/>
              </a:rPr>
              <a:t>… sin entender esto?</a:t>
            </a:r>
            <a:endParaRPr/>
          </a:p>
        </p:txBody>
      </p:sp>
      <p:pic>
        <p:nvPicPr>
          <p:cNvPr id="721" name="Google Shape;721;p55" descr="C:\WINDOWS\TEMP\\msotw9_temp0.jpg"/>
          <p:cNvPicPr preferRelativeResize="0"/>
          <p:nvPr/>
        </p:nvPicPr>
        <p:blipFill rotWithShape="1">
          <a:blip r:embed="rId7">
            <a:alphaModFix/>
          </a:blip>
          <a:srcRect/>
          <a:stretch/>
        </p:blipFill>
        <p:spPr>
          <a:xfrm>
            <a:off x="3901844" y="4175797"/>
            <a:ext cx="1656184" cy="2307156"/>
          </a:xfrm>
          <a:prstGeom prst="rect">
            <a:avLst/>
          </a:prstGeom>
          <a:noFill/>
          <a:ln>
            <a:noFill/>
          </a:ln>
        </p:spPr>
      </p:pic>
      <p:pic>
        <p:nvPicPr>
          <p:cNvPr id="722" name="Google Shape;722;p55"/>
          <p:cNvPicPr preferRelativeResize="0"/>
          <p:nvPr/>
        </p:nvPicPr>
        <p:blipFill rotWithShape="1">
          <a:blip r:embed="rId8">
            <a:alphaModFix/>
          </a:blip>
          <a:srcRect/>
          <a:stretch/>
        </p:blipFill>
        <p:spPr>
          <a:xfrm>
            <a:off x="5851277" y="4614651"/>
            <a:ext cx="3136238" cy="1868302"/>
          </a:xfrm>
          <a:prstGeom prst="rect">
            <a:avLst/>
          </a:prstGeom>
          <a:noFill/>
          <a:ln>
            <a:noFill/>
          </a:ln>
        </p:spPr>
      </p:pic>
      <p:sp>
        <p:nvSpPr>
          <p:cNvPr id="723" name="Google Shape;723;p55"/>
          <p:cNvSpPr/>
          <p:nvPr/>
        </p:nvSpPr>
        <p:spPr>
          <a:xfrm>
            <a:off x="4576011" y="6252120"/>
            <a:ext cx="2340260" cy="461665"/>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s-AR" sz="2400" b="1" i="0" u="none" strike="noStrike" cap="none">
                <a:solidFill>
                  <a:srgbClr val="000000"/>
                </a:solidFill>
                <a:latin typeface="Arial"/>
                <a:ea typeface="Arial"/>
                <a:cs typeface="Arial"/>
                <a:sym typeface="Arial"/>
              </a:rPr>
              <a:t> …. y esto?</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20"/>
                                        </p:tgtEl>
                                        <p:attrNameLst>
                                          <p:attrName>style.visibility</p:attrName>
                                        </p:attrNameLst>
                                      </p:cBhvr>
                                      <p:to>
                                        <p:strVal val="visible"/>
                                      </p:to>
                                    </p:set>
                                    <p:anim calcmode="lin" valueType="num">
                                      <p:cBhvr additive="base">
                                        <p:cTn id="7" dur="900"/>
                                        <p:tgtEl>
                                          <p:spTgt spid="720"/>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0"/>
                                  </p:stCondLst>
                                  <p:childTnLst>
                                    <p:set>
                                      <p:cBhvr>
                                        <p:cTn id="9" dur="1" fill="hold">
                                          <p:stCondLst>
                                            <p:cond delay="0"/>
                                          </p:stCondLst>
                                        </p:cTn>
                                        <p:tgtEl>
                                          <p:spTgt spid="717"/>
                                        </p:tgtEl>
                                        <p:attrNameLst>
                                          <p:attrName>style.visibility</p:attrName>
                                        </p:attrNameLst>
                                      </p:cBhvr>
                                      <p:to>
                                        <p:strVal val="visible"/>
                                      </p:to>
                                    </p:set>
                                    <p:anim calcmode="lin" valueType="num">
                                      <p:cBhvr additive="base">
                                        <p:cTn id="10" dur="500"/>
                                        <p:tgtEl>
                                          <p:spTgt spid="717"/>
                                        </p:tgtEl>
                                        <p:attrNameLst>
                                          <p:attrName>ppt_y</p:attrName>
                                        </p:attrNameLst>
                                      </p:cBhvr>
                                      <p:tavLst>
                                        <p:tav tm="0">
                                          <p:val>
                                            <p:strVal val="#ppt_y+1"/>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2" fill="hold" nodeType="clickEffect">
                                  <p:stCondLst>
                                    <p:cond delay="0"/>
                                  </p:stCondLst>
                                  <p:childTnLst>
                                    <p:set>
                                      <p:cBhvr>
                                        <p:cTn id="14" dur="1" fill="hold">
                                          <p:stCondLst>
                                            <p:cond delay="0"/>
                                          </p:stCondLst>
                                        </p:cTn>
                                        <p:tgtEl>
                                          <p:spTgt spid="719"/>
                                        </p:tgtEl>
                                        <p:attrNameLst>
                                          <p:attrName>style.visibility</p:attrName>
                                        </p:attrNameLst>
                                      </p:cBhvr>
                                      <p:to>
                                        <p:strVal val="visible"/>
                                      </p:to>
                                    </p:set>
                                    <p:anim calcmode="lin" valueType="num">
                                      <p:cBhvr additive="base">
                                        <p:cTn id="15" dur="1000"/>
                                        <p:tgtEl>
                                          <p:spTgt spid="719"/>
                                        </p:tgtEl>
                                        <p:attrNameLst>
                                          <p:attrName>ppt_x</p:attrName>
                                        </p:attrNameLst>
                                      </p:cBhvr>
                                      <p:tavLst>
                                        <p:tav tm="0">
                                          <p:val>
                                            <p:strVal val="#ppt_x+1"/>
                                          </p:val>
                                        </p:tav>
                                        <p:tav tm="100000">
                                          <p:val>
                                            <p:strVal val="#ppt_x"/>
                                          </p:val>
                                        </p:tav>
                                      </p:tavLst>
                                    </p:anim>
                                  </p:childTnLst>
                                </p:cTn>
                              </p:par>
                            </p:childTnLst>
                          </p:cTn>
                        </p:par>
                        <p:par>
                          <p:cTn id="16" fill="hold">
                            <p:stCondLst>
                              <p:cond delay="1000"/>
                            </p:stCondLst>
                            <p:childTnLst>
                              <p:par>
                                <p:cTn id="17" presetID="2" presetClass="entr" presetSubtype="4" fill="hold" nodeType="afterEffect">
                                  <p:stCondLst>
                                    <p:cond delay="0"/>
                                  </p:stCondLst>
                                  <p:childTnLst>
                                    <p:set>
                                      <p:cBhvr>
                                        <p:cTn id="18" dur="1" fill="hold">
                                          <p:stCondLst>
                                            <p:cond delay="0"/>
                                          </p:stCondLst>
                                        </p:cTn>
                                        <p:tgtEl>
                                          <p:spTgt spid="718"/>
                                        </p:tgtEl>
                                        <p:attrNameLst>
                                          <p:attrName>style.visibility</p:attrName>
                                        </p:attrNameLst>
                                      </p:cBhvr>
                                      <p:to>
                                        <p:strVal val="visible"/>
                                      </p:to>
                                    </p:set>
                                    <p:anim calcmode="lin" valueType="num">
                                      <p:cBhvr additive="base">
                                        <p:cTn id="19" dur="500"/>
                                        <p:tgtEl>
                                          <p:spTgt spid="718"/>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723"/>
                                        </p:tgtEl>
                                        <p:attrNameLst>
                                          <p:attrName>style.visibility</p:attrName>
                                        </p:attrNameLst>
                                      </p:cBhvr>
                                      <p:to>
                                        <p:strVal val="visible"/>
                                      </p:to>
                                    </p:set>
                                    <p:anim calcmode="lin" valueType="num">
                                      <p:cBhvr additive="base">
                                        <p:cTn id="24" dur="1000"/>
                                        <p:tgtEl>
                                          <p:spTgt spid="723"/>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10" presetClass="entr" presetSubtype="0" fill="hold" nodeType="afterEffect">
                                  <p:stCondLst>
                                    <p:cond delay="0"/>
                                  </p:stCondLst>
                                  <p:childTnLst>
                                    <p:set>
                                      <p:cBhvr>
                                        <p:cTn id="27" dur="1" fill="hold">
                                          <p:stCondLst>
                                            <p:cond delay="0"/>
                                          </p:stCondLst>
                                        </p:cTn>
                                        <p:tgtEl>
                                          <p:spTgt spid="722"/>
                                        </p:tgtEl>
                                        <p:attrNameLst>
                                          <p:attrName>style.visibility</p:attrName>
                                        </p:attrNameLst>
                                      </p:cBhvr>
                                      <p:to>
                                        <p:strVal val="visible"/>
                                      </p:to>
                                    </p:set>
                                    <p:animEffect transition="in" filter="fade">
                                      <p:cBhvr>
                                        <p:cTn id="28" dur="1000"/>
                                        <p:tgtEl>
                                          <p:spTgt spid="722"/>
                                        </p:tgtEl>
                                      </p:cBhvr>
                                    </p:animEffect>
                                  </p:childTnLst>
                                </p:cTn>
                              </p:par>
                            </p:childTnLst>
                          </p:cTn>
                        </p:par>
                        <p:par>
                          <p:cTn id="29" fill="hold">
                            <p:stCondLst>
                              <p:cond delay="2000"/>
                            </p:stCondLst>
                            <p:childTnLst>
                              <p:par>
                                <p:cTn id="30" presetID="10" presetClass="entr" presetSubtype="0" fill="hold" nodeType="afterEffect">
                                  <p:stCondLst>
                                    <p:cond delay="0"/>
                                  </p:stCondLst>
                                  <p:childTnLst>
                                    <p:set>
                                      <p:cBhvr>
                                        <p:cTn id="31" dur="1" fill="hold">
                                          <p:stCondLst>
                                            <p:cond delay="0"/>
                                          </p:stCondLst>
                                        </p:cTn>
                                        <p:tgtEl>
                                          <p:spTgt spid="721"/>
                                        </p:tgtEl>
                                        <p:attrNameLst>
                                          <p:attrName>style.visibility</p:attrName>
                                        </p:attrNameLst>
                                      </p:cBhvr>
                                      <p:to>
                                        <p:strVal val="visible"/>
                                      </p:to>
                                    </p:set>
                                    <p:animEffect transition="in" filter="fade">
                                      <p:cBhvr>
                                        <p:cTn id="32" dur="1000"/>
                                        <p:tgtEl>
                                          <p:spTgt spid="7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727"/>
        <p:cNvGrpSpPr/>
        <p:nvPr/>
      </p:nvGrpSpPr>
      <p:grpSpPr>
        <a:xfrm>
          <a:off x="0" y="0"/>
          <a:ext cx="0" cy="0"/>
          <a:chOff x="0" y="0"/>
          <a:chExt cx="0" cy="0"/>
        </a:xfrm>
      </p:grpSpPr>
      <p:pic>
        <p:nvPicPr>
          <p:cNvPr id="729" name="Google Shape;729;p56"/>
          <p:cNvPicPr preferRelativeResize="0"/>
          <p:nvPr/>
        </p:nvPicPr>
        <p:blipFill rotWithShape="1">
          <a:blip r:embed="rId3">
            <a:alphaModFix/>
          </a:blip>
          <a:srcRect l="30312" r="14562"/>
          <a:stretch/>
        </p:blipFill>
        <p:spPr>
          <a:xfrm>
            <a:off x="269647" y="187245"/>
            <a:ext cx="2442361" cy="2648390"/>
          </a:xfrm>
          <a:prstGeom prst="rect">
            <a:avLst/>
          </a:prstGeom>
          <a:noFill/>
          <a:ln>
            <a:noFill/>
          </a:ln>
        </p:spPr>
      </p:pic>
      <p:pic>
        <p:nvPicPr>
          <p:cNvPr id="730" name="Google Shape;730;p56"/>
          <p:cNvPicPr preferRelativeResize="0"/>
          <p:nvPr/>
        </p:nvPicPr>
        <p:blipFill rotWithShape="1">
          <a:blip r:embed="rId4">
            <a:alphaModFix/>
          </a:blip>
          <a:srcRect/>
          <a:stretch/>
        </p:blipFill>
        <p:spPr>
          <a:xfrm>
            <a:off x="6649381" y="164697"/>
            <a:ext cx="2095500" cy="2419350"/>
          </a:xfrm>
          <a:prstGeom prst="rect">
            <a:avLst/>
          </a:prstGeom>
          <a:noFill/>
          <a:ln>
            <a:noFill/>
          </a:ln>
        </p:spPr>
      </p:pic>
      <p:sp>
        <p:nvSpPr>
          <p:cNvPr id="731" name="Google Shape;731;p56"/>
          <p:cNvSpPr/>
          <p:nvPr/>
        </p:nvSpPr>
        <p:spPr>
          <a:xfrm>
            <a:off x="4441228" y="547844"/>
            <a:ext cx="2645084" cy="461665"/>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s-AR" sz="2400" b="1" i="0" u="none" strike="noStrike" cap="none">
                <a:solidFill>
                  <a:srgbClr val="000000"/>
                </a:solidFill>
                <a:latin typeface="Arial"/>
                <a:ea typeface="Arial"/>
                <a:cs typeface="Arial"/>
                <a:sym typeface="Arial"/>
              </a:rPr>
              <a:t>….  a este?</a:t>
            </a:r>
            <a:endParaRPr/>
          </a:p>
        </p:txBody>
      </p:sp>
      <p:sp>
        <p:nvSpPr>
          <p:cNvPr id="732" name="Google Shape;732;p56"/>
          <p:cNvSpPr/>
          <p:nvPr/>
        </p:nvSpPr>
        <p:spPr>
          <a:xfrm>
            <a:off x="2233074" y="1790759"/>
            <a:ext cx="2645084" cy="461665"/>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s-AR" sz="2400" b="1" i="0" u="none" strike="noStrike" cap="none">
                <a:solidFill>
                  <a:srgbClr val="000000"/>
                </a:solidFill>
                <a:latin typeface="Arial"/>
                <a:ea typeface="Arial"/>
                <a:cs typeface="Arial"/>
                <a:sym typeface="Arial"/>
              </a:rPr>
              <a:t>…. o a este?</a:t>
            </a:r>
            <a:endParaRPr/>
          </a:p>
        </p:txBody>
      </p:sp>
      <p:pic>
        <p:nvPicPr>
          <p:cNvPr id="733" name="Google Shape;733;p56"/>
          <p:cNvPicPr preferRelativeResize="0"/>
          <p:nvPr/>
        </p:nvPicPr>
        <p:blipFill rotWithShape="1">
          <a:blip r:embed="rId5">
            <a:alphaModFix/>
          </a:blip>
          <a:srcRect/>
          <a:stretch/>
        </p:blipFill>
        <p:spPr>
          <a:xfrm>
            <a:off x="2963467" y="2853213"/>
            <a:ext cx="2185945" cy="2834119"/>
          </a:xfrm>
          <a:prstGeom prst="rect">
            <a:avLst/>
          </a:prstGeom>
          <a:noFill/>
          <a:ln>
            <a:noFill/>
          </a:ln>
        </p:spPr>
      </p:pic>
      <p:pic>
        <p:nvPicPr>
          <p:cNvPr id="734" name="Google Shape;734;p56"/>
          <p:cNvPicPr preferRelativeResize="0"/>
          <p:nvPr/>
        </p:nvPicPr>
        <p:blipFill rotWithShape="1">
          <a:blip r:embed="rId6">
            <a:alphaModFix/>
          </a:blip>
          <a:srcRect/>
          <a:stretch/>
        </p:blipFill>
        <p:spPr>
          <a:xfrm>
            <a:off x="5279887" y="2835634"/>
            <a:ext cx="3378045" cy="2869279"/>
          </a:xfrm>
          <a:prstGeom prst="rect">
            <a:avLst/>
          </a:prstGeom>
          <a:noFill/>
          <a:ln>
            <a:noFill/>
          </a:ln>
        </p:spPr>
      </p:pic>
      <p:sp>
        <p:nvSpPr>
          <p:cNvPr id="735" name="Google Shape;735;p56"/>
          <p:cNvSpPr/>
          <p:nvPr/>
        </p:nvSpPr>
        <p:spPr>
          <a:xfrm>
            <a:off x="269647" y="4555496"/>
            <a:ext cx="9217023" cy="523220"/>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s-AR" sz="2800" b="1" i="0" u="none" strike="noStrike" cap="none">
                <a:solidFill>
                  <a:srgbClr val="000000"/>
                </a:solidFill>
                <a:latin typeface="Arial"/>
                <a:ea typeface="Arial"/>
                <a:cs typeface="Arial"/>
                <a:sym typeface="Arial"/>
              </a:rPr>
              <a:t>…. y a estos tres?  </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32"/>
                                        </p:tgtEl>
                                        <p:attrNameLst>
                                          <p:attrName>style.visibility</p:attrName>
                                        </p:attrNameLst>
                                      </p:cBhvr>
                                      <p:to>
                                        <p:strVal val="visible"/>
                                      </p:to>
                                    </p:set>
                                    <p:anim calcmode="lin" valueType="num">
                                      <p:cBhvr additive="base">
                                        <p:cTn id="7" dur="1000"/>
                                        <p:tgtEl>
                                          <p:spTgt spid="732"/>
                                        </p:tgtEl>
                                        <p:attrNameLst>
                                          <p:attrName>ppt_y</p:attrName>
                                        </p:attrNameLst>
                                      </p:cBhvr>
                                      <p:tavLst>
                                        <p:tav tm="0">
                                          <p:val>
                                            <p:strVal val="#ppt_y+1"/>
                                          </p:val>
                                        </p:tav>
                                        <p:tav tm="100000">
                                          <p:val>
                                            <p:strVal val="#ppt_y"/>
                                          </p:val>
                                        </p:tav>
                                      </p:tavLst>
                                    </p:anim>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729"/>
                                        </p:tgtEl>
                                        <p:attrNameLst>
                                          <p:attrName>style.visibility</p:attrName>
                                        </p:attrNameLst>
                                      </p:cBhvr>
                                      <p:to>
                                        <p:strVal val="visible"/>
                                      </p:to>
                                    </p:set>
                                    <p:animEffect transition="in" filter="fade">
                                      <p:cBhvr>
                                        <p:cTn id="11" dur="1000"/>
                                        <p:tgtEl>
                                          <p:spTgt spid="729"/>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731"/>
                                        </p:tgtEl>
                                        <p:attrNameLst>
                                          <p:attrName>style.visibility</p:attrName>
                                        </p:attrNameLst>
                                      </p:cBhvr>
                                      <p:to>
                                        <p:strVal val="visible"/>
                                      </p:to>
                                    </p:set>
                                    <p:anim calcmode="lin" valueType="num">
                                      <p:cBhvr additive="base">
                                        <p:cTn id="16" dur="1000"/>
                                        <p:tgtEl>
                                          <p:spTgt spid="731"/>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2" presetClass="entr" presetSubtype="8" fill="hold" nodeType="afterEffect">
                                  <p:stCondLst>
                                    <p:cond delay="0"/>
                                  </p:stCondLst>
                                  <p:childTnLst>
                                    <p:set>
                                      <p:cBhvr>
                                        <p:cTn id="19" dur="1" fill="hold">
                                          <p:stCondLst>
                                            <p:cond delay="0"/>
                                          </p:stCondLst>
                                        </p:cTn>
                                        <p:tgtEl>
                                          <p:spTgt spid="730"/>
                                        </p:tgtEl>
                                        <p:attrNameLst>
                                          <p:attrName>style.visibility</p:attrName>
                                        </p:attrNameLst>
                                      </p:cBhvr>
                                      <p:to>
                                        <p:strVal val="visible"/>
                                      </p:to>
                                    </p:set>
                                    <p:anim calcmode="lin" valueType="num">
                                      <p:cBhvr additive="base">
                                        <p:cTn id="20" dur="1000"/>
                                        <p:tgtEl>
                                          <p:spTgt spid="730"/>
                                        </p:tgtEl>
                                        <p:attrNameLst>
                                          <p:attrName>ppt_x</p:attrName>
                                        </p:attrNameLst>
                                      </p:cBhvr>
                                      <p:tavLst>
                                        <p:tav tm="0">
                                          <p:val>
                                            <p:strVal val="#ppt_x-1"/>
                                          </p:val>
                                        </p:tav>
                                        <p:tav tm="100000">
                                          <p:val>
                                            <p:strVal val="#ppt_x"/>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35"/>
                                        </p:tgtEl>
                                        <p:attrNameLst>
                                          <p:attrName>style.visibility</p:attrName>
                                        </p:attrNameLst>
                                      </p:cBhvr>
                                      <p:to>
                                        <p:strVal val="visible"/>
                                      </p:to>
                                    </p:set>
                                    <p:anim calcmode="lin" valueType="num">
                                      <p:cBhvr additive="base">
                                        <p:cTn id="25" dur="1000"/>
                                        <p:tgtEl>
                                          <p:spTgt spid="735"/>
                                        </p:tgtEl>
                                        <p:attrNameLst>
                                          <p:attrName>ppt_y</p:attrName>
                                        </p:attrNameLst>
                                      </p:cBhvr>
                                      <p:tavLst>
                                        <p:tav tm="0">
                                          <p:val>
                                            <p:strVal val="#ppt_y+1"/>
                                          </p:val>
                                        </p:tav>
                                        <p:tav tm="100000">
                                          <p:val>
                                            <p:strVal val="#ppt_y"/>
                                          </p:val>
                                        </p:tav>
                                      </p:tavLst>
                                    </p:anim>
                                  </p:childTnLst>
                                </p:cTn>
                              </p:par>
                            </p:childTnLst>
                          </p:cTn>
                        </p:par>
                        <p:par>
                          <p:cTn id="26" fill="hold">
                            <p:stCondLst>
                              <p:cond delay="1000"/>
                            </p:stCondLst>
                            <p:childTnLst>
                              <p:par>
                                <p:cTn id="27" presetID="10" presetClass="entr" presetSubtype="0" fill="hold" nodeType="afterEffect">
                                  <p:stCondLst>
                                    <p:cond delay="0"/>
                                  </p:stCondLst>
                                  <p:childTnLst>
                                    <p:set>
                                      <p:cBhvr>
                                        <p:cTn id="28" dur="1" fill="hold">
                                          <p:stCondLst>
                                            <p:cond delay="0"/>
                                          </p:stCondLst>
                                        </p:cTn>
                                        <p:tgtEl>
                                          <p:spTgt spid="733"/>
                                        </p:tgtEl>
                                        <p:attrNameLst>
                                          <p:attrName>style.visibility</p:attrName>
                                        </p:attrNameLst>
                                      </p:cBhvr>
                                      <p:to>
                                        <p:strVal val="visible"/>
                                      </p:to>
                                    </p:set>
                                    <p:animEffect transition="in" filter="fade">
                                      <p:cBhvr>
                                        <p:cTn id="29" dur="1000"/>
                                        <p:tgtEl>
                                          <p:spTgt spid="733"/>
                                        </p:tgtEl>
                                      </p:cBhvr>
                                    </p:animEffect>
                                  </p:childTnLst>
                                </p:cTn>
                              </p:par>
                              <p:par>
                                <p:cTn id="30" presetID="10" presetClass="entr" presetSubtype="0" fill="hold" nodeType="withEffect">
                                  <p:stCondLst>
                                    <p:cond delay="0"/>
                                  </p:stCondLst>
                                  <p:childTnLst>
                                    <p:set>
                                      <p:cBhvr>
                                        <p:cTn id="31" dur="1" fill="hold">
                                          <p:stCondLst>
                                            <p:cond delay="0"/>
                                          </p:stCondLst>
                                        </p:cTn>
                                        <p:tgtEl>
                                          <p:spTgt spid="734"/>
                                        </p:tgtEl>
                                        <p:attrNameLst>
                                          <p:attrName>style.visibility</p:attrName>
                                        </p:attrNameLst>
                                      </p:cBhvr>
                                      <p:to>
                                        <p:strVal val="visible"/>
                                      </p:to>
                                    </p:set>
                                    <p:animEffect transition="in" filter="fade">
                                      <p:cBhvr>
                                        <p:cTn id="32" dur="1000"/>
                                        <p:tgtEl>
                                          <p:spTgt spid="7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744"/>
        <p:cNvGrpSpPr/>
        <p:nvPr/>
      </p:nvGrpSpPr>
      <p:grpSpPr>
        <a:xfrm>
          <a:off x="0" y="0"/>
          <a:ext cx="0" cy="0"/>
          <a:chOff x="0" y="0"/>
          <a:chExt cx="0" cy="0"/>
        </a:xfrm>
      </p:grpSpPr>
      <p:pic>
        <p:nvPicPr>
          <p:cNvPr id="745" name="Google Shape;745;p58"/>
          <p:cNvPicPr preferRelativeResize="0"/>
          <p:nvPr/>
        </p:nvPicPr>
        <p:blipFill rotWithShape="1">
          <a:blip r:embed="rId3">
            <a:alphaModFix/>
          </a:blip>
          <a:srcRect/>
          <a:stretch/>
        </p:blipFill>
        <p:spPr>
          <a:xfrm>
            <a:off x="4860032" y="70061"/>
            <a:ext cx="4091902" cy="3390433"/>
          </a:xfrm>
          <a:prstGeom prst="rect">
            <a:avLst/>
          </a:prstGeom>
          <a:noFill/>
          <a:ln>
            <a:noFill/>
          </a:ln>
        </p:spPr>
      </p:pic>
      <p:pic>
        <p:nvPicPr>
          <p:cNvPr id="746" name="Google Shape;746;p58"/>
          <p:cNvPicPr preferRelativeResize="0"/>
          <p:nvPr/>
        </p:nvPicPr>
        <p:blipFill rotWithShape="1">
          <a:blip r:embed="rId4">
            <a:alphaModFix/>
          </a:blip>
          <a:srcRect/>
          <a:stretch/>
        </p:blipFill>
        <p:spPr>
          <a:xfrm>
            <a:off x="3209859" y="254492"/>
            <a:ext cx="2148219" cy="1425314"/>
          </a:xfrm>
          <a:prstGeom prst="rect">
            <a:avLst/>
          </a:prstGeom>
          <a:noFill/>
          <a:ln>
            <a:noFill/>
          </a:ln>
        </p:spPr>
      </p:pic>
      <p:pic>
        <p:nvPicPr>
          <p:cNvPr id="747" name="Google Shape;747;p58"/>
          <p:cNvPicPr preferRelativeResize="0"/>
          <p:nvPr/>
        </p:nvPicPr>
        <p:blipFill rotWithShape="1">
          <a:blip r:embed="rId5">
            <a:alphaModFix/>
          </a:blip>
          <a:srcRect/>
          <a:stretch/>
        </p:blipFill>
        <p:spPr>
          <a:xfrm>
            <a:off x="3161370" y="1765277"/>
            <a:ext cx="2196708" cy="1586301"/>
          </a:xfrm>
          <a:prstGeom prst="rect">
            <a:avLst/>
          </a:prstGeom>
          <a:noFill/>
          <a:ln>
            <a:noFill/>
          </a:ln>
        </p:spPr>
      </p:pic>
      <p:sp>
        <p:nvSpPr>
          <p:cNvPr id="748" name="Google Shape;748;p58"/>
          <p:cNvSpPr/>
          <p:nvPr/>
        </p:nvSpPr>
        <p:spPr>
          <a:xfrm>
            <a:off x="323528" y="1534295"/>
            <a:ext cx="5351619" cy="461963"/>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s-AR" sz="2400" b="1" i="0" u="none" strike="noStrike" cap="none">
                <a:solidFill>
                  <a:srgbClr val="000000"/>
                </a:solidFill>
                <a:latin typeface="Arial"/>
                <a:ea typeface="Arial"/>
                <a:cs typeface="Arial"/>
                <a:sym typeface="Arial"/>
              </a:rPr>
              <a:t>¿Puedo entender esto…….</a:t>
            </a:r>
            <a:endParaRPr/>
          </a:p>
        </p:txBody>
      </p:sp>
      <p:pic>
        <p:nvPicPr>
          <p:cNvPr id="749" name="Google Shape;749;p58"/>
          <p:cNvPicPr preferRelativeResize="0"/>
          <p:nvPr/>
        </p:nvPicPr>
        <p:blipFill rotWithShape="1">
          <a:blip r:embed="rId6">
            <a:alphaModFix/>
          </a:blip>
          <a:srcRect/>
          <a:stretch/>
        </p:blipFill>
        <p:spPr>
          <a:xfrm>
            <a:off x="323528" y="4509120"/>
            <a:ext cx="3600400" cy="2272729"/>
          </a:xfrm>
          <a:prstGeom prst="rect">
            <a:avLst/>
          </a:prstGeom>
          <a:noFill/>
          <a:ln>
            <a:noFill/>
          </a:ln>
        </p:spPr>
      </p:pic>
      <p:sp>
        <p:nvSpPr>
          <p:cNvPr id="750" name="Google Shape;750;p58"/>
          <p:cNvSpPr/>
          <p:nvPr/>
        </p:nvSpPr>
        <p:spPr>
          <a:xfrm>
            <a:off x="-612575" y="3961686"/>
            <a:ext cx="4536503" cy="461963"/>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s-AR" sz="2400" b="1" i="0" u="none" strike="noStrike" cap="none">
                <a:solidFill>
                  <a:srgbClr val="000000"/>
                </a:solidFill>
                <a:latin typeface="Arial"/>
                <a:ea typeface="Arial"/>
                <a:cs typeface="Arial"/>
                <a:sym typeface="Arial"/>
              </a:rPr>
              <a:t>             …. sin entender esto?</a:t>
            </a:r>
            <a:endParaRPr/>
          </a:p>
        </p:txBody>
      </p:sp>
      <p:pic>
        <p:nvPicPr>
          <p:cNvPr id="751" name="Google Shape;751;p58" descr="DOD12632"/>
          <p:cNvPicPr preferRelativeResize="0"/>
          <p:nvPr/>
        </p:nvPicPr>
        <p:blipFill rotWithShape="1">
          <a:blip r:embed="rId7">
            <a:alphaModFix/>
          </a:blip>
          <a:srcRect b="7654"/>
          <a:stretch/>
        </p:blipFill>
        <p:spPr>
          <a:xfrm>
            <a:off x="4259724" y="3709160"/>
            <a:ext cx="3480628" cy="2563160"/>
          </a:xfrm>
          <a:prstGeom prst="rect">
            <a:avLst/>
          </a:prstGeom>
          <a:noFill/>
          <a:ln>
            <a:noFill/>
          </a:ln>
        </p:spPr>
      </p:pic>
      <p:sp>
        <p:nvSpPr>
          <p:cNvPr id="752" name="Google Shape;752;p58"/>
          <p:cNvSpPr/>
          <p:nvPr/>
        </p:nvSpPr>
        <p:spPr>
          <a:xfrm>
            <a:off x="5358078" y="6213288"/>
            <a:ext cx="4536503" cy="461963"/>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s-AR" sz="2400" b="1" i="0" u="none" strike="noStrike" cap="none">
                <a:solidFill>
                  <a:srgbClr val="000000"/>
                </a:solidFill>
                <a:latin typeface="Arial"/>
                <a:ea typeface="Arial"/>
                <a:cs typeface="Arial"/>
                <a:sym typeface="Arial"/>
              </a:rPr>
              <a:t>   …. ni entender esto?</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748"/>
                                        </p:tgtEl>
                                        <p:attrNameLst>
                                          <p:attrName>style.visibility</p:attrName>
                                        </p:attrNameLst>
                                      </p:cBhvr>
                                      <p:to>
                                        <p:strVal val="visible"/>
                                      </p:to>
                                    </p:set>
                                    <p:anim calcmode="lin" valueType="num">
                                      <p:cBhvr additive="base">
                                        <p:cTn id="7" dur="1000"/>
                                        <p:tgtEl>
                                          <p:spTgt spid="748"/>
                                        </p:tgtEl>
                                        <p:attrNameLst>
                                          <p:attrName>ppt_x</p:attrName>
                                        </p:attrNameLst>
                                      </p:cBhvr>
                                      <p:tavLst>
                                        <p:tav tm="0">
                                          <p:val>
                                            <p:strVal val="#ppt_x+1"/>
                                          </p:val>
                                        </p:tav>
                                        <p:tav tm="100000">
                                          <p:val>
                                            <p:strVal val="#ppt_x"/>
                                          </p:val>
                                        </p:tav>
                                      </p:tavLst>
                                    </p:anim>
                                  </p:childTnLst>
                                </p:cTn>
                              </p:par>
                            </p:childTnLst>
                          </p:cTn>
                        </p:par>
                        <p:par>
                          <p:cTn id="8" fill="hold">
                            <p:stCondLst>
                              <p:cond delay="1000"/>
                            </p:stCondLst>
                            <p:childTnLst>
                              <p:par>
                                <p:cTn id="9" presetID="2" presetClass="entr" presetSubtype="8" fill="hold" nodeType="afterEffect">
                                  <p:stCondLst>
                                    <p:cond delay="0"/>
                                  </p:stCondLst>
                                  <p:childTnLst>
                                    <p:set>
                                      <p:cBhvr>
                                        <p:cTn id="10" dur="1" fill="hold">
                                          <p:stCondLst>
                                            <p:cond delay="0"/>
                                          </p:stCondLst>
                                        </p:cTn>
                                        <p:tgtEl>
                                          <p:spTgt spid="745"/>
                                        </p:tgtEl>
                                        <p:attrNameLst>
                                          <p:attrName>style.visibility</p:attrName>
                                        </p:attrNameLst>
                                      </p:cBhvr>
                                      <p:to>
                                        <p:strVal val="visible"/>
                                      </p:to>
                                    </p:set>
                                    <p:anim calcmode="lin" valueType="num">
                                      <p:cBhvr additive="base">
                                        <p:cTn id="11" dur="1000"/>
                                        <p:tgtEl>
                                          <p:spTgt spid="745"/>
                                        </p:tgtEl>
                                        <p:attrNameLst>
                                          <p:attrName>ppt_x</p:attrName>
                                        </p:attrNameLst>
                                      </p:cBhvr>
                                      <p:tavLst>
                                        <p:tav tm="0">
                                          <p:val>
                                            <p:strVal val="#ppt_x-1"/>
                                          </p:val>
                                        </p:tav>
                                        <p:tav tm="100000">
                                          <p:val>
                                            <p:strVal val="#ppt_x"/>
                                          </p:val>
                                        </p:tav>
                                      </p:tavLst>
                                    </p:anim>
                                  </p:childTnLst>
                                </p:cTn>
                              </p:par>
                              <p:par>
                                <p:cTn id="12" presetID="2" presetClass="entr" presetSubtype="8" fill="hold" nodeType="withEffect">
                                  <p:stCondLst>
                                    <p:cond delay="0"/>
                                  </p:stCondLst>
                                  <p:childTnLst>
                                    <p:set>
                                      <p:cBhvr>
                                        <p:cTn id="13" dur="1" fill="hold">
                                          <p:stCondLst>
                                            <p:cond delay="0"/>
                                          </p:stCondLst>
                                        </p:cTn>
                                        <p:tgtEl>
                                          <p:spTgt spid="746"/>
                                        </p:tgtEl>
                                        <p:attrNameLst>
                                          <p:attrName>style.visibility</p:attrName>
                                        </p:attrNameLst>
                                      </p:cBhvr>
                                      <p:to>
                                        <p:strVal val="visible"/>
                                      </p:to>
                                    </p:set>
                                    <p:anim calcmode="lin" valueType="num">
                                      <p:cBhvr additive="base">
                                        <p:cTn id="14" dur="1000"/>
                                        <p:tgtEl>
                                          <p:spTgt spid="746"/>
                                        </p:tgtEl>
                                        <p:attrNameLst>
                                          <p:attrName>ppt_x</p:attrName>
                                        </p:attrNameLst>
                                      </p:cBhvr>
                                      <p:tavLst>
                                        <p:tav tm="0">
                                          <p:val>
                                            <p:strVal val="#ppt_x-1"/>
                                          </p:val>
                                        </p:tav>
                                        <p:tav tm="100000">
                                          <p:val>
                                            <p:strVal val="#ppt_x"/>
                                          </p:val>
                                        </p:tav>
                                      </p:tavLst>
                                    </p:anim>
                                  </p:childTnLst>
                                </p:cTn>
                              </p:par>
                              <p:par>
                                <p:cTn id="15" presetID="2" presetClass="entr" presetSubtype="8" fill="hold" nodeType="withEffect">
                                  <p:stCondLst>
                                    <p:cond delay="0"/>
                                  </p:stCondLst>
                                  <p:childTnLst>
                                    <p:set>
                                      <p:cBhvr>
                                        <p:cTn id="16" dur="1" fill="hold">
                                          <p:stCondLst>
                                            <p:cond delay="0"/>
                                          </p:stCondLst>
                                        </p:cTn>
                                        <p:tgtEl>
                                          <p:spTgt spid="747"/>
                                        </p:tgtEl>
                                        <p:attrNameLst>
                                          <p:attrName>style.visibility</p:attrName>
                                        </p:attrNameLst>
                                      </p:cBhvr>
                                      <p:to>
                                        <p:strVal val="visible"/>
                                      </p:to>
                                    </p:set>
                                    <p:anim calcmode="lin" valueType="num">
                                      <p:cBhvr additive="base">
                                        <p:cTn id="17" dur="1000"/>
                                        <p:tgtEl>
                                          <p:spTgt spid="747"/>
                                        </p:tgtEl>
                                        <p:attrNameLst>
                                          <p:attrName>ppt_x</p:attrName>
                                        </p:attrNameLst>
                                      </p:cBhvr>
                                      <p:tavLst>
                                        <p:tav tm="0">
                                          <p:val>
                                            <p:strVal val="#ppt_x-1"/>
                                          </p:val>
                                        </p:tav>
                                        <p:tav tm="100000">
                                          <p:val>
                                            <p:strVal val="#ppt_x"/>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750"/>
                                        </p:tgtEl>
                                        <p:attrNameLst>
                                          <p:attrName>style.visibility</p:attrName>
                                        </p:attrNameLst>
                                      </p:cBhvr>
                                      <p:to>
                                        <p:strVal val="visible"/>
                                      </p:to>
                                    </p:set>
                                    <p:anim calcmode="lin" valueType="num">
                                      <p:cBhvr additive="base">
                                        <p:cTn id="22" dur="1000"/>
                                        <p:tgtEl>
                                          <p:spTgt spid="750"/>
                                        </p:tgtEl>
                                        <p:attrNameLst>
                                          <p:attrName>ppt_x</p:attrName>
                                        </p:attrNameLst>
                                      </p:cBhvr>
                                      <p:tavLst>
                                        <p:tav tm="0">
                                          <p:val>
                                            <p:strVal val="#ppt_x-1"/>
                                          </p:val>
                                        </p:tav>
                                        <p:tav tm="100000">
                                          <p:val>
                                            <p:strVal val="#ppt_x"/>
                                          </p:val>
                                        </p:tav>
                                      </p:tavLst>
                                    </p:anim>
                                  </p:childTnLst>
                                </p:cTn>
                              </p:par>
                            </p:childTnLst>
                          </p:cTn>
                        </p:par>
                        <p:par>
                          <p:cTn id="23" fill="hold">
                            <p:stCondLst>
                              <p:cond delay="1000"/>
                            </p:stCondLst>
                            <p:childTnLst>
                              <p:par>
                                <p:cTn id="24" presetID="2" presetClass="entr" presetSubtype="8" fill="hold" nodeType="afterEffect">
                                  <p:stCondLst>
                                    <p:cond delay="0"/>
                                  </p:stCondLst>
                                  <p:childTnLst>
                                    <p:set>
                                      <p:cBhvr>
                                        <p:cTn id="25" dur="1" fill="hold">
                                          <p:stCondLst>
                                            <p:cond delay="0"/>
                                          </p:stCondLst>
                                        </p:cTn>
                                        <p:tgtEl>
                                          <p:spTgt spid="749"/>
                                        </p:tgtEl>
                                        <p:attrNameLst>
                                          <p:attrName>style.visibility</p:attrName>
                                        </p:attrNameLst>
                                      </p:cBhvr>
                                      <p:to>
                                        <p:strVal val="visible"/>
                                      </p:to>
                                    </p:set>
                                    <p:anim calcmode="lin" valueType="num">
                                      <p:cBhvr additive="base">
                                        <p:cTn id="26" dur="1000"/>
                                        <p:tgtEl>
                                          <p:spTgt spid="749"/>
                                        </p:tgtEl>
                                        <p:attrNameLst>
                                          <p:attrName>ppt_x</p:attrName>
                                        </p:attrNameLst>
                                      </p:cBhvr>
                                      <p:tavLst>
                                        <p:tav tm="0">
                                          <p:val>
                                            <p:strVal val="#ppt_x-1"/>
                                          </p:val>
                                        </p:tav>
                                        <p:tav tm="100000">
                                          <p:val>
                                            <p:strVal val="#ppt_x"/>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752"/>
                                        </p:tgtEl>
                                        <p:attrNameLst>
                                          <p:attrName>style.visibility</p:attrName>
                                        </p:attrNameLst>
                                      </p:cBhvr>
                                      <p:to>
                                        <p:strVal val="visible"/>
                                      </p:to>
                                    </p:set>
                                    <p:anim calcmode="lin" valueType="num">
                                      <p:cBhvr additive="base">
                                        <p:cTn id="31" dur="1000"/>
                                        <p:tgtEl>
                                          <p:spTgt spid="752"/>
                                        </p:tgtEl>
                                        <p:attrNameLst>
                                          <p:attrName>ppt_x</p:attrName>
                                        </p:attrNameLst>
                                      </p:cBhvr>
                                      <p:tavLst>
                                        <p:tav tm="0">
                                          <p:val>
                                            <p:strVal val="#ppt_x-1"/>
                                          </p:val>
                                        </p:tav>
                                        <p:tav tm="100000">
                                          <p:val>
                                            <p:strVal val="#ppt_x"/>
                                          </p:val>
                                        </p:tav>
                                      </p:tavLst>
                                    </p:anim>
                                  </p:childTnLst>
                                </p:cTn>
                              </p:par>
                            </p:childTnLst>
                          </p:cTn>
                        </p:par>
                        <p:par>
                          <p:cTn id="32" fill="hold">
                            <p:stCondLst>
                              <p:cond delay="1000"/>
                            </p:stCondLst>
                            <p:childTnLst>
                              <p:par>
                                <p:cTn id="33" presetID="2" presetClass="entr" presetSubtype="8" fill="hold" nodeType="afterEffect">
                                  <p:stCondLst>
                                    <p:cond delay="0"/>
                                  </p:stCondLst>
                                  <p:childTnLst>
                                    <p:set>
                                      <p:cBhvr>
                                        <p:cTn id="34" dur="1" fill="hold">
                                          <p:stCondLst>
                                            <p:cond delay="0"/>
                                          </p:stCondLst>
                                        </p:cTn>
                                        <p:tgtEl>
                                          <p:spTgt spid="751"/>
                                        </p:tgtEl>
                                        <p:attrNameLst>
                                          <p:attrName>style.visibility</p:attrName>
                                        </p:attrNameLst>
                                      </p:cBhvr>
                                      <p:to>
                                        <p:strVal val="visible"/>
                                      </p:to>
                                    </p:set>
                                    <p:anim calcmode="lin" valueType="num">
                                      <p:cBhvr additive="base">
                                        <p:cTn id="35" dur="1000"/>
                                        <p:tgtEl>
                                          <p:spTgt spid="751"/>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756"/>
        <p:cNvGrpSpPr/>
        <p:nvPr/>
      </p:nvGrpSpPr>
      <p:grpSpPr>
        <a:xfrm>
          <a:off x="0" y="0"/>
          <a:ext cx="0" cy="0"/>
          <a:chOff x="0" y="0"/>
          <a:chExt cx="0" cy="0"/>
        </a:xfrm>
      </p:grpSpPr>
      <p:pic>
        <p:nvPicPr>
          <p:cNvPr id="757" name="Google Shape;757;p59"/>
          <p:cNvPicPr preferRelativeResize="0"/>
          <p:nvPr/>
        </p:nvPicPr>
        <p:blipFill rotWithShape="1">
          <a:blip r:embed="rId3">
            <a:alphaModFix/>
          </a:blip>
          <a:srcRect/>
          <a:stretch/>
        </p:blipFill>
        <p:spPr>
          <a:xfrm>
            <a:off x="4860032" y="70061"/>
            <a:ext cx="4091902" cy="3390433"/>
          </a:xfrm>
          <a:prstGeom prst="rect">
            <a:avLst/>
          </a:prstGeom>
          <a:noFill/>
          <a:ln>
            <a:noFill/>
          </a:ln>
        </p:spPr>
      </p:pic>
      <p:pic>
        <p:nvPicPr>
          <p:cNvPr id="758" name="Google Shape;758;p59"/>
          <p:cNvPicPr preferRelativeResize="0"/>
          <p:nvPr/>
        </p:nvPicPr>
        <p:blipFill rotWithShape="1">
          <a:blip r:embed="rId4">
            <a:alphaModFix/>
          </a:blip>
          <a:srcRect/>
          <a:stretch/>
        </p:blipFill>
        <p:spPr>
          <a:xfrm>
            <a:off x="3209859" y="254492"/>
            <a:ext cx="2148219" cy="1425314"/>
          </a:xfrm>
          <a:prstGeom prst="rect">
            <a:avLst/>
          </a:prstGeom>
          <a:noFill/>
          <a:ln>
            <a:noFill/>
          </a:ln>
        </p:spPr>
      </p:pic>
      <p:pic>
        <p:nvPicPr>
          <p:cNvPr id="759" name="Google Shape;759;p59"/>
          <p:cNvPicPr preferRelativeResize="0"/>
          <p:nvPr/>
        </p:nvPicPr>
        <p:blipFill rotWithShape="1">
          <a:blip r:embed="rId5">
            <a:alphaModFix/>
          </a:blip>
          <a:srcRect/>
          <a:stretch/>
        </p:blipFill>
        <p:spPr>
          <a:xfrm>
            <a:off x="3161370" y="1765277"/>
            <a:ext cx="2196708" cy="1586301"/>
          </a:xfrm>
          <a:prstGeom prst="rect">
            <a:avLst/>
          </a:prstGeom>
          <a:noFill/>
          <a:ln>
            <a:noFill/>
          </a:ln>
        </p:spPr>
      </p:pic>
      <p:sp>
        <p:nvSpPr>
          <p:cNvPr id="760" name="Google Shape;760;p59"/>
          <p:cNvSpPr/>
          <p:nvPr/>
        </p:nvSpPr>
        <p:spPr>
          <a:xfrm>
            <a:off x="-7525344" y="-3339752"/>
            <a:ext cx="5351619" cy="461963"/>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s-AR" sz="2400" b="1" i="0" u="none" strike="noStrike" cap="none">
                <a:solidFill>
                  <a:srgbClr val="000000"/>
                </a:solidFill>
                <a:latin typeface="Arial"/>
                <a:ea typeface="Arial"/>
                <a:cs typeface="Arial"/>
                <a:sym typeface="Arial"/>
              </a:rPr>
              <a:t>¿Puedo entender esto…….</a:t>
            </a:r>
            <a:endParaRPr/>
          </a:p>
        </p:txBody>
      </p:sp>
      <p:pic>
        <p:nvPicPr>
          <p:cNvPr id="761" name="Google Shape;761;p59"/>
          <p:cNvPicPr preferRelativeResize="0"/>
          <p:nvPr/>
        </p:nvPicPr>
        <p:blipFill rotWithShape="1">
          <a:blip r:embed="rId6">
            <a:alphaModFix/>
          </a:blip>
          <a:srcRect/>
          <a:stretch/>
        </p:blipFill>
        <p:spPr>
          <a:xfrm>
            <a:off x="-10549680" y="8181528"/>
            <a:ext cx="3600400" cy="2272729"/>
          </a:xfrm>
          <a:prstGeom prst="rect">
            <a:avLst/>
          </a:prstGeom>
          <a:noFill/>
          <a:ln>
            <a:noFill/>
          </a:ln>
        </p:spPr>
      </p:pic>
      <p:sp>
        <p:nvSpPr>
          <p:cNvPr id="762" name="Google Shape;762;p59"/>
          <p:cNvSpPr/>
          <p:nvPr/>
        </p:nvSpPr>
        <p:spPr>
          <a:xfrm rot="8776432">
            <a:off x="7626329" y="-4063454"/>
            <a:ext cx="4536503" cy="461963"/>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s-AR" sz="2400" b="1" i="0" u="none" strike="noStrike" cap="none">
                <a:solidFill>
                  <a:srgbClr val="000000"/>
                </a:solidFill>
                <a:latin typeface="Arial"/>
                <a:ea typeface="Arial"/>
                <a:cs typeface="Arial"/>
                <a:sym typeface="Arial"/>
              </a:rPr>
              <a:t>             …. sin entender esto?</a:t>
            </a:r>
            <a:endParaRPr/>
          </a:p>
        </p:txBody>
      </p:sp>
      <p:pic>
        <p:nvPicPr>
          <p:cNvPr id="763" name="Google Shape;763;p59" descr="DOD12632"/>
          <p:cNvPicPr preferRelativeResize="0"/>
          <p:nvPr/>
        </p:nvPicPr>
        <p:blipFill rotWithShape="1">
          <a:blip r:embed="rId7">
            <a:alphaModFix/>
          </a:blip>
          <a:srcRect b="7654"/>
          <a:stretch/>
        </p:blipFill>
        <p:spPr>
          <a:xfrm rot="-9531417">
            <a:off x="-6589849" y="3734697"/>
            <a:ext cx="3480628" cy="2563160"/>
          </a:xfrm>
          <a:prstGeom prst="rect">
            <a:avLst/>
          </a:prstGeom>
          <a:noFill/>
          <a:ln>
            <a:noFill/>
          </a:ln>
        </p:spPr>
      </p:pic>
      <p:sp>
        <p:nvSpPr>
          <p:cNvPr id="764" name="Google Shape;764;p59"/>
          <p:cNvSpPr/>
          <p:nvPr/>
        </p:nvSpPr>
        <p:spPr>
          <a:xfrm rot="8732508">
            <a:off x="3138511" y="-8603848"/>
            <a:ext cx="45719" cy="6740307"/>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s-AR" sz="2400" b="1" i="0" u="none" strike="noStrike" cap="none">
                <a:solidFill>
                  <a:srgbClr val="000000"/>
                </a:solidFill>
                <a:latin typeface="Arial"/>
                <a:ea typeface="Arial"/>
                <a:cs typeface="Arial"/>
                <a:sym typeface="Arial"/>
              </a:rPr>
              <a:t>   …. ni entender esto?</a:t>
            </a:r>
            <a:endParaRPr/>
          </a:p>
        </p:txBody>
      </p:sp>
      <p:pic>
        <p:nvPicPr>
          <p:cNvPr id="765" name="Google Shape;765;p59" descr="http://1.bp.blogspot.com/-HLrb7ZxTEKI/TbkhY989jhI/AAAAAAAAhWg/lWbnWZL6fdw/s1600/f_arquitectura_ciudad-jardin.jpg"/>
          <p:cNvPicPr preferRelativeResize="0"/>
          <p:nvPr/>
        </p:nvPicPr>
        <p:blipFill rotWithShape="1">
          <a:blip r:embed="rId8">
            <a:alphaModFix/>
          </a:blip>
          <a:srcRect/>
          <a:stretch/>
        </p:blipFill>
        <p:spPr>
          <a:xfrm>
            <a:off x="261791" y="335939"/>
            <a:ext cx="2348393" cy="2516997"/>
          </a:xfrm>
          <a:prstGeom prst="rect">
            <a:avLst/>
          </a:prstGeom>
          <a:noFill/>
          <a:ln w="38100" cap="flat" cmpd="sng">
            <a:solidFill>
              <a:schemeClr val="dk1"/>
            </a:solidFill>
            <a:prstDash val="solid"/>
            <a:miter lim="800000"/>
            <a:headEnd type="none" w="sm" len="sm"/>
            <a:tailEnd type="none" w="sm" len="sm"/>
          </a:ln>
        </p:spPr>
      </p:pic>
      <p:sp>
        <p:nvSpPr>
          <p:cNvPr id="766" name="Google Shape;766;p59"/>
          <p:cNvSpPr/>
          <p:nvPr/>
        </p:nvSpPr>
        <p:spPr>
          <a:xfrm>
            <a:off x="261791" y="2961191"/>
            <a:ext cx="2400663" cy="461665"/>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s-AR" sz="2400" b="1" i="0" u="none" strike="noStrike" cap="none">
                <a:solidFill>
                  <a:srgbClr val="000000"/>
                </a:solidFill>
                <a:latin typeface="Arial"/>
                <a:ea typeface="Arial"/>
                <a:cs typeface="Arial"/>
                <a:sym typeface="Arial"/>
              </a:rPr>
              <a:t>   …. o esto?</a:t>
            </a:r>
            <a:endParaRPr/>
          </a:p>
        </p:txBody>
      </p:sp>
      <p:sp>
        <p:nvSpPr>
          <p:cNvPr id="767" name="Google Shape;767;p59"/>
          <p:cNvSpPr/>
          <p:nvPr/>
        </p:nvSpPr>
        <p:spPr>
          <a:xfrm>
            <a:off x="6814447" y="5861448"/>
            <a:ext cx="1872208" cy="461665"/>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s-AR" sz="2400" b="1" i="0" u="none" strike="noStrike" cap="none">
                <a:solidFill>
                  <a:srgbClr val="000000"/>
                </a:solidFill>
                <a:latin typeface="Arial"/>
                <a:ea typeface="Arial"/>
                <a:cs typeface="Arial"/>
                <a:sym typeface="Arial"/>
              </a:rPr>
              <a:t>…. y esto?</a:t>
            </a:r>
            <a:endParaRPr/>
          </a:p>
        </p:txBody>
      </p:sp>
      <p:pic>
        <p:nvPicPr>
          <p:cNvPr id="768" name="Google Shape;768;p59" descr="Tony Garnier, Ciudad Industrial 1917 | Urbanismo I"/>
          <p:cNvPicPr preferRelativeResize="0"/>
          <p:nvPr/>
        </p:nvPicPr>
        <p:blipFill rotWithShape="1">
          <a:blip r:embed="rId9">
            <a:alphaModFix/>
          </a:blip>
          <a:srcRect/>
          <a:stretch/>
        </p:blipFill>
        <p:spPr>
          <a:xfrm>
            <a:off x="1353427" y="3878577"/>
            <a:ext cx="3506605" cy="2563332"/>
          </a:xfrm>
          <a:prstGeom prst="rect">
            <a:avLst/>
          </a:prstGeom>
          <a:noFill/>
          <a:ln>
            <a:noFill/>
          </a:ln>
        </p:spPr>
      </p:pic>
      <p:sp>
        <p:nvSpPr>
          <p:cNvPr id="769" name="Google Shape;769;p59"/>
          <p:cNvSpPr/>
          <p:nvPr/>
        </p:nvSpPr>
        <p:spPr>
          <a:xfrm>
            <a:off x="179512" y="4274020"/>
            <a:ext cx="1872208" cy="461665"/>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s-AR" sz="2400" b="1" i="0" u="none" strike="noStrike" cap="none">
                <a:solidFill>
                  <a:srgbClr val="000000"/>
                </a:solidFill>
                <a:latin typeface="Arial"/>
                <a:ea typeface="Arial"/>
                <a:cs typeface="Arial"/>
                <a:sym typeface="Arial"/>
              </a:rPr>
              <a:t>   …. esto?</a:t>
            </a:r>
            <a:endParaRPr/>
          </a:p>
        </p:txBody>
      </p:sp>
      <p:pic>
        <p:nvPicPr>
          <p:cNvPr id="770" name="Google Shape;770;p59"/>
          <p:cNvPicPr preferRelativeResize="0"/>
          <p:nvPr/>
        </p:nvPicPr>
        <p:blipFill rotWithShape="1">
          <a:blip r:embed="rId10">
            <a:alphaModFix/>
          </a:blip>
          <a:srcRect l="21742" t="69238" r="18760" b="12063"/>
          <a:stretch/>
        </p:blipFill>
        <p:spPr>
          <a:xfrm>
            <a:off x="5214781" y="4005063"/>
            <a:ext cx="3500370" cy="168608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66"/>
                                        </p:tgtEl>
                                        <p:attrNameLst>
                                          <p:attrName>style.visibility</p:attrName>
                                        </p:attrNameLst>
                                      </p:cBhvr>
                                      <p:to>
                                        <p:strVal val="visible"/>
                                      </p:to>
                                    </p:set>
                                    <p:anim calcmode="lin" valueType="num">
                                      <p:cBhvr additive="base">
                                        <p:cTn id="7" dur="1000"/>
                                        <p:tgtEl>
                                          <p:spTgt spid="766"/>
                                        </p:tgtEl>
                                        <p:attrNameLst>
                                          <p:attrName>ppt_y</p:attrName>
                                        </p:attrNameLst>
                                      </p:cBhvr>
                                      <p:tavLst>
                                        <p:tav tm="0">
                                          <p:val>
                                            <p:strVal val="#ppt_y+1"/>
                                          </p:val>
                                        </p:tav>
                                        <p:tav tm="100000">
                                          <p:val>
                                            <p:strVal val="#ppt_y"/>
                                          </p:val>
                                        </p:tav>
                                      </p:tavLst>
                                    </p:anim>
                                  </p:childTnLst>
                                </p:cTn>
                              </p:par>
                            </p:childTnLst>
                          </p:cTn>
                        </p:par>
                        <p:par>
                          <p:cTn id="8" fill="hold">
                            <p:stCondLst>
                              <p:cond delay="1000"/>
                            </p:stCondLst>
                            <p:childTnLst>
                              <p:par>
                                <p:cTn id="9" presetID="2" presetClass="entr" presetSubtype="4" fill="hold" nodeType="afterEffect">
                                  <p:stCondLst>
                                    <p:cond delay="0"/>
                                  </p:stCondLst>
                                  <p:childTnLst>
                                    <p:set>
                                      <p:cBhvr>
                                        <p:cTn id="10" dur="1" fill="hold">
                                          <p:stCondLst>
                                            <p:cond delay="0"/>
                                          </p:stCondLst>
                                        </p:cTn>
                                        <p:tgtEl>
                                          <p:spTgt spid="765"/>
                                        </p:tgtEl>
                                        <p:attrNameLst>
                                          <p:attrName>style.visibility</p:attrName>
                                        </p:attrNameLst>
                                      </p:cBhvr>
                                      <p:to>
                                        <p:strVal val="visible"/>
                                      </p:to>
                                    </p:set>
                                    <p:anim calcmode="lin" valueType="num">
                                      <p:cBhvr additive="base">
                                        <p:cTn id="11" dur="1000"/>
                                        <p:tgtEl>
                                          <p:spTgt spid="765"/>
                                        </p:tgtEl>
                                        <p:attrNameLst>
                                          <p:attrName>ppt_y</p:attrName>
                                        </p:attrNameLst>
                                      </p:cBhvr>
                                      <p:tavLst>
                                        <p:tav tm="0">
                                          <p:val>
                                            <p:strVal val="#ppt_y+1"/>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769"/>
                                        </p:tgtEl>
                                        <p:attrNameLst>
                                          <p:attrName>style.visibility</p:attrName>
                                        </p:attrNameLst>
                                      </p:cBhvr>
                                      <p:to>
                                        <p:strVal val="visible"/>
                                      </p:to>
                                    </p:set>
                                    <p:anim calcmode="lin" valueType="num">
                                      <p:cBhvr additive="base">
                                        <p:cTn id="16" dur="1000"/>
                                        <p:tgtEl>
                                          <p:spTgt spid="769"/>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2" presetClass="entr" presetSubtype="4" fill="hold" nodeType="afterEffect">
                                  <p:stCondLst>
                                    <p:cond delay="0"/>
                                  </p:stCondLst>
                                  <p:childTnLst>
                                    <p:set>
                                      <p:cBhvr>
                                        <p:cTn id="19" dur="1" fill="hold">
                                          <p:stCondLst>
                                            <p:cond delay="0"/>
                                          </p:stCondLst>
                                        </p:cTn>
                                        <p:tgtEl>
                                          <p:spTgt spid="768"/>
                                        </p:tgtEl>
                                        <p:attrNameLst>
                                          <p:attrName>style.visibility</p:attrName>
                                        </p:attrNameLst>
                                      </p:cBhvr>
                                      <p:to>
                                        <p:strVal val="visible"/>
                                      </p:to>
                                    </p:set>
                                    <p:anim calcmode="lin" valueType="num">
                                      <p:cBhvr additive="base">
                                        <p:cTn id="20" dur="1000"/>
                                        <p:tgtEl>
                                          <p:spTgt spid="768"/>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70"/>
                                        </p:tgtEl>
                                        <p:attrNameLst>
                                          <p:attrName>style.visibility</p:attrName>
                                        </p:attrNameLst>
                                      </p:cBhvr>
                                      <p:to>
                                        <p:strVal val="visible"/>
                                      </p:to>
                                    </p:set>
                                    <p:anim calcmode="lin" valueType="num">
                                      <p:cBhvr additive="base">
                                        <p:cTn id="25" dur="1000"/>
                                        <p:tgtEl>
                                          <p:spTgt spid="770"/>
                                        </p:tgtEl>
                                        <p:attrNameLst>
                                          <p:attrName>ppt_y</p:attrName>
                                        </p:attrNameLst>
                                      </p:cBhvr>
                                      <p:tavLst>
                                        <p:tav tm="0">
                                          <p:val>
                                            <p:strVal val="#ppt_y+1"/>
                                          </p:val>
                                        </p:tav>
                                        <p:tav tm="100000">
                                          <p:val>
                                            <p:strVal val="#ppt_y"/>
                                          </p:val>
                                        </p:tav>
                                      </p:tavLst>
                                    </p:anim>
                                  </p:childTnLst>
                                </p:cTn>
                              </p:par>
                            </p:childTnLst>
                          </p:cTn>
                        </p:par>
                        <p:par>
                          <p:cTn id="26" fill="hold">
                            <p:stCondLst>
                              <p:cond delay="1000"/>
                            </p:stCondLst>
                            <p:childTnLst>
                              <p:par>
                                <p:cTn id="27" presetID="2" presetClass="entr" presetSubtype="4" fill="hold" nodeType="afterEffect">
                                  <p:stCondLst>
                                    <p:cond delay="0"/>
                                  </p:stCondLst>
                                  <p:childTnLst>
                                    <p:set>
                                      <p:cBhvr>
                                        <p:cTn id="28" dur="1" fill="hold">
                                          <p:stCondLst>
                                            <p:cond delay="0"/>
                                          </p:stCondLst>
                                        </p:cTn>
                                        <p:tgtEl>
                                          <p:spTgt spid="767"/>
                                        </p:tgtEl>
                                        <p:attrNameLst>
                                          <p:attrName>style.visibility</p:attrName>
                                        </p:attrNameLst>
                                      </p:cBhvr>
                                      <p:to>
                                        <p:strVal val="visible"/>
                                      </p:to>
                                    </p:set>
                                    <p:anim calcmode="lin" valueType="num">
                                      <p:cBhvr additive="base">
                                        <p:cTn id="29" dur="1000"/>
                                        <p:tgtEl>
                                          <p:spTgt spid="76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774"/>
        <p:cNvGrpSpPr/>
        <p:nvPr/>
      </p:nvGrpSpPr>
      <p:grpSpPr>
        <a:xfrm>
          <a:off x="0" y="0"/>
          <a:ext cx="0" cy="0"/>
          <a:chOff x="0" y="0"/>
          <a:chExt cx="0" cy="0"/>
        </a:xfrm>
      </p:grpSpPr>
      <p:pic>
        <p:nvPicPr>
          <p:cNvPr id="775" name="Google Shape;775;p60"/>
          <p:cNvPicPr preferRelativeResize="0"/>
          <p:nvPr/>
        </p:nvPicPr>
        <p:blipFill rotWithShape="1">
          <a:blip r:embed="rId3">
            <a:alphaModFix/>
          </a:blip>
          <a:srcRect l="20074" r="11413"/>
          <a:stretch/>
        </p:blipFill>
        <p:spPr>
          <a:xfrm>
            <a:off x="2771800" y="1097719"/>
            <a:ext cx="4540717" cy="4369469"/>
          </a:xfrm>
          <a:prstGeom prst="rect">
            <a:avLst/>
          </a:prstGeom>
          <a:noFill/>
          <a:ln>
            <a:noFill/>
          </a:ln>
        </p:spPr>
      </p:pic>
      <p:pic>
        <p:nvPicPr>
          <p:cNvPr id="776" name="Google Shape;776;p60" descr="Le Corbusier: Vers une architecture, 1923 - veredes"/>
          <p:cNvPicPr preferRelativeResize="0"/>
          <p:nvPr/>
        </p:nvPicPr>
        <p:blipFill rotWithShape="1">
          <a:blip r:embed="rId4">
            <a:alphaModFix/>
          </a:blip>
          <a:srcRect/>
          <a:stretch/>
        </p:blipFill>
        <p:spPr>
          <a:xfrm>
            <a:off x="6696308" y="499477"/>
            <a:ext cx="2303096" cy="3500626"/>
          </a:xfrm>
          <a:prstGeom prst="rect">
            <a:avLst/>
          </a:prstGeom>
          <a:noFill/>
          <a:ln>
            <a:noFill/>
          </a:ln>
        </p:spPr>
      </p:pic>
      <p:pic>
        <p:nvPicPr>
          <p:cNvPr id="777" name="Google Shape;777;p60"/>
          <p:cNvPicPr preferRelativeResize="0"/>
          <p:nvPr/>
        </p:nvPicPr>
        <p:blipFill rotWithShape="1">
          <a:blip r:embed="rId5">
            <a:alphaModFix/>
          </a:blip>
          <a:srcRect l="10711" t="7597" r="9240" b="6257"/>
          <a:stretch/>
        </p:blipFill>
        <p:spPr>
          <a:xfrm>
            <a:off x="679935" y="119711"/>
            <a:ext cx="2303096" cy="2610300"/>
          </a:xfrm>
          <a:prstGeom prst="rect">
            <a:avLst/>
          </a:prstGeom>
          <a:noFill/>
          <a:ln>
            <a:noFill/>
          </a:ln>
        </p:spPr>
      </p:pic>
      <p:sp>
        <p:nvSpPr>
          <p:cNvPr id="778" name="Google Shape;778;p60"/>
          <p:cNvSpPr/>
          <p:nvPr/>
        </p:nvSpPr>
        <p:spPr>
          <a:xfrm>
            <a:off x="2627784" y="199380"/>
            <a:ext cx="2645084" cy="461665"/>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s-AR" sz="2400" b="1" i="0" u="none" strike="noStrike" cap="none">
                <a:solidFill>
                  <a:srgbClr val="000000"/>
                </a:solidFill>
                <a:latin typeface="Arial"/>
                <a:ea typeface="Arial"/>
                <a:cs typeface="Arial"/>
                <a:sym typeface="Arial"/>
              </a:rPr>
              <a:t>…. y a este?</a:t>
            </a:r>
            <a:endParaRPr/>
          </a:p>
        </p:txBody>
      </p:sp>
      <p:sp>
        <p:nvSpPr>
          <p:cNvPr id="779" name="Google Shape;779;p60"/>
          <p:cNvSpPr/>
          <p:nvPr/>
        </p:nvSpPr>
        <p:spPr>
          <a:xfrm>
            <a:off x="664356" y="3604770"/>
            <a:ext cx="9217023" cy="523220"/>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s-AR" sz="2800" b="1" i="0" u="none" strike="noStrike" cap="none">
                <a:solidFill>
                  <a:srgbClr val="000000"/>
                </a:solidFill>
                <a:latin typeface="Arial"/>
                <a:ea typeface="Arial"/>
                <a:cs typeface="Arial"/>
                <a:sym typeface="Arial"/>
              </a:rPr>
              <a:t>…. o a este?  </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79"/>
                                        </p:tgtEl>
                                        <p:attrNameLst>
                                          <p:attrName>style.visibility</p:attrName>
                                        </p:attrNameLst>
                                      </p:cBhvr>
                                      <p:to>
                                        <p:strVal val="visible"/>
                                      </p:to>
                                    </p:set>
                                    <p:anim calcmode="lin" valueType="num">
                                      <p:cBhvr additive="base">
                                        <p:cTn id="7" dur="1000"/>
                                        <p:tgtEl>
                                          <p:spTgt spid="779"/>
                                        </p:tgtEl>
                                        <p:attrNameLst>
                                          <p:attrName>ppt_y</p:attrName>
                                        </p:attrNameLst>
                                      </p:cBhvr>
                                      <p:tavLst>
                                        <p:tav tm="0">
                                          <p:val>
                                            <p:strVal val="#ppt_y+1"/>
                                          </p:val>
                                        </p:tav>
                                        <p:tav tm="100000">
                                          <p:val>
                                            <p:strVal val="#ppt_y"/>
                                          </p:val>
                                        </p:tav>
                                      </p:tavLst>
                                    </p:anim>
                                  </p:childTnLst>
                                </p:cTn>
                              </p:par>
                            </p:childTnLst>
                          </p:cTn>
                        </p:par>
                        <p:par>
                          <p:cTn id="8" fill="hold">
                            <p:stCondLst>
                              <p:cond delay="1000"/>
                            </p:stCondLst>
                            <p:childTnLst>
                              <p:par>
                                <p:cTn id="9" presetID="2" presetClass="entr" presetSubtype="4" fill="hold" nodeType="afterEffect">
                                  <p:stCondLst>
                                    <p:cond delay="0"/>
                                  </p:stCondLst>
                                  <p:childTnLst>
                                    <p:set>
                                      <p:cBhvr>
                                        <p:cTn id="10" dur="1" fill="hold">
                                          <p:stCondLst>
                                            <p:cond delay="0"/>
                                          </p:stCondLst>
                                        </p:cTn>
                                        <p:tgtEl>
                                          <p:spTgt spid="775"/>
                                        </p:tgtEl>
                                        <p:attrNameLst>
                                          <p:attrName>style.visibility</p:attrName>
                                        </p:attrNameLst>
                                      </p:cBhvr>
                                      <p:to>
                                        <p:strVal val="visible"/>
                                      </p:to>
                                    </p:set>
                                    <p:anim calcmode="lin" valueType="num">
                                      <p:cBhvr additive="base">
                                        <p:cTn id="11" dur="1000"/>
                                        <p:tgtEl>
                                          <p:spTgt spid="775"/>
                                        </p:tgtEl>
                                        <p:attrNameLst>
                                          <p:attrName>ppt_y</p:attrName>
                                        </p:attrNameLst>
                                      </p:cBhvr>
                                      <p:tavLst>
                                        <p:tav tm="0">
                                          <p:val>
                                            <p:strVal val="#ppt_y+1"/>
                                          </p:val>
                                        </p:tav>
                                        <p:tav tm="100000">
                                          <p:val>
                                            <p:strVal val="#ppt_y"/>
                                          </p:val>
                                        </p:tav>
                                      </p:tavLst>
                                    </p:anim>
                                  </p:childTnLst>
                                </p:cTn>
                              </p:par>
                            </p:childTnLst>
                          </p:cTn>
                        </p:par>
                        <p:par>
                          <p:cTn id="12" fill="hold">
                            <p:stCondLst>
                              <p:cond delay="2000"/>
                            </p:stCondLst>
                            <p:childTnLst>
                              <p:par>
                                <p:cTn id="13" presetID="2" presetClass="entr" presetSubtype="4" fill="hold" nodeType="afterEffect">
                                  <p:stCondLst>
                                    <p:cond delay="0"/>
                                  </p:stCondLst>
                                  <p:childTnLst>
                                    <p:set>
                                      <p:cBhvr>
                                        <p:cTn id="14" dur="1" fill="hold">
                                          <p:stCondLst>
                                            <p:cond delay="0"/>
                                          </p:stCondLst>
                                        </p:cTn>
                                        <p:tgtEl>
                                          <p:spTgt spid="776"/>
                                        </p:tgtEl>
                                        <p:attrNameLst>
                                          <p:attrName>style.visibility</p:attrName>
                                        </p:attrNameLst>
                                      </p:cBhvr>
                                      <p:to>
                                        <p:strVal val="visible"/>
                                      </p:to>
                                    </p:set>
                                    <p:anim calcmode="lin" valueType="num">
                                      <p:cBhvr additive="base">
                                        <p:cTn id="15" dur="1000"/>
                                        <p:tgtEl>
                                          <p:spTgt spid="776"/>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778"/>
                                        </p:tgtEl>
                                        <p:attrNameLst>
                                          <p:attrName>style.visibility</p:attrName>
                                        </p:attrNameLst>
                                      </p:cBhvr>
                                      <p:to>
                                        <p:strVal val="visible"/>
                                      </p:to>
                                    </p:set>
                                    <p:anim calcmode="lin" valueType="num">
                                      <p:cBhvr additive="base">
                                        <p:cTn id="20" dur="1000"/>
                                        <p:tgtEl>
                                          <p:spTgt spid="778"/>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2" presetClass="entr" presetSubtype="1" fill="hold" nodeType="afterEffect">
                                  <p:stCondLst>
                                    <p:cond delay="0"/>
                                  </p:stCondLst>
                                  <p:childTnLst>
                                    <p:set>
                                      <p:cBhvr>
                                        <p:cTn id="23" dur="1" fill="hold">
                                          <p:stCondLst>
                                            <p:cond delay="0"/>
                                          </p:stCondLst>
                                        </p:cTn>
                                        <p:tgtEl>
                                          <p:spTgt spid="777"/>
                                        </p:tgtEl>
                                        <p:attrNameLst>
                                          <p:attrName>style.visibility</p:attrName>
                                        </p:attrNameLst>
                                      </p:cBhvr>
                                      <p:to>
                                        <p:strVal val="visible"/>
                                      </p:to>
                                    </p:set>
                                    <p:anim calcmode="lin" valueType="num">
                                      <p:cBhvr additive="base">
                                        <p:cTn id="24" dur="1000"/>
                                        <p:tgtEl>
                                          <p:spTgt spid="77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Shape 784"/>
        <p:cNvGrpSpPr/>
        <p:nvPr/>
      </p:nvGrpSpPr>
      <p:grpSpPr>
        <a:xfrm>
          <a:off x="0" y="0"/>
          <a:ext cx="0" cy="0"/>
          <a:chOff x="0" y="0"/>
          <a:chExt cx="0" cy="0"/>
        </a:xfrm>
      </p:grpSpPr>
      <p:pic>
        <p:nvPicPr>
          <p:cNvPr id="785" name="Google Shape;785;p61" descr="DOD12632"/>
          <p:cNvPicPr preferRelativeResize="0"/>
          <p:nvPr/>
        </p:nvPicPr>
        <p:blipFill rotWithShape="1">
          <a:blip r:embed="rId3">
            <a:alphaModFix/>
          </a:blip>
          <a:srcRect b="7654"/>
          <a:stretch/>
        </p:blipFill>
        <p:spPr>
          <a:xfrm rot="7680868">
            <a:off x="10984576" y="6032023"/>
            <a:ext cx="2243264" cy="1651956"/>
          </a:xfrm>
          <a:prstGeom prst="rect">
            <a:avLst/>
          </a:prstGeom>
          <a:noFill/>
          <a:ln>
            <a:noFill/>
          </a:ln>
        </p:spPr>
      </p:pic>
      <p:sp>
        <p:nvSpPr>
          <p:cNvPr id="786" name="Google Shape;786;p61"/>
          <p:cNvSpPr/>
          <p:nvPr/>
        </p:nvSpPr>
        <p:spPr>
          <a:xfrm flipH="1">
            <a:off x="-2485474" y="5115558"/>
            <a:ext cx="576065" cy="4154984"/>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s-AR" sz="2400" b="1" i="0" u="none" strike="noStrike" cap="none">
                <a:solidFill>
                  <a:srgbClr val="000000"/>
                </a:solidFill>
                <a:latin typeface="Arial"/>
                <a:ea typeface="Arial"/>
                <a:cs typeface="Arial"/>
                <a:sym typeface="Arial"/>
              </a:rPr>
              <a:t>             …. sin entender esto?</a:t>
            </a:r>
            <a:endParaRPr/>
          </a:p>
        </p:txBody>
      </p:sp>
      <p:pic>
        <p:nvPicPr>
          <p:cNvPr id="787" name="Google Shape;787;p61"/>
          <p:cNvPicPr preferRelativeResize="0"/>
          <p:nvPr/>
        </p:nvPicPr>
        <p:blipFill rotWithShape="1">
          <a:blip r:embed="rId4">
            <a:alphaModFix/>
          </a:blip>
          <a:srcRect/>
          <a:stretch/>
        </p:blipFill>
        <p:spPr>
          <a:xfrm>
            <a:off x="179512" y="176164"/>
            <a:ext cx="4927342" cy="2778397"/>
          </a:xfrm>
          <a:prstGeom prst="rect">
            <a:avLst/>
          </a:prstGeom>
          <a:noFill/>
          <a:ln>
            <a:noFill/>
          </a:ln>
        </p:spPr>
      </p:pic>
      <p:sp>
        <p:nvSpPr>
          <p:cNvPr id="788" name="Google Shape;788;p61"/>
          <p:cNvSpPr/>
          <p:nvPr/>
        </p:nvSpPr>
        <p:spPr>
          <a:xfrm>
            <a:off x="3306905" y="404664"/>
            <a:ext cx="5351619" cy="461963"/>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s-AR" sz="2400" b="1" i="0" u="none" strike="noStrike" cap="none">
                <a:solidFill>
                  <a:srgbClr val="000000"/>
                </a:solidFill>
                <a:latin typeface="Arial"/>
                <a:ea typeface="Arial"/>
                <a:cs typeface="Arial"/>
                <a:sym typeface="Arial"/>
              </a:rPr>
              <a:t>¿Puedo entender esto…….</a:t>
            </a:r>
            <a:endParaRPr/>
          </a:p>
        </p:txBody>
      </p:sp>
      <p:pic>
        <p:nvPicPr>
          <p:cNvPr id="789" name="Google Shape;789;p61"/>
          <p:cNvPicPr preferRelativeResize="0"/>
          <p:nvPr/>
        </p:nvPicPr>
        <p:blipFill rotWithShape="1">
          <a:blip r:embed="rId5">
            <a:alphaModFix/>
          </a:blip>
          <a:srcRect/>
          <a:stretch/>
        </p:blipFill>
        <p:spPr>
          <a:xfrm>
            <a:off x="3149772" y="2308326"/>
            <a:ext cx="5814716" cy="4361038"/>
          </a:xfrm>
          <a:prstGeom prst="rect">
            <a:avLst/>
          </a:prstGeom>
          <a:noFill/>
          <a:ln>
            <a:noFill/>
          </a:ln>
        </p:spPr>
      </p:pic>
      <p:sp>
        <p:nvSpPr>
          <p:cNvPr id="790" name="Google Shape;790;p61"/>
          <p:cNvSpPr/>
          <p:nvPr/>
        </p:nvSpPr>
        <p:spPr>
          <a:xfrm>
            <a:off x="-468559" y="5661248"/>
            <a:ext cx="4536503" cy="461963"/>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s-AR" sz="2400" b="1" i="0" u="none" strike="noStrike" cap="none">
                <a:solidFill>
                  <a:srgbClr val="000000"/>
                </a:solidFill>
                <a:latin typeface="Arial"/>
                <a:ea typeface="Arial"/>
                <a:cs typeface="Arial"/>
                <a:sym typeface="Arial"/>
              </a:rPr>
              <a:t>             …. sin entender esto?</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788"/>
                                        </p:tgtEl>
                                        <p:attrNameLst>
                                          <p:attrName>style.visibility</p:attrName>
                                        </p:attrNameLst>
                                      </p:cBhvr>
                                      <p:to>
                                        <p:strVal val="visible"/>
                                      </p:to>
                                    </p:set>
                                    <p:anim calcmode="lin" valueType="num">
                                      <p:cBhvr additive="base">
                                        <p:cTn id="7" dur="1000"/>
                                        <p:tgtEl>
                                          <p:spTgt spid="788"/>
                                        </p:tgtEl>
                                        <p:attrNameLst>
                                          <p:attrName>ppt_x</p:attrName>
                                        </p:attrNameLst>
                                      </p:cBhvr>
                                      <p:tavLst>
                                        <p:tav tm="0">
                                          <p:val>
                                            <p:strVal val="#ppt_x-1"/>
                                          </p:val>
                                        </p:tav>
                                        <p:tav tm="100000">
                                          <p:val>
                                            <p:strVal val="#ppt_x"/>
                                          </p:val>
                                        </p:tav>
                                      </p:tavLst>
                                    </p:anim>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787"/>
                                        </p:tgtEl>
                                        <p:attrNameLst>
                                          <p:attrName>style.visibility</p:attrName>
                                        </p:attrNameLst>
                                      </p:cBhvr>
                                      <p:to>
                                        <p:strVal val="visible"/>
                                      </p:to>
                                    </p:set>
                                    <p:animEffect transition="in" filter="fade">
                                      <p:cBhvr>
                                        <p:cTn id="11" dur="1000"/>
                                        <p:tgtEl>
                                          <p:spTgt spid="787"/>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8" fill="hold" nodeType="clickEffect">
                                  <p:stCondLst>
                                    <p:cond delay="0"/>
                                  </p:stCondLst>
                                  <p:childTnLst>
                                    <p:set>
                                      <p:cBhvr>
                                        <p:cTn id="15" dur="1" fill="hold">
                                          <p:stCondLst>
                                            <p:cond delay="0"/>
                                          </p:stCondLst>
                                        </p:cTn>
                                        <p:tgtEl>
                                          <p:spTgt spid="790"/>
                                        </p:tgtEl>
                                        <p:attrNameLst>
                                          <p:attrName>style.visibility</p:attrName>
                                        </p:attrNameLst>
                                      </p:cBhvr>
                                      <p:to>
                                        <p:strVal val="visible"/>
                                      </p:to>
                                    </p:set>
                                    <p:anim calcmode="lin" valueType="num">
                                      <p:cBhvr additive="base">
                                        <p:cTn id="16" dur="1000"/>
                                        <p:tgtEl>
                                          <p:spTgt spid="790"/>
                                        </p:tgtEl>
                                        <p:attrNameLst>
                                          <p:attrName>ppt_x</p:attrName>
                                        </p:attrNameLst>
                                      </p:cBhvr>
                                      <p:tavLst>
                                        <p:tav tm="0">
                                          <p:val>
                                            <p:strVal val="#ppt_x-1"/>
                                          </p:val>
                                        </p:tav>
                                        <p:tav tm="100000">
                                          <p:val>
                                            <p:strVal val="#ppt_x"/>
                                          </p:val>
                                        </p:tav>
                                      </p:tavLst>
                                    </p:anim>
                                  </p:childTnLst>
                                </p:cTn>
                              </p:par>
                            </p:childTnLst>
                          </p:cTn>
                        </p:par>
                        <p:par>
                          <p:cTn id="17" fill="hold">
                            <p:stCondLst>
                              <p:cond delay="1000"/>
                            </p:stCondLst>
                            <p:childTnLst>
                              <p:par>
                                <p:cTn id="18" presetID="2" presetClass="entr" presetSubtype="8" fill="hold" nodeType="afterEffect">
                                  <p:stCondLst>
                                    <p:cond delay="0"/>
                                  </p:stCondLst>
                                  <p:childTnLst>
                                    <p:set>
                                      <p:cBhvr>
                                        <p:cTn id="19" dur="1" fill="hold">
                                          <p:stCondLst>
                                            <p:cond delay="0"/>
                                          </p:stCondLst>
                                        </p:cTn>
                                        <p:tgtEl>
                                          <p:spTgt spid="789"/>
                                        </p:tgtEl>
                                        <p:attrNameLst>
                                          <p:attrName>style.visibility</p:attrName>
                                        </p:attrNameLst>
                                      </p:cBhvr>
                                      <p:to>
                                        <p:strVal val="visible"/>
                                      </p:to>
                                    </p:set>
                                    <p:anim calcmode="lin" valueType="num">
                                      <p:cBhvr additive="base">
                                        <p:cTn id="20" dur="1000"/>
                                        <p:tgtEl>
                                          <p:spTgt spid="789"/>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Shape 794"/>
        <p:cNvGrpSpPr/>
        <p:nvPr/>
      </p:nvGrpSpPr>
      <p:grpSpPr>
        <a:xfrm>
          <a:off x="0" y="0"/>
          <a:ext cx="0" cy="0"/>
          <a:chOff x="0" y="0"/>
          <a:chExt cx="0" cy="0"/>
        </a:xfrm>
      </p:grpSpPr>
      <p:pic>
        <p:nvPicPr>
          <p:cNvPr id="795" name="Google Shape;795;p62" descr="DOD12632"/>
          <p:cNvPicPr preferRelativeResize="0"/>
          <p:nvPr/>
        </p:nvPicPr>
        <p:blipFill rotWithShape="1">
          <a:blip r:embed="rId3">
            <a:alphaModFix/>
          </a:blip>
          <a:srcRect b="7654"/>
          <a:stretch/>
        </p:blipFill>
        <p:spPr>
          <a:xfrm rot="7680868">
            <a:off x="10984576" y="6032023"/>
            <a:ext cx="2243264" cy="1651956"/>
          </a:xfrm>
          <a:prstGeom prst="rect">
            <a:avLst/>
          </a:prstGeom>
          <a:noFill/>
          <a:ln>
            <a:noFill/>
          </a:ln>
        </p:spPr>
      </p:pic>
      <p:sp>
        <p:nvSpPr>
          <p:cNvPr id="796" name="Google Shape;796;p62"/>
          <p:cNvSpPr/>
          <p:nvPr/>
        </p:nvSpPr>
        <p:spPr>
          <a:xfrm flipH="1">
            <a:off x="-2485474" y="5115558"/>
            <a:ext cx="576065" cy="4154984"/>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s-AR" sz="2400" b="1" i="0" u="none" strike="noStrike" cap="none">
                <a:solidFill>
                  <a:srgbClr val="000000"/>
                </a:solidFill>
                <a:latin typeface="Arial"/>
                <a:ea typeface="Arial"/>
                <a:cs typeface="Arial"/>
                <a:sym typeface="Arial"/>
              </a:rPr>
              <a:t>             …. sin entender esto?</a:t>
            </a:r>
            <a:endParaRPr/>
          </a:p>
        </p:txBody>
      </p:sp>
      <p:pic>
        <p:nvPicPr>
          <p:cNvPr id="797" name="Google Shape;797;p62"/>
          <p:cNvPicPr preferRelativeResize="0"/>
          <p:nvPr/>
        </p:nvPicPr>
        <p:blipFill rotWithShape="1">
          <a:blip r:embed="rId4">
            <a:alphaModFix/>
          </a:blip>
          <a:srcRect/>
          <a:stretch/>
        </p:blipFill>
        <p:spPr>
          <a:xfrm>
            <a:off x="3626274" y="4217010"/>
            <a:ext cx="3713028" cy="2088579"/>
          </a:xfrm>
          <a:prstGeom prst="rect">
            <a:avLst/>
          </a:prstGeom>
          <a:noFill/>
          <a:ln>
            <a:noFill/>
          </a:ln>
        </p:spPr>
      </p:pic>
      <p:pic>
        <p:nvPicPr>
          <p:cNvPr id="798" name="Google Shape;798;p62"/>
          <p:cNvPicPr preferRelativeResize="0"/>
          <p:nvPr/>
        </p:nvPicPr>
        <p:blipFill rotWithShape="1">
          <a:blip r:embed="rId5">
            <a:alphaModFix/>
          </a:blip>
          <a:srcRect/>
          <a:stretch/>
        </p:blipFill>
        <p:spPr>
          <a:xfrm>
            <a:off x="5525954" y="1204098"/>
            <a:ext cx="3367531" cy="2592017"/>
          </a:xfrm>
          <a:prstGeom prst="rect">
            <a:avLst/>
          </a:prstGeom>
          <a:noFill/>
          <a:ln>
            <a:noFill/>
          </a:ln>
        </p:spPr>
      </p:pic>
      <p:pic>
        <p:nvPicPr>
          <p:cNvPr id="799" name="Google Shape;799;p62"/>
          <p:cNvPicPr preferRelativeResize="0"/>
          <p:nvPr/>
        </p:nvPicPr>
        <p:blipFill rotWithShape="1">
          <a:blip r:embed="rId6">
            <a:alphaModFix/>
          </a:blip>
          <a:srcRect/>
          <a:stretch/>
        </p:blipFill>
        <p:spPr>
          <a:xfrm>
            <a:off x="179512" y="176164"/>
            <a:ext cx="4927342" cy="2778397"/>
          </a:xfrm>
          <a:prstGeom prst="rect">
            <a:avLst/>
          </a:prstGeom>
          <a:noFill/>
          <a:ln>
            <a:noFill/>
          </a:ln>
        </p:spPr>
      </p:pic>
      <p:sp>
        <p:nvSpPr>
          <p:cNvPr id="800" name="Google Shape;800;p62"/>
          <p:cNvSpPr/>
          <p:nvPr/>
        </p:nvSpPr>
        <p:spPr>
          <a:xfrm>
            <a:off x="3306905" y="404664"/>
            <a:ext cx="5351619" cy="461963"/>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s-AR" sz="2400" b="1" i="0" u="none" strike="noStrike" cap="none">
                <a:solidFill>
                  <a:srgbClr val="000000"/>
                </a:solidFill>
                <a:latin typeface="Arial"/>
                <a:ea typeface="Arial"/>
                <a:cs typeface="Arial"/>
                <a:sym typeface="Arial"/>
              </a:rPr>
              <a:t>¿Puedo entender esto…….</a:t>
            </a:r>
            <a:endParaRPr/>
          </a:p>
        </p:txBody>
      </p:sp>
      <p:pic>
        <p:nvPicPr>
          <p:cNvPr id="801" name="Google Shape;801;p62"/>
          <p:cNvPicPr preferRelativeResize="0"/>
          <p:nvPr/>
        </p:nvPicPr>
        <p:blipFill rotWithShape="1">
          <a:blip r:embed="rId7">
            <a:alphaModFix/>
          </a:blip>
          <a:srcRect/>
          <a:stretch/>
        </p:blipFill>
        <p:spPr>
          <a:xfrm>
            <a:off x="86926" y="4026949"/>
            <a:ext cx="3313896" cy="2492896"/>
          </a:xfrm>
          <a:prstGeom prst="rect">
            <a:avLst/>
          </a:prstGeom>
          <a:noFill/>
          <a:ln>
            <a:noFill/>
          </a:ln>
        </p:spPr>
      </p:pic>
      <p:sp>
        <p:nvSpPr>
          <p:cNvPr id="802" name="Google Shape;802;p62"/>
          <p:cNvSpPr/>
          <p:nvPr/>
        </p:nvSpPr>
        <p:spPr>
          <a:xfrm>
            <a:off x="323528" y="3796116"/>
            <a:ext cx="1872208" cy="461665"/>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s-AR" sz="2400" b="1" i="0" u="none" strike="noStrike" cap="none">
                <a:solidFill>
                  <a:srgbClr val="000000"/>
                </a:solidFill>
                <a:latin typeface="Arial"/>
                <a:ea typeface="Arial"/>
                <a:cs typeface="Arial"/>
                <a:sym typeface="Arial"/>
              </a:rPr>
              <a:t>…. o esto?</a:t>
            </a:r>
            <a:endParaRPr/>
          </a:p>
        </p:txBody>
      </p:sp>
      <p:sp>
        <p:nvSpPr>
          <p:cNvPr id="803" name="Google Shape;803;p62"/>
          <p:cNvSpPr/>
          <p:nvPr/>
        </p:nvSpPr>
        <p:spPr>
          <a:xfrm>
            <a:off x="7117909" y="3572913"/>
            <a:ext cx="1872208" cy="461665"/>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s-AR" sz="2400" b="1" i="0" u="none" strike="noStrike" cap="none">
                <a:solidFill>
                  <a:srgbClr val="000000"/>
                </a:solidFill>
                <a:latin typeface="Arial"/>
                <a:ea typeface="Arial"/>
                <a:cs typeface="Arial"/>
                <a:sym typeface="Arial"/>
              </a:rPr>
              <a:t>…. o esto?</a:t>
            </a:r>
            <a:endParaRPr/>
          </a:p>
        </p:txBody>
      </p:sp>
      <p:sp>
        <p:nvSpPr>
          <p:cNvPr id="804" name="Google Shape;804;p62"/>
          <p:cNvSpPr/>
          <p:nvPr/>
        </p:nvSpPr>
        <p:spPr>
          <a:xfrm>
            <a:off x="6826208" y="6191723"/>
            <a:ext cx="1872208" cy="461665"/>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s-AR" sz="2400" b="1" i="0" u="none" strike="noStrike" cap="none">
                <a:solidFill>
                  <a:srgbClr val="000000"/>
                </a:solidFill>
                <a:latin typeface="Arial"/>
                <a:ea typeface="Arial"/>
                <a:cs typeface="Arial"/>
                <a:sym typeface="Arial"/>
              </a:rPr>
              <a:t>…. esto?</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802"/>
                                        </p:tgtEl>
                                        <p:attrNameLst>
                                          <p:attrName>style.visibility</p:attrName>
                                        </p:attrNameLst>
                                      </p:cBhvr>
                                      <p:to>
                                        <p:strVal val="visible"/>
                                      </p:to>
                                    </p:set>
                                    <p:anim calcmode="lin" valueType="num">
                                      <p:cBhvr additive="base">
                                        <p:cTn id="7" dur="1000"/>
                                        <p:tgtEl>
                                          <p:spTgt spid="802"/>
                                        </p:tgtEl>
                                        <p:attrNameLst>
                                          <p:attrName>ppt_y</p:attrName>
                                        </p:attrNameLst>
                                      </p:cBhvr>
                                      <p:tavLst>
                                        <p:tav tm="0">
                                          <p:val>
                                            <p:strVal val="#ppt_y+1"/>
                                          </p:val>
                                        </p:tav>
                                        <p:tav tm="100000">
                                          <p:val>
                                            <p:strVal val="#ppt_y"/>
                                          </p:val>
                                        </p:tav>
                                      </p:tavLst>
                                    </p:anim>
                                  </p:childTnLst>
                                </p:cTn>
                              </p:par>
                            </p:childTnLst>
                          </p:cTn>
                        </p:par>
                        <p:par>
                          <p:cTn id="8" fill="hold">
                            <p:stCondLst>
                              <p:cond delay="1000"/>
                            </p:stCondLst>
                            <p:childTnLst>
                              <p:par>
                                <p:cTn id="9" presetID="2" presetClass="entr" presetSubtype="4" fill="hold" nodeType="afterEffect">
                                  <p:stCondLst>
                                    <p:cond delay="0"/>
                                  </p:stCondLst>
                                  <p:childTnLst>
                                    <p:set>
                                      <p:cBhvr>
                                        <p:cTn id="10" dur="1" fill="hold">
                                          <p:stCondLst>
                                            <p:cond delay="0"/>
                                          </p:stCondLst>
                                        </p:cTn>
                                        <p:tgtEl>
                                          <p:spTgt spid="801"/>
                                        </p:tgtEl>
                                        <p:attrNameLst>
                                          <p:attrName>style.visibility</p:attrName>
                                        </p:attrNameLst>
                                      </p:cBhvr>
                                      <p:to>
                                        <p:strVal val="visible"/>
                                      </p:to>
                                    </p:set>
                                    <p:anim calcmode="lin" valueType="num">
                                      <p:cBhvr additive="base">
                                        <p:cTn id="11" dur="500"/>
                                        <p:tgtEl>
                                          <p:spTgt spid="801"/>
                                        </p:tgtEl>
                                        <p:attrNameLst>
                                          <p:attrName>ppt_y</p:attrName>
                                        </p:attrNameLst>
                                      </p:cBhvr>
                                      <p:tavLst>
                                        <p:tav tm="0">
                                          <p:val>
                                            <p:strVal val="#ppt_y+1"/>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804"/>
                                        </p:tgtEl>
                                        <p:attrNameLst>
                                          <p:attrName>style.visibility</p:attrName>
                                        </p:attrNameLst>
                                      </p:cBhvr>
                                      <p:to>
                                        <p:strVal val="visible"/>
                                      </p:to>
                                    </p:set>
                                    <p:anim calcmode="lin" valueType="num">
                                      <p:cBhvr additive="base">
                                        <p:cTn id="16" dur="1000"/>
                                        <p:tgtEl>
                                          <p:spTgt spid="804"/>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2" presetClass="entr" presetSubtype="4" fill="hold" nodeType="afterEffect">
                                  <p:stCondLst>
                                    <p:cond delay="0"/>
                                  </p:stCondLst>
                                  <p:childTnLst>
                                    <p:set>
                                      <p:cBhvr>
                                        <p:cTn id="19" dur="1" fill="hold">
                                          <p:stCondLst>
                                            <p:cond delay="0"/>
                                          </p:stCondLst>
                                        </p:cTn>
                                        <p:tgtEl>
                                          <p:spTgt spid="797"/>
                                        </p:tgtEl>
                                        <p:attrNameLst>
                                          <p:attrName>style.visibility</p:attrName>
                                        </p:attrNameLst>
                                      </p:cBhvr>
                                      <p:to>
                                        <p:strVal val="visible"/>
                                      </p:to>
                                    </p:set>
                                    <p:anim calcmode="lin" valueType="num">
                                      <p:cBhvr additive="base">
                                        <p:cTn id="20" dur="1000"/>
                                        <p:tgtEl>
                                          <p:spTgt spid="797"/>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03"/>
                                        </p:tgtEl>
                                        <p:attrNameLst>
                                          <p:attrName>style.visibility</p:attrName>
                                        </p:attrNameLst>
                                      </p:cBhvr>
                                      <p:to>
                                        <p:strVal val="visible"/>
                                      </p:to>
                                    </p:set>
                                    <p:anim calcmode="lin" valueType="num">
                                      <p:cBhvr additive="base">
                                        <p:cTn id="25" dur="1000"/>
                                        <p:tgtEl>
                                          <p:spTgt spid="803"/>
                                        </p:tgtEl>
                                        <p:attrNameLst>
                                          <p:attrName>ppt_y</p:attrName>
                                        </p:attrNameLst>
                                      </p:cBhvr>
                                      <p:tavLst>
                                        <p:tav tm="0">
                                          <p:val>
                                            <p:strVal val="#ppt_y+1"/>
                                          </p:val>
                                        </p:tav>
                                        <p:tav tm="100000">
                                          <p:val>
                                            <p:strVal val="#ppt_y"/>
                                          </p:val>
                                        </p:tav>
                                      </p:tavLst>
                                    </p:anim>
                                  </p:childTnLst>
                                </p:cTn>
                              </p:par>
                            </p:childTnLst>
                          </p:cTn>
                        </p:par>
                        <p:par>
                          <p:cTn id="26" fill="hold">
                            <p:stCondLst>
                              <p:cond delay="1000"/>
                            </p:stCondLst>
                            <p:childTnLst>
                              <p:par>
                                <p:cTn id="27" presetID="2" presetClass="entr" presetSubtype="4" fill="hold" nodeType="afterEffect">
                                  <p:stCondLst>
                                    <p:cond delay="0"/>
                                  </p:stCondLst>
                                  <p:childTnLst>
                                    <p:set>
                                      <p:cBhvr>
                                        <p:cTn id="28" dur="1" fill="hold">
                                          <p:stCondLst>
                                            <p:cond delay="0"/>
                                          </p:stCondLst>
                                        </p:cTn>
                                        <p:tgtEl>
                                          <p:spTgt spid="798"/>
                                        </p:tgtEl>
                                        <p:attrNameLst>
                                          <p:attrName>style.visibility</p:attrName>
                                        </p:attrNameLst>
                                      </p:cBhvr>
                                      <p:to>
                                        <p:strVal val="visible"/>
                                      </p:to>
                                    </p:set>
                                    <p:anim calcmode="lin" valueType="num">
                                      <p:cBhvr additive="base">
                                        <p:cTn id="29" dur="1000"/>
                                        <p:tgtEl>
                                          <p:spTgt spid="79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Shape 808"/>
        <p:cNvGrpSpPr/>
        <p:nvPr/>
      </p:nvGrpSpPr>
      <p:grpSpPr>
        <a:xfrm>
          <a:off x="0" y="0"/>
          <a:ext cx="0" cy="0"/>
          <a:chOff x="0" y="0"/>
          <a:chExt cx="0" cy="0"/>
        </a:xfrm>
      </p:grpSpPr>
      <p:sp>
        <p:nvSpPr>
          <p:cNvPr id="809" name="Google Shape;809;p63"/>
          <p:cNvSpPr/>
          <p:nvPr/>
        </p:nvSpPr>
        <p:spPr>
          <a:xfrm>
            <a:off x="683568" y="2660137"/>
            <a:ext cx="9217023" cy="523220"/>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s-AR" sz="2800" b="1" i="0" u="none" strike="noStrike" cap="none">
                <a:solidFill>
                  <a:srgbClr val="000000"/>
                </a:solidFill>
                <a:latin typeface="Arial"/>
                <a:ea typeface="Arial"/>
                <a:cs typeface="Arial"/>
                <a:sym typeface="Arial"/>
              </a:rPr>
              <a:t>…. o a este?  </a:t>
            </a:r>
            <a:endParaRPr/>
          </a:p>
        </p:txBody>
      </p:sp>
      <p:pic>
        <p:nvPicPr>
          <p:cNvPr id="811" name="Google Shape;811;p63"/>
          <p:cNvPicPr preferRelativeResize="0"/>
          <p:nvPr/>
        </p:nvPicPr>
        <p:blipFill rotWithShape="1">
          <a:blip r:embed="rId3">
            <a:alphaModFix/>
          </a:blip>
          <a:srcRect/>
          <a:stretch/>
        </p:blipFill>
        <p:spPr>
          <a:xfrm>
            <a:off x="107504" y="190868"/>
            <a:ext cx="3740685" cy="1963860"/>
          </a:xfrm>
          <a:prstGeom prst="rect">
            <a:avLst/>
          </a:prstGeom>
          <a:noFill/>
          <a:ln>
            <a:noFill/>
          </a:ln>
        </p:spPr>
      </p:pic>
      <p:sp>
        <p:nvSpPr>
          <p:cNvPr id="812" name="Google Shape;812;p63"/>
          <p:cNvSpPr/>
          <p:nvPr/>
        </p:nvSpPr>
        <p:spPr>
          <a:xfrm>
            <a:off x="3635896" y="316079"/>
            <a:ext cx="3096344" cy="461665"/>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s-AR" sz="2400" b="1" i="0" u="none" strike="noStrike" cap="none">
                <a:solidFill>
                  <a:srgbClr val="000000"/>
                </a:solidFill>
                <a:latin typeface="Arial"/>
                <a:ea typeface="Arial"/>
                <a:cs typeface="Arial"/>
                <a:sym typeface="Arial"/>
              </a:rPr>
              <a:t>…. y a estos dos?</a:t>
            </a:r>
            <a:endParaRPr/>
          </a:p>
        </p:txBody>
      </p:sp>
      <p:pic>
        <p:nvPicPr>
          <p:cNvPr id="813" name="Google Shape;813;p63"/>
          <p:cNvPicPr preferRelativeResize="0"/>
          <p:nvPr/>
        </p:nvPicPr>
        <p:blipFill rotWithShape="1">
          <a:blip r:embed="rId4">
            <a:alphaModFix/>
          </a:blip>
          <a:srcRect/>
          <a:stretch/>
        </p:blipFill>
        <p:spPr>
          <a:xfrm>
            <a:off x="4355976" y="1515196"/>
            <a:ext cx="4445050" cy="3336321"/>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809"/>
                                        </p:tgtEl>
                                        <p:attrNameLst>
                                          <p:attrName>style.visibility</p:attrName>
                                        </p:attrNameLst>
                                      </p:cBhvr>
                                      <p:to>
                                        <p:strVal val="visible"/>
                                      </p:to>
                                    </p:set>
                                    <p:anim calcmode="lin" valueType="num">
                                      <p:cBhvr additive="base">
                                        <p:cTn id="7" dur="1000"/>
                                        <p:tgtEl>
                                          <p:spTgt spid="809"/>
                                        </p:tgtEl>
                                        <p:attrNameLst>
                                          <p:attrName>ppt_y</p:attrName>
                                        </p:attrNameLst>
                                      </p:cBhvr>
                                      <p:tavLst>
                                        <p:tav tm="0">
                                          <p:val>
                                            <p:strVal val="#ppt_y+1"/>
                                          </p:val>
                                        </p:tav>
                                        <p:tav tm="100000">
                                          <p:val>
                                            <p:strVal val="#ppt_y"/>
                                          </p:val>
                                        </p:tav>
                                      </p:tavLst>
                                    </p:anim>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813"/>
                                        </p:tgtEl>
                                        <p:attrNameLst>
                                          <p:attrName>style.visibility</p:attrName>
                                        </p:attrNameLst>
                                      </p:cBhvr>
                                      <p:to>
                                        <p:strVal val="visible"/>
                                      </p:to>
                                    </p:set>
                                    <p:animEffect transition="in" filter="fade">
                                      <p:cBhvr>
                                        <p:cTn id="11" dur="1000"/>
                                        <p:tgtEl>
                                          <p:spTgt spid="813"/>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812"/>
                                        </p:tgtEl>
                                        <p:attrNameLst>
                                          <p:attrName>style.visibility</p:attrName>
                                        </p:attrNameLst>
                                      </p:cBhvr>
                                      <p:to>
                                        <p:strVal val="visible"/>
                                      </p:to>
                                    </p:set>
                                    <p:anim calcmode="lin" valueType="num">
                                      <p:cBhvr additive="base">
                                        <p:cTn id="16" dur="1000"/>
                                        <p:tgtEl>
                                          <p:spTgt spid="812"/>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811"/>
                                        </p:tgtEl>
                                        <p:attrNameLst>
                                          <p:attrName>style.visibility</p:attrName>
                                        </p:attrNameLst>
                                      </p:cBhvr>
                                      <p:to>
                                        <p:strVal val="visible"/>
                                      </p:to>
                                    </p:set>
                                    <p:animEffect transition="in" filter="fade">
                                      <p:cBhvr>
                                        <p:cTn id="20" dur="1000"/>
                                        <p:tgtEl>
                                          <p:spTgt spid="8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699">
          <a:extLst>
            <a:ext uri="{FF2B5EF4-FFF2-40B4-BE49-F238E27FC236}">
              <a16:creationId xmlns:a16="http://schemas.microsoft.com/office/drawing/2014/main" id="{667C8539-F24F-2B88-BB73-BF469BF295D2}"/>
            </a:ext>
          </a:extLst>
        </p:cNvPr>
        <p:cNvGrpSpPr/>
        <p:nvPr/>
      </p:nvGrpSpPr>
      <p:grpSpPr>
        <a:xfrm>
          <a:off x="0" y="0"/>
          <a:ext cx="0" cy="0"/>
          <a:chOff x="0" y="0"/>
          <a:chExt cx="0" cy="0"/>
        </a:xfrm>
      </p:grpSpPr>
      <p:sp>
        <p:nvSpPr>
          <p:cNvPr id="700" name="Google Shape;700;p53">
            <a:extLst>
              <a:ext uri="{FF2B5EF4-FFF2-40B4-BE49-F238E27FC236}">
                <a16:creationId xmlns:a16="http://schemas.microsoft.com/office/drawing/2014/main" id="{66164088-3E2F-2AB5-A4C7-1E8AC93540BB}"/>
              </a:ext>
            </a:extLst>
          </p:cNvPr>
          <p:cNvSpPr/>
          <p:nvPr/>
        </p:nvSpPr>
        <p:spPr>
          <a:xfrm>
            <a:off x="1475656" y="2996952"/>
            <a:ext cx="6057258" cy="523220"/>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s-AR" sz="2400" b="1" i="0" u="none" strike="noStrike" cap="none" dirty="0">
                <a:solidFill>
                  <a:srgbClr val="000000"/>
                </a:solidFill>
                <a:latin typeface="Arial"/>
                <a:ea typeface="Arial"/>
                <a:cs typeface="Arial"/>
                <a:sym typeface="Arial"/>
              </a:rPr>
              <a:t>             </a:t>
            </a:r>
            <a:r>
              <a:rPr lang="es-AR" sz="2800" b="1" dirty="0"/>
              <a:t>G</a:t>
            </a:r>
            <a:r>
              <a:rPr lang="es-AR" sz="2800" b="1" i="0" u="none" strike="noStrike" cap="none" dirty="0">
                <a:solidFill>
                  <a:srgbClr val="000000"/>
                </a:solidFill>
                <a:latin typeface="Arial"/>
                <a:ea typeface="Arial"/>
                <a:cs typeface="Arial"/>
                <a:sym typeface="Arial"/>
              </a:rPr>
              <a:t>racias por su atención  </a:t>
            </a:r>
            <a:endParaRPr sz="2400" b="1"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1032197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700"/>
                                        </p:tgtEl>
                                        <p:attrNameLst>
                                          <p:attrName>style.visibility</p:attrName>
                                        </p:attrNameLst>
                                      </p:cBhvr>
                                      <p:to>
                                        <p:strVal val="visible"/>
                                      </p:to>
                                    </p:set>
                                    <p:anim calcmode="lin" valueType="num">
                                      <p:cBhvr additive="base">
                                        <p:cTn id="7" dur="1000"/>
                                        <p:tgtEl>
                                          <p:spTgt spid="700"/>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Shape 824"/>
        <p:cNvGrpSpPr/>
        <p:nvPr/>
      </p:nvGrpSpPr>
      <p:grpSpPr>
        <a:xfrm>
          <a:off x="0" y="0"/>
          <a:ext cx="0" cy="0"/>
          <a:chOff x="0" y="0"/>
          <a:chExt cx="0" cy="0"/>
        </a:xfrm>
      </p:grpSpPr>
      <p:sp>
        <p:nvSpPr>
          <p:cNvPr id="825" name="Google Shape;825;p65"/>
          <p:cNvSpPr/>
          <p:nvPr/>
        </p:nvSpPr>
        <p:spPr>
          <a:xfrm>
            <a:off x="1931988" y="2919413"/>
            <a:ext cx="9144000" cy="457200"/>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Arial"/>
              <a:ea typeface="Arial"/>
              <a:cs typeface="Arial"/>
              <a:sym typeface="Arial"/>
            </a:endParaRPr>
          </a:p>
        </p:txBody>
      </p:sp>
      <p:sp>
        <p:nvSpPr>
          <p:cNvPr id="826" name="Google Shape;826;p65"/>
          <p:cNvSpPr/>
          <p:nvPr/>
        </p:nvSpPr>
        <p:spPr>
          <a:xfrm>
            <a:off x="683568" y="1124744"/>
            <a:ext cx="9180512" cy="800219"/>
          </a:xfrm>
          <a:prstGeom prst="rect">
            <a:avLst/>
          </a:prstGeom>
          <a:solidFill>
            <a:srgbClr val="101516"/>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0000"/>
              </a:buClr>
              <a:buSzPts val="2800"/>
              <a:buFont typeface="Arial"/>
              <a:buNone/>
            </a:pPr>
            <a:r>
              <a:rPr lang="es-AR" sz="2800" b="1" i="0" u="none" strike="noStrike" cap="none">
                <a:solidFill>
                  <a:srgbClr val="FF0000"/>
                </a:solidFill>
                <a:latin typeface="Arial"/>
                <a:ea typeface="Arial"/>
                <a:cs typeface="Arial"/>
                <a:sym typeface="Arial"/>
              </a:rPr>
              <a:t>   ¿CON QUÉ PARÁMETROS ANALIZAMOS?</a:t>
            </a:r>
            <a:endParaRPr sz="2800" b="1" i="0" u="none" strike="noStrike" cap="none">
              <a:solidFill>
                <a:srgbClr val="FF0000"/>
              </a:solidFill>
              <a:latin typeface="Arial"/>
              <a:ea typeface="Arial"/>
              <a:cs typeface="Arial"/>
              <a:sym typeface="Arial"/>
            </a:endParaRPr>
          </a:p>
          <a:p>
            <a:pPr marL="0" marR="0" lvl="0" indent="0" algn="l" rtl="0">
              <a:lnSpc>
                <a:spcPct val="100000"/>
              </a:lnSpc>
              <a:spcBef>
                <a:spcPts val="0"/>
              </a:spcBef>
              <a:spcAft>
                <a:spcPts val="0"/>
              </a:spcAft>
              <a:buClr>
                <a:srgbClr val="FFFFFF"/>
              </a:buClr>
              <a:buSzPts val="1800"/>
              <a:buFont typeface="Arial"/>
              <a:buNone/>
            </a:pPr>
            <a:r>
              <a:rPr lang="es-AR" sz="1800" b="1" i="0" u="none" strike="noStrike" cap="none">
                <a:solidFill>
                  <a:srgbClr val="FFFFFF"/>
                </a:solidFill>
                <a:latin typeface="Arial"/>
                <a:ea typeface="Arial"/>
                <a:cs typeface="Arial"/>
                <a:sym typeface="Arial"/>
              </a:rPr>
              <a:t>   </a:t>
            </a:r>
            <a:endParaRPr/>
          </a:p>
        </p:txBody>
      </p:sp>
      <p:sp>
        <p:nvSpPr>
          <p:cNvPr id="827" name="Google Shape;827;p65"/>
          <p:cNvSpPr/>
          <p:nvPr/>
        </p:nvSpPr>
        <p:spPr>
          <a:xfrm>
            <a:off x="1931988" y="3172446"/>
            <a:ext cx="9180512" cy="800219"/>
          </a:xfrm>
          <a:prstGeom prst="rect">
            <a:avLst/>
          </a:prstGeom>
          <a:solidFill>
            <a:srgbClr val="101516"/>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2800"/>
              <a:buFont typeface="Arial"/>
              <a:buNone/>
            </a:pPr>
            <a:r>
              <a:rPr lang="es-AR" sz="2800" b="1" i="0" u="none" strike="noStrike" cap="none">
                <a:solidFill>
                  <a:srgbClr val="FFFFFF"/>
                </a:solidFill>
                <a:latin typeface="Arial"/>
                <a:ea typeface="Arial"/>
                <a:cs typeface="Arial"/>
                <a:sym typeface="Arial"/>
              </a:rPr>
              <a:t>   ¿POR QUÉ?</a:t>
            </a:r>
            <a:endParaRPr sz="2800" b="1" i="0" u="none" strike="noStrike" cap="none">
              <a:solidFill>
                <a:srgbClr val="FFFFFF"/>
              </a:solidFill>
              <a:latin typeface="Arial"/>
              <a:ea typeface="Arial"/>
              <a:cs typeface="Arial"/>
              <a:sym typeface="Arial"/>
            </a:endParaRPr>
          </a:p>
          <a:p>
            <a:pPr marL="0" marR="0" lvl="0" indent="0" algn="l" rtl="0">
              <a:lnSpc>
                <a:spcPct val="100000"/>
              </a:lnSpc>
              <a:spcBef>
                <a:spcPts val="0"/>
              </a:spcBef>
              <a:spcAft>
                <a:spcPts val="0"/>
              </a:spcAft>
              <a:buClr>
                <a:srgbClr val="FFFFFF"/>
              </a:buClr>
              <a:buSzPts val="1800"/>
              <a:buFont typeface="Arial"/>
              <a:buNone/>
            </a:pPr>
            <a:r>
              <a:rPr lang="es-AR" sz="1800" b="1" i="0" u="none" strike="noStrike" cap="none">
                <a:solidFill>
                  <a:srgbClr val="FFFFFF"/>
                </a:solidFill>
                <a:latin typeface="Arial"/>
                <a:ea typeface="Arial"/>
                <a:cs typeface="Arial"/>
                <a:sym typeface="Arial"/>
              </a:rPr>
              <a:t>   </a:t>
            </a:r>
            <a:endParaRPr/>
          </a:p>
        </p:txBody>
      </p:sp>
      <p:sp>
        <p:nvSpPr>
          <p:cNvPr id="828" name="Google Shape;828;p65"/>
          <p:cNvSpPr/>
          <p:nvPr/>
        </p:nvSpPr>
        <p:spPr>
          <a:xfrm>
            <a:off x="2555776" y="4077072"/>
            <a:ext cx="9180512" cy="800219"/>
          </a:xfrm>
          <a:prstGeom prst="rect">
            <a:avLst/>
          </a:prstGeom>
          <a:solidFill>
            <a:srgbClr val="101516"/>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2800"/>
              <a:buFont typeface="Arial"/>
              <a:buNone/>
            </a:pPr>
            <a:r>
              <a:rPr lang="es-AR" sz="2800" b="1" i="0" u="none" strike="noStrike" cap="none">
                <a:solidFill>
                  <a:srgbClr val="FFFFFF"/>
                </a:solidFill>
                <a:latin typeface="Arial"/>
                <a:ea typeface="Arial"/>
                <a:cs typeface="Arial"/>
                <a:sym typeface="Arial"/>
              </a:rPr>
              <a:t>   ¿PARA QUÉ?</a:t>
            </a:r>
            <a:endParaRPr sz="2800" b="1" i="0" u="none" strike="noStrike" cap="none">
              <a:solidFill>
                <a:srgbClr val="FFFFFF"/>
              </a:solidFill>
              <a:latin typeface="Arial"/>
              <a:ea typeface="Arial"/>
              <a:cs typeface="Arial"/>
              <a:sym typeface="Arial"/>
            </a:endParaRPr>
          </a:p>
          <a:p>
            <a:pPr marL="0" marR="0" lvl="0" indent="0" algn="l" rtl="0">
              <a:lnSpc>
                <a:spcPct val="100000"/>
              </a:lnSpc>
              <a:spcBef>
                <a:spcPts val="0"/>
              </a:spcBef>
              <a:spcAft>
                <a:spcPts val="0"/>
              </a:spcAft>
              <a:buClr>
                <a:srgbClr val="FFFFFF"/>
              </a:buClr>
              <a:buSzPts val="1800"/>
              <a:buFont typeface="Arial"/>
              <a:buNone/>
            </a:pPr>
            <a:r>
              <a:rPr lang="es-AR" sz="1800" b="1" i="0" u="none" strike="noStrike" cap="none">
                <a:solidFill>
                  <a:srgbClr val="FFFFFF"/>
                </a:solidFill>
                <a:latin typeface="Arial"/>
                <a:ea typeface="Arial"/>
                <a:cs typeface="Arial"/>
                <a:sym typeface="Arial"/>
              </a:rPr>
              <a:t>   </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26"/>
                                        </p:tgtEl>
                                        <p:attrNameLst>
                                          <p:attrName>style.visibility</p:attrName>
                                        </p:attrNameLst>
                                      </p:cBhvr>
                                      <p:to>
                                        <p:strVal val="visible"/>
                                      </p:to>
                                    </p:set>
                                    <p:anim calcmode="lin" valueType="num">
                                      <p:cBhvr additive="base">
                                        <p:cTn id="7" dur="1000"/>
                                        <p:tgtEl>
                                          <p:spTgt spid="826"/>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827"/>
                                        </p:tgtEl>
                                        <p:attrNameLst>
                                          <p:attrName>style.visibility</p:attrName>
                                        </p:attrNameLst>
                                      </p:cBhvr>
                                      <p:to>
                                        <p:strVal val="visible"/>
                                      </p:to>
                                    </p:set>
                                    <p:anim calcmode="lin" valueType="num">
                                      <p:cBhvr additive="base">
                                        <p:cTn id="12" dur="1000"/>
                                        <p:tgtEl>
                                          <p:spTgt spid="827"/>
                                        </p:tgtEl>
                                        <p:attrNameLst>
                                          <p:attrName>ppt_x</p:attrName>
                                        </p:attrNameLst>
                                      </p:cBhvr>
                                      <p:tavLst>
                                        <p:tav tm="0">
                                          <p:val>
                                            <p:strVal val="#ppt_x-1"/>
                                          </p:val>
                                        </p:tav>
                                        <p:tav tm="100000">
                                          <p:val>
                                            <p:strVal val="#ppt_x"/>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828"/>
                                        </p:tgtEl>
                                        <p:attrNameLst>
                                          <p:attrName>style.visibility</p:attrName>
                                        </p:attrNameLst>
                                      </p:cBhvr>
                                      <p:to>
                                        <p:strVal val="visible"/>
                                      </p:to>
                                    </p:set>
                                    <p:anim calcmode="lin" valueType="num">
                                      <p:cBhvr additive="base">
                                        <p:cTn id="17" dur="1000"/>
                                        <p:tgtEl>
                                          <p:spTgt spid="828"/>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Shape 833"/>
        <p:cNvGrpSpPr/>
        <p:nvPr/>
      </p:nvGrpSpPr>
      <p:grpSpPr>
        <a:xfrm>
          <a:off x="0" y="0"/>
          <a:ext cx="0" cy="0"/>
          <a:chOff x="0" y="0"/>
          <a:chExt cx="0" cy="0"/>
        </a:xfrm>
      </p:grpSpPr>
      <p:sp>
        <p:nvSpPr>
          <p:cNvPr id="834" name="Google Shape;834;p66"/>
          <p:cNvSpPr/>
          <p:nvPr/>
        </p:nvSpPr>
        <p:spPr>
          <a:xfrm>
            <a:off x="1931988" y="2919413"/>
            <a:ext cx="9144000" cy="457200"/>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Arial"/>
              <a:ea typeface="Arial"/>
              <a:cs typeface="Arial"/>
              <a:sym typeface="Arial"/>
            </a:endParaRPr>
          </a:p>
        </p:txBody>
      </p:sp>
      <p:sp>
        <p:nvSpPr>
          <p:cNvPr id="835" name="Google Shape;835;p66"/>
          <p:cNvSpPr/>
          <p:nvPr/>
        </p:nvSpPr>
        <p:spPr>
          <a:xfrm>
            <a:off x="333608" y="1970847"/>
            <a:ext cx="9180512" cy="646331"/>
          </a:xfrm>
          <a:prstGeom prst="rect">
            <a:avLst/>
          </a:prstGeom>
          <a:solidFill>
            <a:srgbClr val="101516"/>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1800"/>
              <a:buFont typeface="Arial"/>
              <a:buNone/>
            </a:pPr>
            <a:r>
              <a:rPr lang="es-AR" sz="1800" b="0" i="0" u="none" strike="noStrike" cap="none">
                <a:solidFill>
                  <a:srgbClr val="FFFFFF"/>
                </a:solidFill>
                <a:latin typeface="Arial"/>
                <a:ea typeface="Arial"/>
                <a:cs typeface="Arial"/>
                <a:sym typeface="Arial"/>
              </a:rPr>
              <a:t>   </a:t>
            </a:r>
            <a:r>
              <a:rPr lang="es-AR" sz="1800" b="1" i="0" u="none" strike="noStrike" cap="none">
                <a:solidFill>
                  <a:srgbClr val="FFFFFF"/>
                </a:solidFill>
                <a:latin typeface="Arial"/>
                <a:ea typeface="Arial"/>
                <a:cs typeface="Arial"/>
                <a:sym typeface="Arial"/>
              </a:rPr>
              <a:t>EL COMITENTE</a:t>
            </a:r>
            <a:endParaRPr/>
          </a:p>
          <a:p>
            <a:pPr marL="0" marR="0" lvl="0" indent="0" algn="l" rtl="0">
              <a:lnSpc>
                <a:spcPct val="100000"/>
              </a:lnSpc>
              <a:spcBef>
                <a:spcPts val="0"/>
              </a:spcBef>
              <a:spcAft>
                <a:spcPts val="0"/>
              </a:spcAft>
              <a:buClr>
                <a:srgbClr val="FFFFFF"/>
              </a:buClr>
              <a:buSzPts val="1800"/>
              <a:buFont typeface="Arial"/>
              <a:buNone/>
            </a:pPr>
            <a:r>
              <a:rPr lang="es-AR" sz="1800" b="1" i="0" u="none" strike="noStrike" cap="none">
                <a:solidFill>
                  <a:srgbClr val="FFFFFF"/>
                </a:solidFill>
                <a:latin typeface="Arial"/>
                <a:ea typeface="Arial"/>
                <a:cs typeface="Arial"/>
                <a:sym typeface="Arial"/>
              </a:rPr>
              <a:t>   Su rol social.  Los requerimientos a los que la arquitectura brinda respuesta</a:t>
            </a:r>
            <a:endParaRPr/>
          </a:p>
        </p:txBody>
      </p:sp>
      <p:sp>
        <p:nvSpPr>
          <p:cNvPr id="836" name="Google Shape;836;p66"/>
          <p:cNvSpPr/>
          <p:nvPr/>
        </p:nvSpPr>
        <p:spPr>
          <a:xfrm>
            <a:off x="333608" y="348540"/>
            <a:ext cx="9180512" cy="646331"/>
          </a:xfrm>
          <a:prstGeom prst="rect">
            <a:avLst/>
          </a:prstGeom>
          <a:solidFill>
            <a:srgbClr val="101516"/>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1800"/>
              <a:buFont typeface="Arial"/>
              <a:buNone/>
            </a:pPr>
            <a:r>
              <a:rPr lang="es-AR" sz="1800" b="0" i="0" u="none" strike="noStrike" cap="none">
                <a:solidFill>
                  <a:srgbClr val="FFFFFF"/>
                </a:solidFill>
                <a:latin typeface="Arial"/>
                <a:ea typeface="Arial"/>
                <a:cs typeface="Arial"/>
                <a:sym typeface="Arial"/>
              </a:rPr>
              <a:t>   </a:t>
            </a:r>
            <a:r>
              <a:rPr lang="es-AR" sz="1800" b="1" i="0" u="none" strike="noStrike" cap="none">
                <a:solidFill>
                  <a:srgbClr val="FFFFFF"/>
                </a:solidFill>
                <a:latin typeface="Arial"/>
                <a:ea typeface="Arial"/>
                <a:cs typeface="Arial"/>
                <a:sym typeface="Arial"/>
              </a:rPr>
              <a:t>UBICACIÓN ESPACIO - TEMPORAL</a:t>
            </a:r>
            <a:endParaRPr sz="1800" b="1" i="0" u="none" strike="noStrike" cap="none">
              <a:solidFill>
                <a:srgbClr val="FFFFFF"/>
              </a:solidFill>
              <a:latin typeface="Arial"/>
              <a:ea typeface="Arial"/>
              <a:cs typeface="Arial"/>
              <a:sym typeface="Arial"/>
            </a:endParaRPr>
          </a:p>
          <a:p>
            <a:pPr marL="0" marR="0" lvl="0" indent="0" algn="l" rtl="0">
              <a:lnSpc>
                <a:spcPct val="100000"/>
              </a:lnSpc>
              <a:spcBef>
                <a:spcPts val="0"/>
              </a:spcBef>
              <a:spcAft>
                <a:spcPts val="0"/>
              </a:spcAft>
              <a:buClr>
                <a:srgbClr val="FFFFFF"/>
              </a:buClr>
              <a:buSzPts val="1800"/>
              <a:buFont typeface="Arial"/>
              <a:buNone/>
            </a:pPr>
            <a:r>
              <a:rPr lang="es-AR" sz="1800" b="1" i="0" u="none" strike="noStrike" cap="none">
                <a:solidFill>
                  <a:srgbClr val="FFFFFF"/>
                </a:solidFill>
                <a:latin typeface="Arial"/>
                <a:ea typeface="Arial"/>
                <a:cs typeface="Arial"/>
                <a:sym typeface="Arial"/>
              </a:rPr>
              <a:t>   </a:t>
            </a:r>
            <a:endParaRPr/>
          </a:p>
        </p:txBody>
      </p:sp>
      <p:sp>
        <p:nvSpPr>
          <p:cNvPr id="837" name="Google Shape;837;p66"/>
          <p:cNvSpPr/>
          <p:nvPr/>
        </p:nvSpPr>
        <p:spPr>
          <a:xfrm>
            <a:off x="333608" y="1158150"/>
            <a:ext cx="9180512" cy="646331"/>
          </a:xfrm>
          <a:prstGeom prst="rect">
            <a:avLst/>
          </a:prstGeom>
          <a:solidFill>
            <a:srgbClr val="101516"/>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1800"/>
              <a:buFont typeface="Arial"/>
              <a:buNone/>
            </a:pPr>
            <a:r>
              <a:rPr lang="es-AR" sz="1800" b="0" i="0" u="none" strike="noStrike" cap="none">
                <a:solidFill>
                  <a:srgbClr val="FFFFFF"/>
                </a:solidFill>
                <a:latin typeface="Arial"/>
                <a:ea typeface="Arial"/>
                <a:cs typeface="Arial"/>
                <a:sym typeface="Arial"/>
              </a:rPr>
              <a:t>   </a:t>
            </a:r>
            <a:r>
              <a:rPr lang="es-AR" sz="1800" b="1" i="0" u="none" strike="noStrike" cap="none">
                <a:solidFill>
                  <a:srgbClr val="FFFFFF"/>
                </a:solidFill>
                <a:latin typeface="Arial"/>
                <a:ea typeface="Arial"/>
                <a:cs typeface="Arial"/>
                <a:sym typeface="Arial"/>
              </a:rPr>
              <a:t>EL AUTOR Y SU CONTEXTO</a:t>
            </a:r>
            <a:endParaRPr sz="1800" b="1" i="0" u="none" strike="noStrike" cap="none">
              <a:solidFill>
                <a:srgbClr val="FFFFFF"/>
              </a:solidFill>
              <a:latin typeface="Arial"/>
              <a:ea typeface="Arial"/>
              <a:cs typeface="Arial"/>
              <a:sym typeface="Arial"/>
            </a:endParaRPr>
          </a:p>
          <a:p>
            <a:pPr marL="0" marR="0" lvl="0" indent="0" algn="l" rtl="0">
              <a:lnSpc>
                <a:spcPct val="100000"/>
              </a:lnSpc>
              <a:spcBef>
                <a:spcPts val="0"/>
              </a:spcBef>
              <a:spcAft>
                <a:spcPts val="0"/>
              </a:spcAft>
              <a:buClr>
                <a:srgbClr val="FFFFFF"/>
              </a:buClr>
              <a:buSzPts val="1800"/>
              <a:buFont typeface="Arial"/>
              <a:buNone/>
            </a:pPr>
            <a:r>
              <a:rPr lang="es-AR" sz="1800" b="1" i="0" u="none" strike="noStrike" cap="none">
                <a:solidFill>
                  <a:srgbClr val="FFFFFF"/>
                </a:solidFill>
                <a:latin typeface="Arial"/>
                <a:ea typeface="Arial"/>
                <a:cs typeface="Arial"/>
                <a:sym typeface="Arial"/>
              </a:rPr>
              <a:t>   </a:t>
            </a:r>
            <a:endParaRPr/>
          </a:p>
        </p:txBody>
      </p:sp>
      <p:sp>
        <p:nvSpPr>
          <p:cNvPr id="838" name="Google Shape;838;p66"/>
          <p:cNvSpPr/>
          <p:nvPr/>
        </p:nvSpPr>
        <p:spPr>
          <a:xfrm>
            <a:off x="333608" y="2780728"/>
            <a:ext cx="9180512" cy="646331"/>
          </a:xfrm>
          <a:prstGeom prst="rect">
            <a:avLst/>
          </a:prstGeom>
          <a:solidFill>
            <a:srgbClr val="101516"/>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1800"/>
              <a:buFont typeface="Arial"/>
              <a:buNone/>
            </a:pPr>
            <a:r>
              <a:rPr lang="es-AR" sz="1800" b="0" i="0" u="none" strike="noStrike" cap="none">
                <a:solidFill>
                  <a:srgbClr val="FFFFFF"/>
                </a:solidFill>
                <a:latin typeface="Arial"/>
                <a:ea typeface="Arial"/>
                <a:cs typeface="Arial"/>
                <a:sym typeface="Arial"/>
              </a:rPr>
              <a:t>   </a:t>
            </a:r>
            <a:r>
              <a:rPr lang="es-AR" sz="1800" b="1" i="0" u="none" strike="noStrike" cap="none">
                <a:solidFill>
                  <a:srgbClr val="FFFFFF"/>
                </a:solidFill>
                <a:latin typeface="Arial"/>
                <a:ea typeface="Arial"/>
                <a:cs typeface="Arial"/>
                <a:sym typeface="Arial"/>
              </a:rPr>
              <a:t>LA RESOLUCIÓN FUNCIONAL</a:t>
            </a:r>
            <a:endParaRPr sz="1800" b="1" i="0" u="none" strike="noStrike" cap="none">
              <a:solidFill>
                <a:srgbClr val="FFFFFF"/>
              </a:solidFill>
              <a:latin typeface="Arial"/>
              <a:ea typeface="Arial"/>
              <a:cs typeface="Arial"/>
              <a:sym typeface="Arial"/>
            </a:endParaRPr>
          </a:p>
          <a:p>
            <a:pPr marL="0" marR="0" lvl="0" indent="0" algn="l" rtl="0">
              <a:lnSpc>
                <a:spcPct val="100000"/>
              </a:lnSpc>
              <a:spcBef>
                <a:spcPts val="0"/>
              </a:spcBef>
              <a:spcAft>
                <a:spcPts val="0"/>
              </a:spcAft>
              <a:buClr>
                <a:srgbClr val="FFFFFF"/>
              </a:buClr>
              <a:buSzPts val="1800"/>
              <a:buFont typeface="Arial"/>
              <a:buNone/>
            </a:pPr>
            <a:r>
              <a:rPr lang="es-AR" sz="1800" b="1" i="0" u="none" strike="noStrike" cap="none">
                <a:solidFill>
                  <a:srgbClr val="FFFFFF"/>
                </a:solidFill>
                <a:latin typeface="Arial"/>
                <a:ea typeface="Arial"/>
                <a:cs typeface="Arial"/>
                <a:sym typeface="Arial"/>
              </a:rPr>
              <a:t>   Las prácticas sociales / individuales previstas</a:t>
            </a:r>
            <a:endParaRPr/>
          </a:p>
        </p:txBody>
      </p:sp>
      <p:sp>
        <p:nvSpPr>
          <p:cNvPr id="839" name="Google Shape;839;p66"/>
          <p:cNvSpPr/>
          <p:nvPr/>
        </p:nvSpPr>
        <p:spPr>
          <a:xfrm>
            <a:off x="333608" y="3623995"/>
            <a:ext cx="9180512" cy="646331"/>
          </a:xfrm>
          <a:prstGeom prst="rect">
            <a:avLst/>
          </a:prstGeom>
          <a:solidFill>
            <a:srgbClr val="101516"/>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1800"/>
              <a:buFont typeface="Arial"/>
              <a:buNone/>
            </a:pPr>
            <a:r>
              <a:rPr lang="es-AR" sz="1800" b="0" i="0" u="none" strike="noStrike" cap="none">
                <a:solidFill>
                  <a:srgbClr val="FFFFFF"/>
                </a:solidFill>
                <a:latin typeface="Arial"/>
                <a:ea typeface="Arial"/>
                <a:cs typeface="Arial"/>
                <a:sym typeface="Arial"/>
              </a:rPr>
              <a:t>   </a:t>
            </a:r>
            <a:r>
              <a:rPr lang="es-AR" sz="1800" b="1" i="0" u="none" strike="noStrike" cap="none">
                <a:solidFill>
                  <a:srgbClr val="FFFFFF"/>
                </a:solidFill>
                <a:latin typeface="Arial"/>
                <a:ea typeface="Arial"/>
                <a:cs typeface="Arial"/>
                <a:sym typeface="Arial"/>
              </a:rPr>
              <a:t>LA RESOLUCIÓN TÉCNICA</a:t>
            </a:r>
            <a:endParaRPr sz="1800" b="1" i="0" u="none" strike="noStrike" cap="none">
              <a:solidFill>
                <a:srgbClr val="FFFFFF"/>
              </a:solidFill>
              <a:latin typeface="Arial"/>
              <a:ea typeface="Arial"/>
              <a:cs typeface="Arial"/>
              <a:sym typeface="Arial"/>
            </a:endParaRPr>
          </a:p>
          <a:p>
            <a:pPr marL="0" marR="0" lvl="0" indent="0" algn="l" rtl="0">
              <a:lnSpc>
                <a:spcPct val="100000"/>
              </a:lnSpc>
              <a:spcBef>
                <a:spcPts val="0"/>
              </a:spcBef>
              <a:spcAft>
                <a:spcPts val="0"/>
              </a:spcAft>
              <a:buClr>
                <a:srgbClr val="FFFFFF"/>
              </a:buClr>
              <a:buSzPts val="1800"/>
              <a:buFont typeface="Arial"/>
              <a:buNone/>
            </a:pPr>
            <a:r>
              <a:rPr lang="es-AR" sz="1800" b="1" i="0" u="none" strike="noStrike" cap="none">
                <a:solidFill>
                  <a:srgbClr val="FFFFFF"/>
                </a:solidFill>
                <a:latin typeface="Arial"/>
                <a:ea typeface="Arial"/>
                <a:cs typeface="Arial"/>
                <a:sym typeface="Arial"/>
              </a:rPr>
              <a:t>   </a:t>
            </a:r>
            <a:endParaRPr/>
          </a:p>
        </p:txBody>
      </p:sp>
      <p:sp>
        <p:nvSpPr>
          <p:cNvPr id="840" name="Google Shape;840;p66"/>
          <p:cNvSpPr/>
          <p:nvPr/>
        </p:nvSpPr>
        <p:spPr>
          <a:xfrm>
            <a:off x="324438" y="4446364"/>
            <a:ext cx="9180512" cy="646331"/>
          </a:xfrm>
          <a:prstGeom prst="rect">
            <a:avLst/>
          </a:prstGeom>
          <a:solidFill>
            <a:srgbClr val="101516"/>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1800"/>
              <a:buFont typeface="Arial"/>
              <a:buNone/>
            </a:pPr>
            <a:r>
              <a:rPr lang="es-AR" sz="1800" b="0" i="0" u="none" strike="noStrike" cap="none">
                <a:solidFill>
                  <a:srgbClr val="FFFFFF"/>
                </a:solidFill>
                <a:latin typeface="Arial"/>
                <a:ea typeface="Arial"/>
                <a:cs typeface="Arial"/>
                <a:sym typeface="Arial"/>
              </a:rPr>
              <a:t>   </a:t>
            </a:r>
            <a:r>
              <a:rPr lang="es-AR" sz="1800" b="1" i="0" u="none" strike="noStrike" cap="none">
                <a:solidFill>
                  <a:srgbClr val="FFFFFF"/>
                </a:solidFill>
                <a:latin typeface="Arial"/>
                <a:ea typeface="Arial"/>
                <a:cs typeface="Arial"/>
                <a:sym typeface="Arial"/>
              </a:rPr>
              <a:t>EL PLANTEO FORMAL</a:t>
            </a:r>
            <a:endParaRPr/>
          </a:p>
          <a:p>
            <a:pPr marL="0" marR="0" lvl="0" indent="0" algn="l" rtl="0">
              <a:lnSpc>
                <a:spcPct val="100000"/>
              </a:lnSpc>
              <a:spcBef>
                <a:spcPts val="0"/>
              </a:spcBef>
              <a:spcAft>
                <a:spcPts val="0"/>
              </a:spcAft>
              <a:buClr>
                <a:srgbClr val="FFFFFF"/>
              </a:buClr>
              <a:buSzPts val="1800"/>
              <a:buFont typeface="Arial"/>
              <a:buNone/>
            </a:pPr>
            <a:r>
              <a:rPr lang="es-AR" sz="1800" b="1" i="0" u="none" strike="noStrike" cap="none">
                <a:solidFill>
                  <a:srgbClr val="FFFFFF"/>
                </a:solidFill>
                <a:latin typeface="Arial"/>
                <a:ea typeface="Arial"/>
                <a:cs typeface="Arial"/>
                <a:sym typeface="Arial"/>
              </a:rPr>
              <a:t>   Aspectos expresivos / significativos</a:t>
            </a:r>
            <a:endParaRPr sz="1800" b="1" i="0" u="none" strike="noStrike" cap="none">
              <a:solidFill>
                <a:srgbClr val="FFFFFF"/>
              </a:solidFill>
              <a:latin typeface="Arial"/>
              <a:ea typeface="Arial"/>
              <a:cs typeface="Arial"/>
              <a:sym typeface="Arial"/>
            </a:endParaRPr>
          </a:p>
        </p:txBody>
      </p:sp>
      <p:sp>
        <p:nvSpPr>
          <p:cNvPr id="841" name="Google Shape;841;p66"/>
          <p:cNvSpPr/>
          <p:nvPr/>
        </p:nvSpPr>
        <p:spPr>
          <a:xfrm>
            <a:off x="324438" y="5237849"/>
            <a:ext cx="9180512" cy="646331"/>
          </a:xfrm>
          <a:prstGeom prst="rect">
            <a:avLst/>
          </a:prstGeom>
          <a:solidFill>
            <a:srgbClr val="101516"/>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800"/>
              <a:buFont typeface="Arial"/>
              <a:buNone/>
            </a:pPr>
            <a:r>
              <a:rPr lang="es-AR" sz="1800" b="0" i="0" u="none" strike="noStrike" cap="none">
                <a:solidFill>
                  <a:schemeClr val="lt1"/>
                </a:solidFill>
                <a:latin typeface="Arial"/>
                <a:ea typeface="Arial"/>
                <a:cs typeface="Arial"/>
                <a:sym typeface="Arial"/>
              </a:rPr>
              <a:t>   </a:t>
            </a:r>
            <a:r>
              <a:rPr lang="es-AR" sz="1800" b="1" i="0" u="none" strike="noStrike" cap="none">
                <a:solidFill>
                  <a:schemeClr val="lt1"/>
                </a:solidFill>
                <a:latin typeface="Arial"/>
                <a:ea typeface="Arial"/>
                <a:cs typeface="Arial"/>
                <a:sym typeface="Arial"/>
              </a:rPr>
              <a:t>LA PROPUESTA ESPACIAL</a:t>
            </a:r>
            <a:endParaRPr sz="1800" b="1"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chemeClr val="lt1"/>
              </a:buClr>
              <a:buSzPts val="1800"/>
              <a:buFont typeface="Arial"/>
              <a:buNone/>
            </a:pPr>
            <a:r>
              <a:rPr lang="es-AR" sz="1800" b="1" i="0" u="none" strike="noStrike" cap="none">
                <a:solidFill>
                  <a:schemeClr val="lt1"/>
                </a:solidFill>
                <a:latin typeface="Arial"/>
                <a:ea typeface="Arial"/>
                <a:cs typeface="Arial"/>
                <a:sym typeface="Arial"/>
              </a:rPr>
              <a:t>   </a:t>
            </a:r>
            <a:endParaRPr sz="1800" b="1" i="0" u="none" strike="noStrike" cap="none">
              <a:solidFill>
                <a:schemeClr val="lt1"/>
              </a:solidFill>
              <a:latin typeface="Arial"/>
              <a:ea typeface="Arial"/>
              <a:cs typeface="Arial"/>
              <a:sym typeface="Arial"/>
            </a:endParaRPr>
          </a:p>
        </p:txBody>
      </p:sp>
      <p:sp>
        <p:nvSpPr>
          <p:cNvPr id="842" name="Google Shape;842;p66"/>
          <p:cNvSpPr/>
          <p:nvPr/>
        </p:nvSpPr>
        <p:spPr>
          <a:xfrm>
            <a:off x="324438" y="6035575"/>
            <a:ext cx="9180512" cy="646331"/>
          </a:xfrm>
          <a:prstGeom prst="rect">
            <a:avLst/>
          </a:prstGeom>
          <a:solidFill>
            <a:srgbClr val="101516"/>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1800"/>
              <a:buFont typeface="Arial"/>
              <a:buNone/>
            </a:pPr>
            <a:r>
              <a:rPr lang="es-AR" sz="1800" b="0" i="0" u="none" strike="noStrike" cap="none">
                <a:solidFill>
                  <a:srgbClr val="FFFFFF"/>
                </a:solidFill>
                <a:latin typeface="Arial"/>
                <a:ea typeface="Arial"/>
                <a:cs typeface="Arial"/>
                <a:sym typeface="Arial"/>
              </a:rPr>
              <a:t>   </a:t>
            </a:r>
            <a:r>
              <a:rPr lang="es-AR" sz="1800" b="1" i="0" u="none" strike="noStrike" cap="none">
                <a:solidFill>
                  <a:srgbClr val="FFFFFF"/>
                </a:solidFill>
                <a:latin typeface="Arial"/>
                <a:ea typeface="Arial"/>
                <a:cs typeface="Arial"/>
                <a:sym typeface="Arial"/>
              </a:rPr>
              <a:t>RELACIÓN OBRA ENTORNO</a:t>
            </a:r>
            <a:endParaRPr/>
          </a:p>
          <a:p>
            <a:pPr marL="0" marR="0" lvl="0" indent="0" algn="l" rtl="0">
              <a:lnSpc>
                <a:spcPct val="100000"/>
              </a:lnSpc>
              <a:spcBef>
                <a:spcPts val="0"/>
              </a:spcBef>
              <a:spcAft>
                <a:spcPts val="0"/>
              </a:spcAft>
              <a:buClr>
                <a:srgbClr val="FFFFFF"/>
              </a:buClr>
              <a:buSzPts val="1800"/>
              <a:buFont typeface="Arial"/>
              <a:buNone/>
            </a:pPr>
            <a:r>
              <a:rPr lang="es-AR" sz="1800" b="1" i="0" u="none" strike="noStrike" cap="none">
                <a:solidFill>
                  <a:srgbClr val="FFFFFF"/>
                </a:solidFill>
                <a:latin typeface="Arial"/>
                <a:ea typeface="Arial"/>
                <a:cs typeface="Arial"/>
                <a:sym typeface="Arial"/>
              </a:rPr>
              <a:t>   </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36"/>
                                        </p:tgtEl>
                                        <p:attrNameLst>
                                          <p:attrName>style.visibility</p:attrName>
                                        </p:attrNameLst>
                                      </p:cBhvr>
                                      <p:to>
                                        <p:strVal val="visible"/>
                                      </p:to>
                                    </p:set>
                                    <p:anim calcmode="lin" valueType="num">
                                      <p:cBhvr additive="base">
                                        <p:cTn id="7" dur="1000"/>
                                        <p:tgtEl>
                                          <p:spTgt spid="836"/>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837"/>
                                        </p:tgtEl>
                                        <p:attrNameLst>
                                          <p:attrName>style.visibility</p:attrName>
                                        </p:attrNameLst>
                                      </p:cBhvr>
                                      <p:to>
                                        <p:strVal val="visible"/>
                                      </p:to>
                                    </p:set>
                                    <p:anim calcmode="lin" valueType="num">
                                      <p:cBhvr additive="base">
                                        <p:cTn id="12" dur="1000"/>
                                        <p:tgtEl>
                                          <p:spTgt spid="837"/>
                                        </p:tgtEl>
                                        <p:attrNameLst>
                                          <p:attrName>ppt_x</p:attrName>
                                        </p:attrNameLst>
                                      </p:cBhvr>
                                      <p:tavLst>
                                        <p:tav tm="0">
                                          <p:val>
                                            <p:strVal val="#ppt_x-1"/>
                                          </p:val>
                                        </p:tav>
                                        <p:tav tm="100000">
                                          <p:val>
                                            <p:strVal val="#ppt_x"/>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835"/>
                                        </p:tgtEl>
                                        <p:attrNameLst>
                                          <p:attrName>style.visibility</p:attrName>
                                        </p:attrNameLst>
                                      </p:cBhvr>
                                      <p:to>
                                        <p:strVal val="visible"/>
                                      </p:to>
                                    </p:set>
                                    <p:anim calcmode="lin" valueType="num">
                                      <p:cBhvr additive="base">
                                        <p:cTn id="17" dur="1000"/>
                                        <p:tgtEl>
                                          <p:spTgt spid="835"/>
                                        </p:tgtEl>
                                        <p:attrNameLst>
                                          <p:attrName>ppt_x</p:attrName>
                                        </p:attrNameLst>
                                      </p:cBhvr>
                                      <p:tavLst>
                                        <p:tav tm="0">
                                          <p:val>
                                            <p:strVal val="#ppt_x-1"/>
                                          </p:val>
                                        </p:tav>
                                        <p:tav tm="100000">
                                          <p:val>
                                            <p:strVal val="#ppt_x"/>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838"/>
                                        </p:tgtEl>
                                        <p:attrNameLst>
                                          <p:attrName>style.visibility</p:attrName>
                                        </p:attrNameLst>
                                      </p:cBhvr>
                                      <p:to>
                                        <p:strVal val="visible"/>
                                      </p:to>
                                    </p:set>
                                    <p:anim calcmode="lin" valueType="num">
                                      <p:cBhvr additive="base">
                                        <p:cTn id="22" dur="1000"/>
                                        <p:tgtEl>
                                          <p:spTgt spid="838"/>
                                        </p:tgtEl>
                                        <p:attrNameLst>
                                          <p:attrName>ppt_x</p:attrName>
                                        </p:attrNameLst>
                                      </p:cBhvr>
                                      <p:tavLst>
                                        <p:tav tm="0">
                                          <p:val>
                                            <p:strVal val="#ppt_x-1"/>
                                          </p:val>
                                        </p:tav>
                                        <p:tav tm="100000">
                                          <p:val>
                                            <p:strVal val="#ppt_x"/>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839"/>
                                        </p:tgtEl>
                                        <p:attrNameLst>
                                          <p:attrName>style.visibility</p:attrName>
                                        </p:attrNameLst>
                                      </p:cBhvr>
                                      <p:to>
                                        <p:strVal val="visible"/>
                                      </p:to>
                                    </p:set>
                                    <p:anim calcmode="lin" valueType="num">
                                      <p:cBhvr additive="base">
                                        <p:cTn id="27" dur="1000"/>
                                        <p:tgtEl>
                                          <p:spTgt spid="839"/>
                                        </p:tgtEl>
                                        <p:attrNameLst>
                                          <p:attrName>ppt_x</p:attrName>
                                        </p:attrNameLst>
                                      </p:cBhvr>
                                      <p:tavLst>
                                        <p:tav tm="0">
                                          <p:val>
                                            <p:strVal val="#ppt_x-1"/>
                                          </p:val>
                                        </p:tav>
                                        <p:tav tm="100000">
                                          <p:val>
                                            <p:strVal val="#ppt_x"/>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nodeType="clickEffect">
                                  <p:stCondLst>
                                    <p:cond delay="0"/>
                                  </p:stCondLst>
                                  <p:childTnLst>
                                    <p:set>
                                      <p:cBhvr>
                                        <p:cTn id="31" dur="1" fill="hold">
                                          <p:stCondLst>
                                            <p:cond delay="0"/>
                                          </p:stCondLst>
                                        </p:cTn>
                                        <p:tgtEl>
                                          <p:spTgt spid="840"/>
                                        </p:tgtEl>
                                        <p:attrNameLst>
                                          <p:attrName>style.visibility</p:attrName>
                                        </p:attrNameLst>
                                      </p:cBhvr>
                                      <p:to>
                                        <p:strVal val="visible"/>
                                      </p:to>
                                    </p:set>
                                    <p:anim calcmode="lin" valueType="num">
                                      <p:cBhvr additive="base">
                                        <p:cTn id="32" dur="1000"/>
                                        <p:tgtEl>
                                          <p:spTgt spid="840"/>
                                        </p:tgtEl>
                                        <p:attrNameLst>
                                          <p:attrName>ppt_x</p:attrName>
                                        </p:attrNameLst>
                                      </p:cBhvr>
                                      <p:tavLst>
                                        <p:tav tm="0">
                                          <p:val>
                                            <p:strVal val="#ppt_x-1"/>
                                          </p:val>
                                        </p:tav>
                                        <p:tav tm="100000">
                                          <p:val>
                                            <p:strVal val="#ppt_x"/>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841"/>
                                        </p:tgtEl>
                                        <p:attrNameLst>
                                          <p:attrName>style.visibility</p:attrName>
                                        </p:attrNameLst>
                                      </p:cBhvr>
                                      <p:to>
                                        <p:strVal val="visible"/>
                                      </p:to>
                                    </p:set>
                                    <p:anim calcmode="lin" valueType="num">
                                      <p:cBhvr additive="base">
                                        <p:cTn id="37" dur="1000"/>
                                        <p:tgtEl>
                                          <p:spTgt spid="841"/>
                                        </p:tgtEl>
                                        <p:attrNameLst>
                                          <p:attrName>ppt_x</p:attrName>
                                        </p:attrNameLst>
                                      </p:cBhvr>
                                      <p:tavLst>
                                        <p:tav tm="0">
                                          <p:val>
                                            <p:strVal val="#ppt_x-1"/>
                                          </p:val>
                                        </p:tav>
                                        <p:tav tm="100000">
                                          <p:val>
                                            <p:strVal val="#ppt_x"/>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nodeType="clickEffect">
                                  <p:stCondLst>
                                    <p:cond delay="0"/>
                                  </p:stCondLst>
                                  <p:childTnLst>
                                    <p:set>
                                      <p:cBhvr>
                                        <p:cTn id="41" dur="1" fill="hold">
                                          <p:stCondLst>
                                            <p:cond delay="0"/>
                                          </p:stCondLst>
                                        </p:cTn>
                                        <p:tgtEl>
                                          <p:spTgt spid="842"/>
                                        </p:tgtEl>
                                        <p:attrNameLst>
                                          <p:attrName>style.visibility</p:attrName>
                                        </p:attrNameLst>
                                      </p:cBhvr>
                                      <p:to>
                                        <p:strVal val="visible"/>
                                      </p:to>
                                    </p:set>
                                    <p:anim calcmode="lin" valueType="num">
                                      <p:cBhvr additive="base">
                                        <p:cTn id="42" dur="1000"/>
                                        <p:tgtEl>
                                          <p:spTgt spid="842"/>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Shape 847"/>
        <p:cNvGrpSpPr/>
        <p:nvPr/>
      </p:nvGrpSpPr>
      <p:grpSpPr>
        <a:xfrm>
          <a:off x="0" y="0"/>
          <a:ext cx="0" cy="0"/>
          <a:chOff x="0" y="0"/>
          <a:chExt cx="0" cy="0"/>
        </a:xfrm>
      </p:grpSpPr>
      <p:sp>
        <p:nvSpPr>
          <p:cNvPr id="848" name="Google Shape;848;p67"/>
          <p:cNvSpPr/>
          <p:nvPr/>
        </p:nvSpPr>
        <p:spPr>
          <a:xfrm>
            <a:off x="1931988" y="2919413"/>
            <a:ext cx="9144000" cy="457200"/>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Arial"/>
              <a:ea typeface="Arial"/>
              <a:cs typeface="Arial"/>
              <a:sym typeface="Arial"/>
            </a:endParaRPr>
          </a:p>
        </p:txBody>
      </p:sp>
      <p:sp>
        <p:nvSpPr>
          <p:cNvPr id="849" name="Google Shape;849;p67"/>
          <p:cNvSpPr/>
          <p:nvPr/>
        </p:nvSpPr>
        <p:spPr>
          <a:xfrm rot="7076771">
            <a:off x="7602987" y="3694067"/>
            <a:ext cx="9180512" cy="646331"/>
          </a:xfrm>
          <a:prstGeom prst="rect">
            <a:avLst/>
          </a:prstGeom>
          <a:solidFill>
            <a:srgbClr val="101516"/>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1800"/>
              <a:buFont typeface="Arial"/>
              <a:buNone/>
            </a:pPr>
            <a:r>
              <a:rPr lang="es-AR" sz="1800" b="0" i="0" u="none" strike="noStrike" cap="none">
                <a:solidFill>
                  <a:srgbClr val="FFFFFF"/>
                </a:solidFill>
                <a:latin typeface="Arial"/>
                <a:ea typeface="Arial"/>
                <a:cs typeface="Arial"/>
                <a:sym typeface="Arial"/>
              </a:rPr>
              <a:t>   </a:t>
            </a:r>
            <a:r>
              <a:rPr lang="es-AR" sz="1800" b="1" i="0" u="none" strike="noStrike" cap="none">
                <a:solidFill>
                  <a:srgbClr val="FFFFFF"/>
                </a:solidFill>
                <a:latin typeface="Arial"/>
                <a:ea typeface="Arial"/>
                <a:cs typeface="Arial"/>
                <a:sym typeface="Arial"/>
              </a:rPr>
              <a:t>EL COMITENTE</a:t>
            </a:r>
            <a:endParaRPr/>
          </a:p>
          <a:p>
            <a:pPr marL="0" marR="0" lvl="0" indent="0" algn="l" rtl="0">
              <a:lnSpc>
                <a:spcPct val="100000"/>
              </a:lnSpc>
              <a:spcBef>
                <a:spcPts val="0"/>
              </a:spcBef>
              <a:spcAft>
                <a:spcPts val="0"/>
              </a:spcAft>
              <a:buClr>
                <a:srgbClr val="FFFFFF"/>
              </a:buClr>
              <a:buSzPts val="1800"/>
              <a:buFont typeface="Arial"/>
              <a:buNone/>
            </a:pPr>
            <a:r>
              <a:rPr lang="es-AR" sz="1800" b="1" i="0" u="none" strike="noStrike" cap="none">
                <a:solidFill>
                  <a:srgbClr val="FFFFFF"/>
                </a:solidFill>
                <a:latin typeface="Arial"/>
                <a:ea typeface="Arial"/>
                <a:cs typeface="Arial"/>
                <a:sym typeface="Arial"/>
              </a:rPr>
              <a:t>   Su rol social.  Los requerimientos a los que la arquitectura brinda respuesta</a:t>
            </a:r>
            <a:endParaRPr/>
          </a:p>
        </p:txBody>
      </p:sp>
      <p:sp>
        <p:nvSpPr>
          <p:cNvPr id="850" name="Google Shape;850;p67"/>
          <p:cNvSpPr/>
          <p:nvPr/>
        </p:nvSpPr>
        <p:spPr>
          <a:xfrm>
            <a:off x="333608" y="348540"/>
            <a:ext cx="9180512" cy="646331"/>
          </a:xfrm>
          <a:prstGeom prst="rect">
            <a:avLst/>
          </a:prstGeom>
          <a:solidFill>
            <a:srgbClr val="101516"/>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1800"/>
              <a:buFont typeface="Arial"/>
              <a:buNone/>
            </a:pPr>
            <a:r>
              <a:rPr lang="es-AR" sz="1800" b="0" i="0" u="none" strike="noStrike" cap="none">
                <a:solidFill>
                  <a:srgbClr val="FFFFFF"/>
                </a:solidFill>
                <a:latin typeface="Arial"/>
                <a:ea typeface="Arial"/>
                <a:cs typeface="Arial"/>
                <a:sym typeface="Arial"/>
              </a:rPr>
              <a:t>   </a:t>
            </a:r>
            <a:r>
              <a:rPr lang="es-AR" sz="1800" b="1" i="0" u="none" strike="noStrike" cap="none">
                <a:solidFill>
                  <a:srgbClr val="FFFFFF"/>
                </a:solidFill>
                <a:latin typeface="Arial"/>
                <a:ea typeface="Arial"/>
                <a:cs typeface="Arial"/>
                <a:sym typeface="Arial"/>
              </a:rPr>
              <a:t>UBICACIÓN ESPACIO - TEMPORAL</a:t>
            </a:r>
            <a:endParaRPr sz="1800" b="1" i="0" u="none" strike="noStrike" cap="none">
              <a:solidFill>
                <a:srgbClr val="FFFFFF"/>
              </a:solidFill>
              <a:latin typeface="Arial"/>
              <a:ea typeface="Arial"/>
              <a:cs typeface="Arial"/>
              <a:sym typeface="Arial"/>
            </a:endParaRPr>
          </a:p>
          <a:p>
            <a:pPr marL="0" marR="0" lvl="0" indent="0" algn="l" rtl="0">
              <a:lnSpc>
                <a:spcPct val="100000"/>
              </a:lnSpc>
              <a:spcBef>
                <a:spcPts val="0"/>
              </a:spcBef>
              <a:spcAft>
                <a:spcPts val="0"/>
              </a:spcAft>
              <a:buClr>
                <a:srgbClr val="FFFFFF"/>
              </a:buClr>
              <a:buSzPts val="1800"/>
              <a:buFont typeface="Arial"/>
              <a:buNone/>
            </a:pPr>
            <a:r>
              <a:rPr lang="es-AR" sz="1800" b="1" i="0" u="none" strike="noStrike" cap="none">
                <a:solidFill>
                  <a:srgbClr val="FFFFFF"/>
                </a:solidFill>
                <a:latin typeface="Arial"/>
                <a:ea typeface="Arial"/>
                <a:cs typeface="Arial"/>
                <a:sym typeface="Arial"/>
              </a:rPr>
              <a:t>   </a:t>
            </a:r>
            <a:endParaRPr/>
          </a:p>
        </p:txBody>
      </p:sp>
      <p:sp>
        <p:nvSpPr>
          <p:cNvPr id="851" name="Google Shape;851;p67"/>
          <p:cNvSpPr/>
          <p:nvPr/>
        </p:nvSpPr>
        <p:spPr>
          <a:xfrm rot="7076771">
            <a:off x="7602987" y="2881370"/>
            <a:ext cx="9180512" cy="646331"/>
          </a:xfrm>
          <a:prstGeom prst="rect">
            <a:avLst/>
          </a:prstGeom>
          <a:solidFill>
            <a:srgbClr val="101516"/>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1800"/>
              <a:buFont typeface="Arial"/>
              <a:buNone/>
            </a:pPr>
            <a:r>
              <a:rPr lang="es-AR" sz="1800" b="0" i="0" u="none" strike="noStrike" cap="none">
                <a:solidFill>
                  <a:srgbClr val="FFFFFF"/>
                </a:solidFill>
                <a:latin typeface="Arial"/>
                <a:ea typeface="Arial"/>
                <a:cs typeface="Arial"/>
                <a:sym typeface="Arial"/>
              </a:rPr>
              <a:t>   </a:t>
            </a:r>
            <a:r>
              <a:rPr lang="es-AR" sz="1800" b="1" i="0" u="none" strike="noStrike" cap="none">
                <a:solidFill>
                  <a:srgbClr val="FFFFFF"/>
                </a:solidFill>
                <a:latin typeface="Arial"/>
                <a:ea typeface="Arial"/>
                <a:cs typeface="Arial"/>
                <a:sym typeface="Arial"/>
              </a:rPr>
              <a:t>EL AUTOR Y SU CONTEXTO</a:t>
            </a:r>
            <a:endParaRPr sz="1800" b="1" i="0" u="none" strike="noStrike" cap="none">
              <a:solidFill>
                <a:srgbClr val="FFFFFF"/>
              </a:solidFill>
              <a:latin typeface="Arial"/>
              <a:ea typeface="Arial"/>
              <a:cs typeface="Arial"/>
              <a:sym typeface="Arial"/>
            </a:endParaRPr>
          </a:p>
          <a:p>
            <a:pPr marL="0" marR="0" lvl="0" indent="0" algn="l" rtl="0">
              <a:lnSpc>
                <a:spcPct val="100000"/>
              </a:lnSpc>
              <a:spcBef>
                <a:spcPts val="0"/>
              </a:spcBef>
              <a:spcAft>
                <a:spcPts val="0"/>
              </a:spcAft>
              <a:buClr>
                <a:srgbClr val="FFFFFF"/>
              </a:buClr>
              <a:buSzPts val="1800"/>
              <a:buFont typeface="Arial"/>
              <a:buNone/>
            </a:pPr>
            <a:r>
              <a:rPr lang="es-AR" sz="1800" b="1" i="0" u="none" strike="noStrike" cap="none">
                <a:solidFill>
                  <a:srgbClr val="FFFFFF"/>
                </a:solidFill>
                <a:latin typeface="Arial"/>
                <a:ea typeface="Arial"/>
                <a:cs typeface="Arial"/>
                <a:sym typeface="Arial"/>
              </a:rPr>
              <a:t>   </a:t>
            </a:r>
            <a:endParaRPr/>
          </a:p>
        </p:txBody>
      </p:sp>
      <p:sp>
        <p:nvSpPr>
          <p:cNvPr id="852" name="Google Shape;852;p67"/>
          <p:cNvSpPr/>
          <p:nvPr/>
        </p:nvSpPr>
        <p:spPr>
          <a:xfrm rot="7076771">
            <a:off x="7602987" y="4503948"/>
            <a:ext cx="9180512" cy="646331"/>
          </a:xfrm>
          <a:prstGeom prst="rect">
            <a:avLst/>
          </a:prstGeom>
          <a:solidFill>
            <a:srgbClr val="101516"/>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1800"/>
              <a:buFont typeface="Arial"/>
              <a:buNone/>
            </a:pPr>
            <a:r>
              <a:rPr lang="es-AR" sz="1800" b="0" i="0" u="none" strike="noStrike" cap="none">
                <a:solidFill>
                  <a:srgbClr val="FFFFFF"/>
                </a:solidFill>
                <a:latin typeface="Arial"/>
                <a:ea typeface="Arial"/>
                <a:cs typeface="Arial"/>
                <a:sym typeface="Arial"/>
              </a:rPr>
              <a:t>   </a:t>
            </a:r>
            <a:r>
              <a:rPr lang="es-AR" sz="1800" b="1" i="0" u="none" strike="noStrike" cap="none">
                <a:solidFill>
                  <a:srgbClr val="FFFFFF"/>
                </a:solidFill>
                <a:latin typeface="Arial"/>
                <a:ea typeface="Arial"/>
                <a:cs typeface="Arial"/>
                <a:sym typeface="Arial"/>
              </a:rPr>
              <a:t>LA RESOLUCIÓN FUNCIONAL</a:t>
            </a:r>
            <a:endParaRPr sz="1800" b="1" i="0" u="none" strike="noStrike" cap="none">
              <a:solidFill>
                <a:srgbClr val="FFFFFF"/>
              </a:solidFill>
              <a:latin typeface="Arial"/>
              <a:ea typeface="Arial"/>
              <a:cs typeface="Arial"/>
              <a:sym typeface="Arial"/>
            </a:endParaRPr>
          </a:p>
          <a:p>
            <a:pPr marL="0" marR="0" lvl="0" indent="0" algn="l" rtl="0">
              <a:lnSpc>
                <a:spcPct val="100000"/>
              </a:lnSpc>
              <a:spcBef>
                <a:spcPts val="0"/>
              </a:spcBef>
              <a:spcAft>
                <a:spcPts val="0"/>
              </a:spcAft>
              <a:buClr>
                <a:srgbClr val="FFFFFF"/>
              </a:buClr>
              <a:buSzPts val="1800"/>
              <a:buFont typeface="Arial"/>
              <a:buNone/>
            </a:pPr>
            <a:r>
              <a:rPr lang="es-AR" sz="1800" b="1" i="0" u="none" strike="noStrike" cap="none">
                <a:solidFill>
                  <a:srgbClr val="FFFFFF"/>
                </a:solidFill>
                <a:latin typeface="Arial"/>
                <a:ea typeface="Arial"/>
                <a:cs typeface="Arial"/>
                <a:sym typeface="Arial"/>
              </a:rPr>
              <a:t>   Las prácticas sociales / individuales previstas</a:t>
            </a:r>
            <a:endParaRPr/>
          </a:p>
        </p:txBody>
      </p:sp>
      <p:sp>
        <p:nvSpPr>
          <p:cNvPr id="853" name="Google Shape;853;p67"/>
          <p:cNvSpPr/>
          <p:nvPr/>
        </p:nvSpPr>
        <p:spPr>
          <a:xfrm rot="7076771">
            <a:off x="7602987" y="5347215"/>
            <a:ext cx="9180512" cy="646331"/>
          </a:xfrm>
          <a:prstGeom prst="rect">
            <a:avLst/>
          </a:prstGeom>
          <a:solidFill>
            <a:srgbClr val="101516"/>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1800"/>
              <a:buFont typeface="Arial"/>
              <a:buNone/>
            </a:pPr>
            <a:r>
              <a:rPr lang="es-AR" sz="1800" b="0" i="0" u="none" strike="noStrike" cap="none">
                <a:solidFill>
                  <a:srgbClr val="FFFFFF"/>
                </a:solidFill>
                <a:latin typeface="Arial"/>
                <a:ea typeface="Arial"/>
                <a:cs typeface="Arial"/>
                <a:sym typeface="Arial"/>
              </a:rPr>
              <a:t>   </a:t>
            </a:r>
            <a:r>
              <a:rPr lang="es-AR" sz="1800" b="1" i="0" u="none" strike="noStrike" cap="none">
                <a:solidFill>
                  <a:srgbClr val="FFFFFF"/>
                </a:solidFill>
                <a:latin typeface="Arial"/>
                <a:ea typeface="Arial"/>
                <a:cs typeface="Arial"/>
                <a:sym typeface="Arial"/>
              </a:rPr>
              <a:t>LA RESOLUCIÓN TÉCNICA</a:t>
            </a:r>
            <a:endParaRPr sz="1800" b="1" i="0" u="none" strike="noStrike" cap="none">
              <a:solidFill>
                <a:srgbClr val="FFFFFF"/>
              </a:solidFill>
              <a:latin typeface="Arial"/>
              <a:ea typeface="Arial"/>
              <a:cs typeface="Arial"/>
              <a:sym typeface="Arial"/>
            </a:endParaRPr>
          </a:p>
          <a:p>
            <a:pPr marL="0" marR="0" lvl="0" indent="0" algn="l" rtl="0">
              <a:lnSpc>
                <a:spcPct val="100000"/>
              </a:lnSpc>
              <a:spcBef>
                <a:spcPts val="0"/>
              </a:spcBef>
              <a:spcAft>
                <a:spcPts val="0"/>
              </a:spcAft>
              <a:buClr>
                <a:srgbClr val="FFFFFF"/>
              </a:buClr>
              <a:buSzPts val="1800"/>
              <a:buFont typeface="Arial"/>
              <a:buNone/>
            </a:pPr>
            <a:r>
              <a:rPr lang="es-AR" sz="1800" b="1" i="0" u="none" strike="noStrike" cap="none">
                <a:solidFill>
                  <a:srgbClr val="FFFFFF"/>
                </a:solidFill>
                <a:latin typeface="Arial"/>
                <a:ea typeface="Arial"/>
                <a:cs typeface="Arial"/>
                <a:sym typeface="Arial"/>
              </a:rPr>
              <a:t>   </a:t>
            </a:r>
            <a:endParaRPr/>
          </a:p>
        </p:txBody>
      </p:sp>
      <p:sp>
        <p:nvSpPr>
          <p:cNvPr id="854" name="Google Shape;854;p67"/>
          <p:cNvSpPr/>
          <p:nvPr/>
        </p:nvSpPr>
        <p:spPr>
          <a:xfrm rot="7076771">
            <a:off x="7593817" y="6169584"/>
            <a:ext cx="9180512" cy="646331"/>
          </a:xfrm>
          <a:prstGeom prst="rect">
            <a:avLst/>
          </a:prstGeom>
          <a:solidFill>
            <a:srgbClr val="101516"/>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1800"/>
              <a:buFont typeface="Arial"/>
              <a:buNone/>
            </a:pPr>
            <a:r>
              <a:rPr lang="es-AR" sz="1800" b="0" i="0" u="none" strike="noStrike" cap="none">
                <a:solidFill>
                  <a:srgbClr val="FFFFFF"/>
                </a:solidFill>
                <a:latin typeface="Arial"/>
                <a:ea typeface="Arial"/>
                <a:cs typeface="Arial"/>
                <a:sym typeface="Arial"/>
              </a:rPr>
              <a:t>   </a:t>
            </a:r>
            <a:r>
              <a:rPr lang="es-AR" sz="1800" b="1" i="0" u="none" strike="noStrike" cap="none">
                <a:solidFill>
                  <a:srgbClr val="FFFFFF"/>
                </a:solidFill>
                <a:latin typeface="Arial"/>
                <a:ea typeface="Arial"/>
                <a:cs typeface="Arial"/>
                <a:sym typeface="Arial"/>
              </a:rPr>
              <a:t>EL PLANTEO FORMAL</a:t>
            </a:r>
            <a:endParaRPr/>
          </a:p>
          <a:p>
            <a:pPr marL="0" marR="0" lvl="0" indent="0" algn="l" rtl="0">
              <a:lnSpc>
                <a:spcPct val="100000"/>
              </a:lnSpc>
              <a:spcBef>
                <a:spcPts val="0"/>
              </a:spcBef>
              <a:spcAft>
                <a:spcPts val="0"/>
              </a:spcAft>
              <a:buClr>
                <a:srgbClr val="FFFFFF"/>
              </a:buClr>
              <a:buSzPts val="1800"/>
              <a:buFont typeface="Arial"/>
              <a:buNone/>
            </a:pPr>
            <a:r>
              <a:rPr lang="es-AR" sz="1800" b="1" i="0" u="none" strike="noStrike" cap="none">
                <a:solidFill>
                  <a:srgbClr val="FFFFFF"/>
                </a:solidFill>
                <a:latin typeface="Arial"/>
                <a:ea typeface="Arial"/>
                <a:cs typeface="Arial"/>
                <a:sym typeface="Arial"/>
              </a:rPr>
              <a:t>   Aspectos expresivos / significativos</a:t>
            </a:r>
            <a:endParaRPr sz="1800" b="1" i="0" u="none" strike="noStrike" cap="none">
              <a:solidFill>
                <a:srgbClr val="FFFFFF"/>
              </a:solidFill>
              <a:latin typeface="Arial"/>
              <a:ea typeface="Arial"/>
              <a:cs typeface="Arial"/>
              <a:sym typeface="Arial"/>
            </a:endParaRPr>
          </a:p>
        </p:txBody>
      </p:sp>
      <p:sp>
        <p:nvSpPr>
          <p:cNvPr id="855" name="Google Shape;855;p67"/>
          <p:cNvSpPr/>
          <p:nvPr/>
        </p:nvSpPr>
        <p:spPr>
          <a:xfrm rot="7076771">
            <a:off x="7593817" y="6961069"/>
            <a:ext cx="9180512" cy="646331"/>
          </a:xfrm>
          <a:prstGeom prst="rect">
            <a:avLst/>
          </a:prstGeom>
          <a:solidFill>
            <a:srgbClr val="101516"/>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800"/>
              <a:buFont typeface="Arial"/>
              <a:buNone/>
            </a:pPr>
            <a:r>
              <a:rPr lang="es-AR" sz="1800" b="0" i="0" u="none" strike="noStrike" cap="none">
                <a:solidFill>
                  <a:schemeClr val="lt1"/>
                </a:solidFill>
                <a:latin typeface="Arial"/>
                <a:ea typeface="Arial"/>
                <a:cs typeface="Arial"/>
                <a:sym typeface="Arial"/>
              </a:rPr>
              <a:t>   </a:t>
            </a:r>
            <a:r>
              <a:rPr lang="es-AR" sz="1800" b="1" i="0" u="none" strike="noStrike" cap="none">
                <a:solidFill>
                  <a:schemeClr val="lt1"/>
                </a:solidFill>
                <a:latin typeface="Arial"/>
                <a:ea typeface="Arial"/>
                <a:cs typeface="Arial"/>
                <a:sym typeface="Arial"/>
              </a:rPr>
              <a:t>LA PROPUESTA ESPACIAL</a:t>
            </a:r>
            <a:endParaRPr sz="1800" b="1"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chemeClr val="lt1"/>
              </a:buClr>
              <a:buSzPts val="1800"/>
              <a:buFont typeface="Arial"/>
              <a:buNone/>
            </a:pPr>
            <a:r>
              <a:rPr lang="es-AR" sz="1800" b="1" i="0" u="none" strike="noStrike" cap="none">
                <a:solidFill>
                  <a:schemeClr val="lt1"/>
                </a:solidFill>
                <a:latin typeface="Arial"/>
                <a:ea typeface="Arial"/>
                <a:cs typeface="Arial"/>
                <a:sym typeface="Arial"/>
              </a:rPr>
              <a:t>   </a:t>
            </a:r>
            <a:endParaRPr sz="1800" b="1" i="0" u="none" strike="noStrike" cap="none">
              <a:solidFill>
                <a:schemeClr val="lt1"/>
              </a:solidFill>
              <a:latin typeface="Arial"/>
              <a:ea typeface="Arial"/>
              <a:cs typeface="Arial"/>
              <a:sym typeface="Arial"/>
            </a:endParaRPr>
          </a:p>
        </p:txBody>
      </p:sp>
      <p:sp>
        <p:nvSpPr>
          <p:cNvPr id="856" name="Google Shape;856;p67"/>
          <p:cNvSpPr/>
          <p:nvPr/>
        </p:nvSpPr>
        <p:spPr>
          <a:xfrm rot="7076771">
            <a:off x="7593817" y="7758795"/>
            <a:ext cx="9180512" cy="646331"/>
          </a:xfrm>
          <a:prstGeom prst="rect">
            <a:avLst/>
          </a:prstGeom>
          <a:solidFill>
            <a:srgbClr val="101516"/>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1800"/>
              <a:buFont typeface="Arial"/>
              <a:buNone/>
            </a:pPr>
            <a:r>
              <a:rPr lang="es-AR" sz="1800" b="0" i="0" u="none" strike="noStrike" cap="none">
                <a:solidFill>
                  <a:srgbClr val="FFFFFF"/>
                </a:solidFill>
                <a:latin typeface="Arial"/>
                <a:ea typeface="Arial"/>
                <a:cs typeface="Arial"/>
                <a:sym typeface="Arial"/>
              </a:rPr>
              <a:t>   </a:t>
            </a:r>
            <a:r>
              <a:rPr lang="es-AR" sz="1800" b="1" i="0" u="none" strike="noStrike" cap="none">
                <a:solidFill>
                  <a:srgbClr val="FFFFFF"/>
                </a:solidFill>
                <a:latin typeface="Arial"/>
                <a:ea typeface="Arial"/>
                <a:cs typeface="Arial"/>
                <a:sym typeface="Arial"/>
              </a:rPr>
              <a:t>RELACIÓN OBRA ENTORNO</a:t>
            </a:r>
            <a:endParaRPr/>
          </a:p>
          <a:p>
            <a:pPr marL="0" marR="0" lvl="0" indent="0" algn="l" rtl="0">
              <a:lnSpc>
                <a:spcPct val="100000"/>
              </a:lnSpc>
              <a:spcBef>
                <a:spcPts val="0"/>
              </a:spcBef>
              <a:spcAft>
                <a:spcPts val="0"/>
              </a:spcAft>
              <a:buClr>
                <a:srgbClr val="FFFFFF"/>
              </a:buClr>
              <a:buSzPts val="1800"/>
              <a:buFont typeface="Arial"/>
              <a:buNone/>
            </a:pPr>
            <a:r>
              <a:rPr lang="es-AR" sz="1800" b="1" i="0" u="none" strike="noStrike" cap="none">
                <a:solidFill>
                  <a:srgbClr val="FFFFFF"/>
                </a:solidFill>
                <a:latin typeface="Arial"/>
                <a:ea typeface="Arial"/>
                <a:cs typeface="Arial"/>
                <a:sym typeface="Arial"/>
              </a:rPr>
              <a:t>   </a:t>
            </a:r>
            <a:endParaRPr/>
          </a:p>
        </p:txBody>
      </p:sp>
      <p:pic>
        <p:nvPicPr>
          <p:cNvPr id="857" name="Google Shape;857;p67" descr="C:\WINDOWS\TEMP\\msotw9_temp0.jpg"/>
          <p:cNvPicPr preferRelativeResize="0"/>
          <p:nvPr/>
        </p:nvPicPr>
        <p:blipFill rotWithShape="1">
          <a:blip r:embed="rId3">
            <a:alphaModFix/>
          </a:blip>
          <a:srcRect l="1750" b="2840"/>
          <a:stretch/>
        </p:blipFill>
        <p:spPr>
          <a:xfrm>
            <a:off x="376495" y="1103637"/>
            <a:ext cx="2047587" cy="2237178"/>
          </a:xfrm>
          <a:prstGeom prst="rect">
            <a:avLst/>
          </a:prstGeom>
          <a:noFill/>
          <a:ln>
            <a:noFill/>
          </a:ln>
        </p:spPr>
      </p:pic>
      <p:pic>
        <p:nvPicPr>
          <p:cNvPr id="858" name="Google Shape;858;p67" descr="Resultado de imagen para haussmann arquitectura"/>
          <p:cNvPicPr preferRelativeResize="0"/>
          <p:nvPr/>
        </p:nvPicPr>
        <p:blipFill rotWithShape="1">
          <a:blip r:embed="rId4">
            <a:alphaModFix/>
          </a:blip>
          <a:srcRect/>
          <a:stretch/>
        </p:blipFill>
        <p:spPr>
          <a:xfrm>
            <a:off x="2242738" y="1155172"/>
            <a:ext cx="1801129" cy="1183965"/>
          </a:xfrm>
          <a:prstGeom prst="rect">
            <a:avLst/>
          </a:prstGeom>
          <a:noFill/>
          <a:ln>
            <a:noFill/>
          </a:ln>
        </p:spPr>
      </p:pic>
      <p:pic>
        <p:nvPicPr>
          <p:cNvPr id="859" name="Google Shape;859;p67" descr="Rev"/>
          <p:cNvPicPr preferRelativeResize="0"/>
          <p:nvPr/>
        </p:nvPicPr>
        <p:blipFill rotWithShape="1">
          <a:blip r:embed="rId5">
            <a:alphaModFix/>
          </a:blip>
          <a:srcRect/>
          <a:stretch/>
        </p:blipFill>
        <p:spPr>
          <a:xfrm>
            <a:off x="2231445" y="2440330"/>
            <a:ext cx="1498383" cy="1143434"/>
          </a:xfrm>
          <a:prstGeom prst="rect">
            <a:avLst/>
          </a:prstGeom>
          <a:noFill/>
          <a:ln>
            <a:noFill/>
          </a:ln>
        </p:spPr>
      </p:pic>
      <p:pic>
        <p:nvPicPr>
          <p:cNvPr id="860" name="Google Shape;860;p67"/>
          <p:cNvPicPr preferRelativeResize="0"/>
          <p:nvPr/>
        </p:nvPicPr>
        <p:blipFill rotWithShape="1">
          <a:blip r:embed="rId6">
            <a:alphaModFix/>
          </a:blip>
          <a:srcRect/>
          <a:stretch/>
        </p:blipFill>
        <p:spPr>
          <a:xfrm>
            <a:off x="5346774" y="1348453"/>
            <a:ext cx="2447925" cy="1714500"/>
          </a:xfrm>
          <a:prstGeom prst="rect">
            <a:avLst/>
          </a:prstGeom>
          <a:noFill/>
          <a:ln>
            <a:noFill/>
          </a:ln>
        </p:spPr>
      </p:pic>
      <p:pic>
        <p:nvPicPr>
          <p:cNvPr id="861" name="Google Shape;861;p67" descr="Narkmomfinfoto1.jpg"/>
          <p:cNvPicPr preferRelativeResize="0"/>
          <p:nvPr/>
        </p:nvPicPr>
        <p:blipFill rotWithShape="1">
          <a:blip r:embed="rId7">
            <a:alphaModFix/>
          </a:blip>
          <a:srcRect/>
          <a:stretch/>
        </p:blipFill>
        <p:spPr>
          <a:xfrm>
            <a:off x="6890232" y="1201148"/>
            <a:ext cx="2017575" cy="2042156"/>
          </a:xfrm>
          <a:prstGeom prst="rect">
            <a:avLst/>
          </a:prstGeom>
          <a:noFill/>
          <a:ln>
            <a:noFill/>
          </a:ln>
        </p:spPr>
      </p:pic>
      <p:pic>
        <p:nvPicPr>
          <p:cNvPr id="862" name="Google Shape;862;p67" descr="182 Beij_0.tmp"/>
          <p:cNvPicPr preferRelativeResize="0"/>
          <p:nvPr/>
        </p:nvPicPr>
        <p:blipFill rotWithShape="1">
          <a:blip r:embed="rId8">
            <a:alphaModFix/>
          </a:blip>
          <a:srcRect/>
          <a:stretch/>
        </p:blipFill>
        <p:spPr>
          <a:xfrm>
            <a:off x="2716519" y="4006725"/>
            <a:ext cx="3073255" cy="2304942"/>
          </a:xfrm>
          <a:prstGeom prst="rect">
            <a:avLst/>
          </a:prstGeom>
          <a:noFill/>
          <a:ln>
            <a:noFill/>
          </a:ln>
        </p:spPr>
      </p:pic>
      <p:pic>
        <p:nvPicPr>
          <p:cNvPr id="863" name="Google Shape;863;p67"/>
          <p:cNvPicPr preferRelativeResize="0"/>
          <p:nvPr/>
        </p:nvPicPr>
        <p:blipFill rotWithShape="1">
          <a:blip r:embed="rId9">
            <a:alphaModFix/>
          </a:blip>
          <a:srcRect/>
          <a:stretch/>
        </p:blipFill>
        <p:spPr>
          <a:xfrm>
            <a:off x="1989314" y="5537894"/>
            <a:ext cx="774903" cy="1062387"/>
          </a:xfrm>
          <a:prstGeom prst="rect">
            <a:avLst/>
          </a:prstGeom>
          <a:noFill/>
          <a:ln>
            <a:noFill/>
          </a:ln>
        </p:spPr>
      </p:pic>
      <p:pic>
        <p:nvPicPr>
          <p:cNvPr id="864" name="Google Shape;864;p67"/>
          <p:cNvPicPr preferRelativeResize="0"/>
          <p:nvPr/>
        </p:nvPicPr>
        <p:blipFill rotWithShape="1">
          <a:blip r:embed="rId10">
            <a:alphaModFix/>
          </a:blip>
          <a:srcRect/>
          <a:stretch/>
        </p:blipFill>
        <p:spPr>
          <a:xfrm>
            <a:off x="5525715" y="5231651"/>
            <a:ext cx="1265338" cy="1069300"/>
          </a:xfrm>
          <a:prstGeom prst="rect">
            <a:avLst/>
          </a:prstGeom>
          <a:noFill/>
          <a:ln>
            <a:noFill/>
          </a:ln>
        </p:spPr>
      </p:pic>
      <p:pic>
        <p:nvPicPr>
          <p:cNvPr id="865" name="Google Shape;865;p67"/>
          <p:cNvPicPr preferRelativeResize="0"/>
          <p:nvPr/>
        </p:nvPicPr>
        <p:blipFill rotWithShape="1">
          <a:blip r:embed="rId11">
            <a:alphaModFix/>
          </a:blip>
          <a:srcRect/>
          <a:stretch/>
        </p:blipFill>
        <p:spPr>
          <a:xfrm>
            <a:off x="5678009" y="3729935"/>
            <a:ext cx="1113044" cy="1407597"/>
          </a:xfrm>
          <a:prstGeom prst="rect">
            <a:avLst/>
          </a:prstGeom>
          <a:noFill/>
          <a:ln>
            <a:noFill/>
          </a:ln>
        </p:spPr>
      </p:pic>
      <p:pic>
        <p:nvPicPr>
          <p:cNvPr id="866" name="Google Shape;866;p67"/>
          <p:cNvPicPr preferRelativeResize="0"/>
          <p:nvPr/>
        </p:nvPicPr>
        <p:blipFill rotWithShape="1">
          <a:blip r:embed="rId12">
            <a:alphaModFix/>
          </a:blip>
          <a:srcRect/>
          <a:stretch/>
        </p:blipFill>
        <p:spPr>
          <a:xfrm>
            <a:off x="1446009" y="4433734"/>
            <a:ext cx="1337084" cy="1062388"/>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57"/>
                                        </p:tgtEl>
                                        <p:attrNameLst>
                                          <p:attrName>style.visibility</p:attrName>
                                        </p:attrNameLst>
                                      </p:cBhvr>
                                      <p:to>
                                        <p:strVal val="visible"/>
                                      </p:to>
                                    </p:set>
                                    <p:animEffect transition="in" filter="fade">
                                      <p:cBhvr>
                                        <p:cTn id="7" dur="1000"/>
                                        <p:tgtEl>
                                          <p:spTgt spid="857"/>
                                        </p:tgtEl>
                                      </p:cBhvr>
                                    </p:animEffect>
                                  </p:childTnLst>
                                </p:cTn>
                              </p:par>
                              <p:par>
                                <p:cTn id="8" presetID="10" presetClass="entr" presetSubtype="0" fill="hold" nodeType="withEffect">
                                  <p:stCondLst>
                                    <p:cond delay="0"/>
                                  </p:stCondLst>
                                  <p:childTnLst>
                                    <p:set>
                                      <p:cBhvr>
                                        <p:cTn id="9" dur="1" fill="hold">
                                          <p:stCondLst>
                                            <p:cond delay="0"/>
                                          </p:stCondLst>
                                        </p:cTn>
                                        <p:tgtEl>
                                          <p:spTgt spid="861"/>
                                        </p:tgtEl>
                                        <p:attrNameLst>
                                          <p:attrName>style.visibility</p:attrName>
                                        </p:attrNameLst>
                                      </p:cBhvr>
                                      <p:to>
                                        <p:strVal val="visible"/>
                                      </p:to>
                                    </p:set>
                                    <p:animEffect transition="in" filter="fade">
                                      <p:cBhvr>
                                        <p:cTn id="10" dur="1000"/>
                                        <p:tgtEl>
                                          <p:spTgt spid="861"/>
                                        </p:tgtEl>
                                      </p:cBhvr>
                                    </p:animEffect>
                                  </p:childTnLst>
                                </p:cTn>
                              </p:par>
                              <p:par>
                                <p:cTn id="11" presetID="10" presetClass="entr" presetSubtype="0" fill="hold" nodeType="withEffect">
                                  <p:stCondLst>
                                    <p:cond delay="0"/>
                                  </p:stCondLst>
                                  <p:childTnLst>
                                    <p:set>
                                      <p:cBhvr>
                                        <p:cTn id="12" dur="1" fill="hold">
                                          <p:stCondLst>
                                            <p:cond delay="0"/>
                                          </p:stCondLst>
                                        </p:cTn>
                                        <p:tgtEl>
                                          <p:spTgt spid="862"/>
                                        </p:tgtEl>
                                        <p:attrNameLst>
                                          <p:attrName>style.visibility</p:attrName>
                                        </p:attrNameLst>
                                      </p:cBhvr>
                                      <p:to>
                                        <p:strVal val="visible"/>
                                      </p:to>
                                    </p:set>
                                    <p:animEffect transition="in" filter="fade">
                                      <p:cBhvr>
                                        <p:cTn id="13" dur="1000"/>
                                        <p:tgtEl>
                                          <p:spTgt spid="862"/>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858"/>
                                        </p:tgtEl>
                                        <p:attrNameLst>
                                          <p:attrName>style.visibility</p:attrName>
                                        </p:attrNameLst>
                                      </p:cBhvr>
                                      <p:to>
                                        <p:strVal val="visible"/>
                                      </p:to>
                                    </p:set>
                                    <p:anim calcmode="lin" valueType="num">
                                      <p:cBhvr additive="base">
                                        <p:cTn id="18" dur="1000"/>
                                        <p:tgtEl>
                                          <p:spTgt spid="858"/>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859"/>
                                        </p:tgtEl>
                                        <p:attrNameLst>
                                          <p:attrName>style.visibility</p:attrName>
                                        </p:attrNameLst>
                                      </p:cBhvr>
                                      <p:to>
                                        <p:strVal val="visible"/>
                                      </p:to>
                                    </p:set>
                                    <p:anim calcmode="lin" valueType="num">
                                      <p:cBhvr additive="base">
                                        <p:cTn id="23" dur="1000"/>
                                        <p:tgtEl>
                                          <p:spTgt spid="859"/>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nodeType="clickEffect">
                                  <p:stCondLst>
                                    <p:cond delay="0"/>
                                  </p:stCondLst>
                                  <p:childTnLst>
                                    <p:set>
                                      <p:cBhvr>
                                        <p:cTn id="27" dur="1" fill="hold">
                                          <p:stCondLst>
                                            <p:cond delay="0"/>
                                          </p:stCondLst>
                                        </p:cTn>
                                        <p:tgtEl>
                                          <p:spTgt spid="860"/>
                                        </p:tgtEl>
                                        <p:attrNameLst>
                                          <p:attrName>style.visibility</p:attrName>
                                        </p:attrNameLst>
                                      </p:cBhvr>
                                      <p:to>
                                        <p:strVal val="visible"/>
                                      </p:to>
                                    </p:set>
                                    <p:anim calcmode="lin" valueType="num">
                                      <p:cBhvr additive="base">
                                        <p:cTn id="28" dur="1000"/>
                                        <p:tgtEl>
                                          <p:spTgt spid="860"/>
                                        </p:tgtEl>
                                        <p:attrNameLst>
                                          <p:attrName>ppt_x</p:attrName>
                                        </p:attrNameLst>
                                      </p:cBhvr>
                                      <p:tavLst>
                                        <p:tav tm="0">
                                          <p:val>
                                            <p:strVal val="#ppt_x-1"/>
                                          </p:val>
                                        </p:tav>
                                        <p:tav tm="100000">
                                          <p:val>
                                            <p:strVal val="#ppt_x"/>
                                          </p:val>
                                        </p:tav>
                                      </p:tavLst>
                                    </p:anim>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863"/>
                                        </p:tgtEl>
                                        <p:attrNameLst>
                                          <p:attrName>style.visibility</p:attrName>
                                        </p:attrNameLst>
                                      </p:cBhvr>
                                      <p:to>
                                        <p:strVal val="visible"/>
                                      </p:to>
                                    </p:set>
                                    <p:animEffect transition="in" filter="fade">
                                      <p:cBhvr>
                                        <p:cTn id="33" dur="1000"/>
                                        <p:tgtEl>
                                          <p:spTgt spid="863"/>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864"/>
                                        </p:tgtEl>
                                        <p:attrNameLst>
                                          <p:attrName>style.visibility</p:attrName>
                                        </p:attrNameLst>
                                      </p:cBhvr>
                                      <p:to>
                                        <p:strVal val="visible"/>
                                      </p:to>
                                    </p:set>
                                    <p:anim calcmode="lin" valueType="num">
                                      <p:cBhvr additive="base">
                                        <p:cTn id="38" dur="1000"/>
                                        <p:tgtEl>
                                          <p:spTgt spid="864"/>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865"/>
                                        </p:tgtEl>
                                        <p:attrNameLst>
                                          <p:attrName>style.visibility</p:attrName>
                                        </p:attrNameLst>
                                      </p:cBhvr>
                                      <p:to>
                                        <p:strVal val="visible"/>
                                      </p:to>
                                    </p:set>
                                    <p:animEffect transition="in" filter="fade">
                                      <p:cBhvr>
                                        <p:cTn id="43" dur="1000"/>
                                        <p:tgtEl>
                                          <p:spTgt spid="865"/>
                                        </p:tgtEl>
                                      </p:cBhvr>
                                    </p:animEffect>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866"/>
                                        </p:tgtEl>
                                        <p:attrNameLst>
                                          <p:attrName>style.visibility</p:attrName>
                                        </p:attrNameLst>
                                      </p:cBhvr>
                                      <p:to>
                                        <p:strVal val="visible"/>
                                      </p:to>
                                    </p:set>
                                    <p:anim calcmode="lin" valueType="num">
                                      <p:cBhvr additive="base">
                                        <p:cTn id="48" dur="1000"/>
                                        <p:tgtEl>
                                          <p:spTgt spid="86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Shape 871"/>
        <p:cNvGrpSpPr/>
        <p:nvPr/>
      </p:nvGrpSpPr>
      <p:grpSpPr>
        <a:xfrm>
          <a:off x="0" y="0"/>
          <a:ext cx="0" cy="0"/>
          <a:chOff x="0" y="0"/>
          <a:chExt cx="0" cy="0"/>
        </a:xfrm>
      </p:grpSpPr>
      <p:sp>
        <p:nvSpPr>
          <p:cNvPr id="872" name="Google Shape;872;p68"/>
          <p:cNvSpPr/>
          <p:nvPr/>
        </p:nvSpPr>
        <p:spPr>
          <a:xfrm>
            <a:off x="1931988" y="2919413"/>
            <a:ext cx="9144000" cy="457200"/>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Arial"/>
              <a:ea typeface="Arial"/>
              <a:cs typeface="Arial"/>
              <a:sym typeface="Arial"/>
            </a:endParaRPr>
          </a:p>
        </p:txBody>
      </p:sp>
      <p:sp>
        <p:nvSpPr>
          <p:cNvPr id="873" name="Google Shape;873;p68"/>
          <p:cNvSpPr/>
          <p:nvPr/>
        </p:nvSpPr>
        <p:spPr>
          <a:xfrm>
            <a:off x="333608" y="348540"/>
            <a:ext cx="9180512" cy="646331"/>
          </a:xfrm>
          <a:prstGeom prst="rect">
            <a:avLst/>
          </a:prstGeom>
          <a:solidFill>
            <a:srgbClr val="101516"/>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1800"/>
              <a:buFont typeface="Arial"/>
              <a:buNone/>
            </a:pPr>
            <a:r>
              <a:rPr lang="es-AR" sz="1800" b="0" i="0" u="none" strike="noStrike" cap="none">
                <a:solidFill>
                  <a:srgbClr val="FFFFFF"/>
                </a:solidFill>
                <a:latin typeface="Arial"/>
                <a:ea typeface="Arial"/>
                <a:cs typeface="Arial"/>
                <a:sym typeface="Arial"/>
              </a:rPr>
              <a:t>   </a:t>
            </a:r>
            <a:r>
              <a:rPr lang="es-AR" sz="1800" b="1" i="0" u="none" strike="noStrike" cap="none">
                <a:solidFill>
                  <a:srgbClr val="FFFFFF"/>
                </a:solidFill>
                <a:latin typeface="Arial"/>
                <a:ea typeface="Arial"/>
                <a:cs typeface="Arial"/>
                <a:sym typeface="Arial"/>
              </a:rPr>
              <a:t>UBICACIÓN ESPACIO - TEMPORAL</a:t>
            </a:r>
            <a:endParaRPr sz="1800" b="1" i="0" u="none" strike="noStrike" cap="none">
              <a:solidFill>
                <a:srgbClr val="FFFFFF"/>
              </a:solidFill>
              <a:latin typeface="Arial"/>
              <a:ea typeface="Arial"/>
              <a:cs typeface="Arial"/>
              <a:sym typeface="Arial"/>
            </a:endParaRPr>
          </a:p>
          <a:p>
            <a:pPr marL="0" marR="0" lvl="0" indent="0" algn="l" rtl="0">
              <a:lnSpc>
                <a:spcPct val="100000"/>
              </a:lnSpc>
              <a:spcBef>
                <a:spcPts val="0"/>
              </a:spcBef>
              <a:spcAft>
                <a:spcPts val="0"/>
              </a:spcAft>
              <a:buClr>
                <a:srgbClr val="FFFFFF"/>
              </a:buClr>
              <a:buSzPts val="1800"/>
              <a:buFont typeface="Arial"/>
              <a:buNone/>
            </a:pPr>
            <a:r>
              <a:rPr lang="es-AR" sz="1800" b="1" i="0" u="none" strike="noStrike" cap="none">
                <a:solidFill>
                  <a:srgbClr val="FFFFFF"/>
                </a:solidFill>
                <a:latin typeface="Arial"/>
                <a:ea typeface="Arial"/>
                <a:cs typeface="Arial"/>
                <a:sym typeface="Arial"/>
              </a:rPr>
              <a:t>   </a:t>
            </a:r>
            <a:endParaRPr/>
          </a:p>
        </p:txBody>
      </p:sp>
      <p:pic>
        <p:nvPicPr>
          <p:cNvPr id="874" name="Google Shape;874;p68" descr="C:\WINDOWS\TEMP\\msotw9_temp0.jpg"/>
          <p:cNvPicPr preferRelativeResize="0"/>
          <p:nvPr/>
        </p:nvPicPr>
        <p:blipFill rotWithShape="1">
          <a:blip r:embed="rId3">
            <a:alphaModFix/>
          </a:blip>
          <a:srcRect l="1750" b="2840"/>
          <a:stretch/>
        </p:blipFill>
        <p:spPr>
          <a:xfrm rot="9994732">
            <a:off x="-9927868" y="4091459"/>
            <a:ext cx="2047587" cy="2237178"/>
          </a:xfrm>
          <a:prstGeom prst="rect">
            <a:avLst/>
          </a:prstGeom>
          <a:noFill/>
          <a:ln>
            <a:noFill/>
          </a:ln>
        </p:spPr>
      </p:pic>
      <p:pic>
        <p:nvPicPr>
          <p:cNvPr id="875" name="Google Shape;875;p68" descr="Resultado de imagen para haussmann arquitectura"/>
          <p:cNvPicPr preferRelativeResize="0"/>
          <p:nvPr/>
        </p:nvPicPr>
        <p:blipFill rotWithShape="1">
          <a:blip r:embed="rId4">
            <a:alphaModFix/>
          </a:blip>
          <a:srcRect/>
          <a:stretch/>
        </p:blipFill>
        <p:spPr>
          <a:xfrm rot="9994732">
            <a:off x="-8061625" y="4142994"/>
            <a:ext cx="1801129" cy="1183965"/>
          </a:xfrm>
          <a:prstGeom prst="rect">
            <a:avLst/>
          </a:prstGeom>
          <a:noFill/>
          <a:ln>
            <a:noFill/>
          </a:ln>
        </p:spPr>
      </p:pic>
      <p:pic>
        <p:nvPicPr>
          <p:cNvPr id="876" name="Google Shape;876;p68" descr="Rev"/>
          <p:cNvPicPr preferRelativeResize="0"/>
          <p:nvPr/>
        </p:nvPicPr>
        <p:blipFill rotWithShape="1">
          <a:blip r:embed="rId5">
            <a:alphaModFix/>
          </a:blip>
          <a:srcRect/>
          <a:stretch/>
        </p:blipFill>
        <p:spPr>
          <a:xfrm rot="9994732">
            <a:off x="-8072918" y="5428152"/>
            <a:ext cx="1498383" cy="1143434"/>
          </a:xfrm>
          <a:prstGeom prst="rect">
            <a:avLst/>
          </a:prstGeom>
          <a:noFill/>
          <a:ln>
            <a:noFill/>
          </a:ln>
        </p:spPr>
      </p:pic>
      <p:pic>
        <p:nvPicPr>
          <p:cNvPr id="877" name="Google Shape;877;p68"/>
          <p:cNvPicPr preferRelativeResize="0"/>
          <p:nvPr/>
        </p:nvPicPr>
        <p:blipFill rotWithShape="1">
          <a:blip r:embed="rId6">
            <a:alphaModFix/>
          </a:blip>
          <a:srcRect/>
          <a:stretch/>
        </p:blipFill>
        <p:spPr>
          <a:xfrm rot="9994732">
            <a:off x="-4957589" y="4336275"/>
            <a:ext cx="2447925" cy="1714500"/>
          </a:xfrm>
          <a:prstGeom prst="rect">
            <a:avLst/>
          </a:prstGeom>
          <a:noFill/>
          <a:ln>
            <a:noFill/>
          </a:ln>
        </p:spPr>
      </p:pic>
      <p:pic>
        <p:nvPicPr>
          <p:cNvPr id="878" name="Google Shape;878;p68" descr="Narkmomfinfoto1.jpg"/>
          <p:cNvPicPr preferRelativeResize="0"/>
          <p:nvPr/>
        </p:nvPicPr>
        <p:blipFill rotWithShape="1">
          <a:blip r:embed="rId7">
            <a:alphaModFix/>
          </a:blip>
          <a:srcRect/>
          <a:stretch/>
        </p:blipFill>
        <p:spPr>
          <a:xfrm rot="9994732">
            <a:off x="-3414131" y="4188970"/>
            <a:ext cx="2017575" cy="2042156"/>
          </a:xfrm>
          <a:prstGeom prst="rect">
            <a:avLst/>
          </a:prstGeom>
          <a:noFill/>
          <a:ln>
            <a:noFill/>
          </a:ln>
        </p:spPr>
      </p:pic>
      <p:pic>
        <p:nvPicPr>
          <p:cNvPr id="879" name="Google Shape;879;p68" descr="182 Beij_0.tmp"/>
          <p:cNvPicPr preferRelativeResize="0"/>
          <p:nvPr/>
        </p:nvPicPr>
        <p:blipFill rotWithShape="1">
          <a:blip r:embed="rId8">
            <a:alphaModFix/>
          </a:blip>
          <a:srcRect/>
          <a:stretch/>
        </p:blipFill>
        <p:spPr>
          <a:xfrm rot="9994732">
            <a:off x="-7587844" y="6994547"/>
            <a:ext cx="3073255" cy="2304942"/>
          </a:xfrm>
          <a:prstGeom prst="rect">
            <a:avLst/>
          </a:prstGeom>
          <a:noFill/>
          <a:ln>
            <a:noFill/>
          </a:ln>
        </p:spPr>
      </p:pic>
      <p:pic>
        <p:nvPicPr>
          <p:cNvPr id="880" name="Google Shape;880;p68"/>
          <p:cNvPicPr preferRelativeResize="0"/>
          <p:nvPr/>
        </p:nvPicPr>
        <p:blipFill rotWithShape="1">
          <a:blip r:embed="rId9">
            <a:alphaModFix/>
          </a:blip>
          <a:srcRect/>
          <a:stretch/>
        </p:blipFill>
        <p:spPr>
          <a:xfrm rot="9994732">
            <a:off x="-8315049" y="8525716"/>
            <a:ext cx="774903" cy="1062387"/>
          </a:xfrm>
          <a:prstGeom prst="rect">
            <a:avLst/>
          </a:prstGeom>
          <a:noFill/>
          <a:ln>
            <a:noFill/>
          </a:ln>
        </p:spPr>
      </p:pic>
      <p:pic>
        <p:nvPicPr>
          <p:cNvPr id="881" name="Google Shape;881;p68"/>
          <p:cNvPicPr preferRelativeResize="0"/>
          <p:nvPr/>
        </p:nvPicPr>
        <p:blipFill rotWithShape="1">
          <a:blip r:embed="rId10">
            <a:alphaModFix/>
          </a:blip>
          <a:srcRect/>
          <a:stretch/>
        </p:blipFill>
        <p:spPr>
          <a:xfrm rot="9994732">
            <a:off x="-4778648" y="8219473"/>
            <a:ext cx="1265338" cy="1069300"/>
          </a:xfrm>
          <a:prstGeom prst="rect">
            <a:avLst/>
          </a:prstGeom>
          <a:noFill/>
          <a:ln>
            <a:noFill/>
          </a:ln>
        </p:spPr>
      </p:pic>
      <p:pic>
        <p:nvPicPr>
          <p:cNvPr id="882" name="Google Shape;882;p68"/>
          <p:cNvPicPr preferRelativeResize="0"/>
          <p:nvPr/>
        </p:nvPicPr>
        <p:blipFill rotWithShape="1">
          <a:blip r:embed="rId11">
            <a:alphaModFix/>
          </a:blip>
          <a:srcRect/>
          <a:stretch/>
        </p:blipFill>
        <p:spPr>
          <a:xfrm rot="9994732">
            <a:off x="-4626354" y="6717757"/>
            <a:ext cx="1113044" cy="1407597"/>
          </a:xfrm>
          <a:prstGeom prst="rect">
            <a:avLst/>
          </a:prstGeom>
          <a:noFill/>
          <a:ln>
            <a:noFill/>
          </a:ln>
        </p:spPr>
      </p:pic>
      <p:pic>
        <p:nvPicPr>
          <p:cNvPr id="883" name="Google Shape;883;p68"/>
          <p:cNvPicPr preferRelativeResize="0"/>
          <p:nvPr/>
        </p:nvPicPr>
        <p:blipFill rotWithShape="1">
          <a:blip r:embed="rId12">
            <a:alphaModFix/>
          </a:blip>
          <a:srcRect/>
          <a:stretch/>
        </p:blipFill>
        <p:spPr>
          <a:xfrm rot="9994732">
            <a:off x="-8858354" y="7421556"/>
            <a:ext cx="1337084" cy="1062388"/>
          </a:xfrm>
          <a:prstGeom prst="rect">
            <a:avLst/>
          </a:prstGeom>
          <a:noFill/>
          <a:ln>
            <a:noFill/>
          </a:ln>
        </p:spPr>
      </p:pic>
      <p:sp>
        <p:nvSpPr>
          <p:cNvPr id="884" name="Google Shape;884;p68"/>
          <p:cNvSpPr/>
          <p:nvPr/>
        </p:nvSpPr>
        <p:spPr>
          <a:xfrm>
            <a:off x="5365202" y="2704156"/>
            <a:ext cx="3680975" cy="350059"/>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s-AR" sz="1600" b="1" i="0" u="none" strike="noStrike" cap="none">
                <a:solidFill>
                  <a:srgbClr val="000000"/>
                </a:solidFill>
                <a:latin typeface="Arial"/>
                <a:ea typeface="Arial"/>
                <a:cs typeface="Arial"/>
                <a:sym typeface="Arial"/>
              </a:rPr>
              <a:t>LA RESOLUCIÓN TÉCNICA</a:t>
            </a:r>
            <a:endParaRPr/>
          </a:p>
        </p:txBody>
      </p:sp>
      <p:sp>
        <p:nvSpPr>
          <p:cNvPr id="885" name="Google Shape;885;p68"/>
          <p:cNvSpPr/>
          <p:nvPr/>
        </p:nvSpPr>
        <p:spPr>
          <a:xfrm>
            <a:off x="5379514" y="3648194"/>
            <a:ext cx="3666663" cy="350059"/>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s-AR" sz="1600" b="1" i="0" u="none" strike="noStrike" cap="none">
                <a:solidFill>
                  <a:srgbClr val="000000"/>
                </a:solidFill>
                <a:latin typeface="Arial"/>
                <a:ea typeface="Arial"/>
                <a:cs typeface="Arial"/>
                <a:sym typeface="Arial"/>
              </a:rPr>
              <a:t>LA PROPUESTA ESPACIAL</a:t>
            </a:r>
            <a:endParaRPr/>
          </a:p>
        </p:txBody>
      </p:sp>
      <p:sp>
        <p:nvSpPr>
          <p:cNvPr id="886" name="Google Shape;886;p68"/>
          <p:cNvSpPr/>
          <p:nvPr/>
        </p:nvSpPr>
        <p:spPr>
          <a:xfrm>
            <a:off x="5379514" y="4140528"/>
            <a:ext cx="3666662" cy="338554"/>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s-AR" sz="1600" b="1" i="0" u="none" strike="noStrike" cap="none">
                <a:solidFill>
                  <a:srgbClr val="000000"/>
                </a:solidFill>
                <a:latin typeface="Arial"/>
                <a:ea typeface="Arial"/>
                <a:cs typeface="Arial"/>
                <a:sym typeface="Arial"/>
              </a:rPr>
              <a:t>RELACIÓN OBRA ENTORNO</a:t>
            </a:r>
            <a:endParaRPr/>
          </a:p>
        </p:txBody>
      </p:sp>
      <p:sp>
        <p:nvSpPr>
          <p:cNvPr id="887" name="Google Shape;887;p68"/>
          <p:cNvSpPr/>
          <p:nvPr/>
        </p:nvSpPr>
        <p:spPr>
          <a:xfrm>
            <a:off x="5365202" y="1767798"/>
            <a:ext cx="3683013" cy="338555"/>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s-AR" sz="1600" b="1" i="0" u="none" strike="noStrike" cap="none">
                <a:solidFill>
                  <a:srgbClr val="000000"/>
                </a:solidFill>
                <a:latin typeface="Arial"/>
                <a:ea typeface="Arial"/>
                <a:cs typeface="Arial"/>
                <a:sym typeface="Arial"/>
              </a:rPr>
              <a:t>EL COMITENTE</a:t>
            </a:r>
            <a:endParaRPr/>
          </a:p>
        </p:txBody>
      </p:sp>
      <p:sp>
        <p:nvSpPr>
          <p:cNvPr id="888" name="Google Shape;888;p68"/>
          <p:cNvSpPr/>
          <p:nvPr/>
        </p:nvSpPr>
        <p:spPr>
          <a:xfrm>
            <a:off x="5367240" y="2216395"/>
            <a:ext cx="3680975" cy="350059"/>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s-AR" sz="1600" b="1" i="0" u="none" strike="noStrike" cap="none">
                <a:solidFill>
                  <a:srgbClr val="000000"/>
                </a:solidFill>
                <a:latin typeface="Arial"/>
                <a:ea typeface="Arial"/>
                <a:cs typeface="Arial"/>
                <a:sym typeface="Arial"/>
              </a:rPr>
              <a:t>LA RESOLUCIÓN FUNCIONAL</a:t>
            </a:r>
            <a:endParaRPr/>
          </a:p>
        </p:txBody>
      </p:sp>
      <p:sp>
        <p:nvSpPr>
          <p:cNvPr id="889" name="Google Shape;889;p68"/>
          <p:cNvSpPr/>
          <p:nvPr/>
        </p:nvSpPr>
        <p:spPr>
          <a:xfrm>
            <a:off x="5365202" y="3175219"/>
            <a:ext cx="3680975" cy="350059"/>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s-AR" sz="1600" b="1" i="0" u="none" strike="noStrike" cap="none">
                <a:solidFill>
                  <a:srgbClr val="000000"/>
                </a:solidFill>
                <a:latin typeface="Arial"/>
                <a:ea typeface="Arial"/>
                <a:cs typeface="Arial"/>
                <a:sym typeface="Arial"/>
              </a:rPr>
              <a:t>PLANTEO FORMAL</a:t>
            </a:r>
            <a:endParaRPr/>
          </a:p>
        </p:txBody>
      </p:sp>
      <p:sp>
        <p:nvSpPr>
          <p:cNvPr id="890" name="Google Shape;890;p68"/>
          <p:cNvSpPr/>
          <p:nvPr/>
        </p:nvSpPr>
        <p:spPr>
          <a:xfrm>
            <a:off x="5365203" y="1336963"/>
            <a:ext cx="3683012" cy="338554"/>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s-AR" sz="1600" b="1" i="0" u="none" strike="noStrike" cap="none">
                <a:solidFill>
                  <a:srgbClr val="000000"/>
                </a:solidFill>
                <a:latin typeface="Arial"/>
                <a:ea typeface="Arial"/>
                <a:cs typeface="Arial"/>
                <a:sym typeface="Arial"/>
              </a:rPr>
              <a:t>EL AUTOR Y SU CONTEXTO</a:t>
            </a:r>
            <a:endParaRPr/>
          </a:p>
        </p:txBody>
      </p:sp>
      <p:pic>
        <p:nvPicPr>
          <p:cNvPr id="891" name="Google Shape;891;p68" descr="Manuel Miralles on Twitter: &quot;#MiércolesEnladrillado Edificio Larkin. Frank  Lloyd Wright, 1906. https://t.co/VREXbSj06J&quot; / Twitter"/>
          <p:cNvPicPr preferRelativeResize="0"/>
          <p:nvPr/>
        </p:nvPicPr>
        <p:blipFill rotWithShape="1">
          <a:blip r:embed="rId13">
            <a:alphaModFix/>
          </a:blip>
          <a:srcRect/>
          <a:stretch/>
        </p:blipFill>
        <p:spPr>
          <a:xfrm>
            <a:off x="410197" y="1090573"/>
            <a:ext cx="3077268" cy="5517232"/>
          </a:xfrm>
          <a:prstGeom prst="rect">
            <a:avLst/>
          </a:prstGeom>
          <a:noFill/>
          <a:ln>
            <a:noFill/>
          </a:ln>
        </p:spPr>
      </p:pic>
      <p:pic>
        <p:nvPicPr>
          <p:cNvPr id="892" name="Google Shape;892;p68"/>
          <p:cNvPicPr preferRelativeResize="0"/>
          <p:nvPr/>
        </p:nvPicPr>
        <p:blipFill rotWithShape="1">
          <a:blip r:embed="rId14">
            <a:alphaModFix/>
          </a:blip>
          <a:srcRect/>
          <a:stretch/>
        </p:blipFill>
        <p:spPr>
          <a:xfrm>
            <a:off x="3523902" y="1096277"/>
            <a:ext cx="1560865" cy="1992594"/>
          </a:xfrm>
          <a:prstGeom prst="rect">
            <a:avLst/>
          </a:prstGeom>
          <a:noFill/>
          <a:ln>
            <a:noFill/>
          </a:ln>
        </p:spPr>
      </p:pic>
      <p:pic>
        <p:nvPicPr>
          <p:cNvPr id="893" name="Google Shape;893;p68"/>
          <p:cNvPicPr preferRelativeResize="0"/>
          <p:nvPr/>
        </p:nvPicPr>
        <p:blipFill rotWithShape="1">
          <a:blip r:embed="rId15">
            <a:alphaModFix/>
          </a:blip>
          <a:srcRect/>
          <a:stretch/>
        </p:blipFill>
        <p:spPr>
          <a:xfrm>
            <a:off x="5365202" y="4597237"/>
            <a:ext cx="2817992" cy="2190306"/>
          </a:xfrm>
          <a:prstGeom prst="rect">
            <a:avLst/>
          </a:prstGeom>
          <a:noFill/>
          <a:ln>
            <a:noFill/>
          </a:ln>
        </p:spPr>
      </p:pic>
      <p:pic>
        <p:nvPicPr>
          <p:cNvPr id="894" name="Google Shape;894;p68"/>
          <p:cNvPicPr preferRelativeResize="0"/>
          <p:nvPr/>
        </p:nvPicPr>
        <p:blipFill rotWithShape="1">
          <a:blip r:embed="rId16">
            <a:alphaModFix/>
          </a:blip>
          <a:srcRect/>
          <a:stretch/>
        </p:blipFill>
        <p:spPr>
          <a:xfrm>
            <a:off x="3514504" y="3191933"/>
            <a:ext cx="1601140" cy="200781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90"/>
                                        </p:tgtEl>
                                        <p:attrNameLst>
                                          <p:attrName>style.visibility</p:attrName>
                                        </p:attrNameLst>
                                      </p:cBhvr>
                                      <p:to>
                                        <p:strVal val="visible"/>
                                      </p:to>
                                    </p:set>
                                    <p:anim calcmode="lin" valueType="num">
                                      <p:cBhvr additive="base">
                                        <p:cTn id="7" dur="1000"/>
                                        <p:tgtEl>
                                          <p:spTgt spid="890"/>
                                        </p:tgtEl>
                                        <p:attrNameLst>
                                          <p:attrName>ppt_x</p:attrName>
                                        </p:attrNameLst>
                                      </p:cBhvr>
                                      <p:tavLst>
                                        <p:tav tm="0">
                                          <p:val>
                                            <p:strVal val="#ppt_x-1"/>
                                          </p:val>
                                        </p:tav>
                                        <p:tav tm="100000">
                                          <p:val>
                                            <p:strVal val="#ppt_x"/>
                                          </p:val>
                                        </p:tav>
                                      </p:tavLst>
                                    </p:anim>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892"/>
                                        </p:tgtEl>
                                        <p:attrNameLst>
                                          <p:attrName>style.visibility</p:attrName>
                                        </p:attrNameLst>
                                      </p:cBhvr>
                                      <p:to>
                                        <p:strVal val="visible"/>
                                      </p:to>
                                    </p:set>
                                    <p:animEffect transition="in" filter="fade">
                                      <p:cBhvr>
                                        <p:cTn id="11" dur="1000"/>
                                        <p:tgtEl>
                                          <p:spTgt spid="892"/>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8" fill="hold" nodeType="clickEffect">
                                  <p:stCondLst>
                                    <p:cond delay="0"/>
                                  </p:stCondLst>
                                  <p:childTnLst>
                                    <p:set>
                                      <p:cBhvr>
                                        <p:cTn id="15" dur="1" fill="hold">
                                          <p:stCondLst>
                                            <p:cond delay="0"/>
                                          </p:stCondLst>
                                        </p:cTn>
                                        <p:tgtEl>
                                          <p:spTgt spid="887"/>
                                        </p:tgtEl>
                                        <p:attrNameLst>
                                          <p:attrName>style.visibility</p:attrName>
                                        </p:attrNameLst>
                                      </p:cBhvr>
                                      <p:to>
                                        <p:strVal val="visible"/>
                                      </p:to>
                                    </p:set>
                                    <p:anim calcmode="lin" valueType="num">
                                      <p:cBhvr additive="base">
                                        <p:cTn id="16" dur="1000"/>
                                        <p:tgtEl>
                                          <p:spTgt spid="887"/>
                                        </p:tgtEl>
                                        <p:attrNameLst>
                                          <p:attrName>ppt_x</p:attrName>
                                        </p:attrNameLst>
                                      </p:cBhvr>
                                      <p:tavLst>
                                        <p:tav tm="0">
                                          <p:val>
                                            <p:strVal val="#ppt_x-1"/>
                                          </p:val>
                                        </p:tav>
                                        <p:tav tm="100000">
                                          <p:val>
                                            <p:strVal val="#ppt_x"/>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nodeType="clickEffect">
                                  <p:stCondLst>
                                    <p:cond delay="0"/>
                                  </p:stCondLst>
                                  <p:childTnLst>
                                    <p:set>
                                      <p:cBhvr>
                                        <p:cTn id="20" dur="1" fill="hold">
                                          <p:stCondLst>
                                            <p:cond delay="0"/>
                                          </p:stCondLst>
                                        </p:cTn>
                                        <p:tgtEl>
                                          <p:spTgt spid="888"/>
                                        </p:tgtEl>
                                        <p:attrNameLst>
                                          <p:attrName>style.visibility</p:attrName>
                                        </p:attrNameLst>
                                      </p:cBhvr>
                                      <p:to>
                                        <p:strVal val="visible"/>
                                      </p:to>
                                    </p:set>
                                    <p:anim calcmode="lin" valueType="num">
                                      <p:cBhvr additive="base">
                                        <p:cTn id="21" dur="1000"/>
                                        <p:tgtEl>
                                          <p:spTgt spid="888"/>
                                        </p:tgtEl>
                                        <p:attrNameLst>
                                          <p:attrName>ppt_x</p:attrName>
                                        </p:attrNameLst>
                                      </p:cBhvr>
                                      <p:tavLst>
                                        <p:tav tm="0">
                                          <p:val>
                                            <p:strVal val="#ppt_x-1"/>
                                          </p:val>
                                        </p:tav>
                                        <p:tav tm="100000">
                                          <p:val>
                                            <p:strVal val="#ppt_x"/>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894"/>
                                        </p:tgtEl>
                                        <p:attrNameLst>
                                          <p:attrName>style.visibility</p:attrName>
                                        </p:attrNameLst>
                                      </p:cBhvr>
                                      <p:to>
                                        <p:strVal val="visible"/>
                                      </p:to>
                                    </p:set>
                                    <p:animEffect transition="in" filter="fade">
                                      <p:cBhvr>
                                        <p:cTn id="26" dur="1000"/>
                                        <p:tgtEl>
                                          <p:spTgt spid="894"/>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884"/>
                                        </p:tgtEl>
                                        <p:attrNameLst>
                                          <p:attrName>style.visibility</p:attrName>
                                        </p:attrNameLst>
                                      </p:cBhvr>
                                      <p:to>
                                        <p:strVal val="visible"/>
                                      </p:to>
                                    </p:set>
                                    <p:anim calcmode="lin" valueType="num">
                                      <p:cBhvr additive="base">
                                        <p:cTn id="31" dur="1000"/>
                                        <p:tgtEl>
                                          <p:spTgt spid="884"/>
                                        </p:tgtEl>
                                        <p:attrNameLst>
                                          <p:attrName>ppt_x</p:attrName>
                                        </p:attrNameLst>
                                      </p:cBhvr>
                                      <p:tavLst>
                                        <p:tav tm="0">
                                          <p:val>
                                            <p:strVal val="#ppt_x-1"/>
                                          </p:val>
                                        </p:tav>
                                        <p:tav tm="100000">
                                          <p:val>
                                            <p:strVal val="#ppt_x"/>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nodeType="clickEffect">
                                  <p:stCondLst>
                                    <p:cond delay="0"/>
                                  </p:stCondLst>
                                  <p:childTnLst>
                                    <p:set>
                                      <p:cBhvr>
                                        <p:cTn id="35" dur="1" fill="hold">
                                          <p:stCondLst>
                                            <p:cond delay="0"/>
                                          </p:stCondLst>
                                        </p:cTn>
                                        <p:tgtEl>
                                          <p:spTgt spid="889"/>
                                        </p:tgtEl>
                                        <p:attrNameLst>
                                          <p:attrName>style.visibility</p:attrName>
                                        </p:attrNameLst>
                                      </p:cBhvr>
                                      <p:to>
                                        <p:strVal val="visible"/>
                                      </p:to>
                                    </p:set>
                                    <p:anim calcmode="lin" valueType="num">
                                      <p:cBhvr additive="base">
                                        <p:cTn id="36" dur="1000"/>
                                        <p:tgtEl>
                                          <p:spTgt spid="889"/>
                                        </p:tgtEl>
                                        <p:attrNameLst>
                                          <p:attrName>ppt_x</p:attrName>
                                        </p:attrNameLst>
                                      </p:cBhvr>
                                      <p:tavLst>
                                        <p:tav tm="0">
                                          <p:val>
                                            <p:strVal val="#ppt_x-1"/>
                                          </p:val>
                                        </p:tav>
                                        <p:tav tm="100000">
                                          <p:val>
                                            <p:strVal val="#ppt_x"/>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nodeType="clickEffect">
                                  <p:stCondLst>
                                    <p:cond delay="0"/>
                                  </p:stCondLst>
                                  <p:childTnLst>
                                    <p:set>
                                      <p:cBhvr>
                                        <p:cTn id="40" dur="1" fill="hold">
                                          <p:stCondLst>
                                            <p:cond delay="0"/>
                                          </p:stCondLst>
                                        </p:cTn>
                                        <p:tgtEl>
                                          <p:spTgt spid="893"/>
                                        </p:tgtEl>
                                        <p:attrNameLst>
                                          <p:attrName>style.visibility</p:attrName>
                                        </p:attrNameLst>
                                      </p:cBhvr>
                                      <p:to>
                                        <p:strVal val="visible"/>
                                      </p:to>
                                    </p:set>
                                    <p:anim calcmode="lin" valueType="num">
                                      <p:cBhvr additive="base">
                                        <p:cTn id="41" dur="1000"/>
                                        <p:tgtEl>
                                          <p:spTgt spid="893"/>
                                        </p:tgtEl>
                                        <p:attrNameLst>
                                          <p:attrName>ppt_x</p:attrName>
                                        </p:attrNameLst>
                                      </p:cBhvr>
                                      <p:tavLst>
                                        <p:tav tm="0">
                                          <p:val>
                                            <p:strVal val="#ppt_x-1"/>
                                          </p:val>
                                        </p:tav>
                                        <p:tav tm="100000">
                                          <p:val>
                                            <p:strVal val="#ppt_x"/>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nodeType="clickEffect">
                                  <p:stCondLst>
                                    <p:cond delay="0"/>
                                  </p:stCondLst>
                                  <p:childTnLst>
                                    <p:set>
                                      <p:cBhvr>
                                        <p:cTn id="45" dur="1" fill="hold">
                                          <p:stCondLst>
                                            <p:cond delay="0"/>
                                          </p:stCondLst>
                                        </p:cTn>
                                        <p:tgtEl>
                                          <p:spTgt spid="885"/>
                                        </p:tgtEl>
                                        <p:attrNameLst>
                                          <p:attrName>style.visibility</p:attrName>
                                        </p:attrNameLst>
                                      </p:cBhvr>
                                      <p:to>
                                        <p:strVal val="visible"/>
                                      </p:to>
                                    </p:set>
                                    <p:anim calcmode="lin" valueType="num">
                                      <p:cBhvr additive="base">
                                        <p:cTn id="46" dur="1000"/>
                                        <p:tgtEl>
                                          <p:spTgt spid="885"/>
                                        </p:tgtEl>
                                        <p:attrNameLst>
                                          <p:attrName>ppt_x</p:attrName>
                                        </p:attrNameLst>
                                      </p:cBhvr>
                                      <p:tavLst>
                                        <p:tav tm="0">
                                          <p:val>
                                            <p:strVal val="#ppt_x-1"/>
                                          </p:val>
                                        </p:tav>
                                        <p:tav tm="100000">
                                          <p:val>
                                            <p:strVal val="#ppt_x"/>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8" fill="hold" nodeType="clickEffect">
                                  <p:stCondLst>
                                    <p:cond delay="0"/>
                                  </p:stCondLst>
                                  <p:childTnLst>
                                    <p:set>
                                      <p:cBhvr>
                                        <p:cTn id="50" dur="1" fill="hold">
                                          <p:stCondLst>
                                            <p:cond delay="0"/>
                                          </p:stCondLst>
                                        </p:cTn>
                                        <p:tgtEl>
                                          <p:spTgt spid="886"/>
                                        </p:tgtEl>
                                        <p:attrNameLst>
                                          <p:attrName>style.visibility</p:attrName>
                                        </p:attrNameLst>
                                      </p:cBhvr>
                                      <p:to>
                                        <p:strVal val="visible"/>
                                      </p:to>
                                    </p:set>
                                    <p:anim calcmode="lin" valueType="num">
                                      <p:cBhvr additive="base">
                                        <p:cTn id="51" dur="1000"/>
                                        <p:tgtEl>
                                          <p:spTgt spid="886"/>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Shape 899"/>
        <p:cNvGrpSpPr/>
        <p:nvPr/>
      </p:nvGrpSpPr>
      <p:grpSpPr>
        <a:xfrm>
          <a:off x="0" y="0"/>
          <a:ext cx="0" cy="0"/>
          <a:chOff x="0" y="0"/>
          <a:chExt cx="0" cy="0"/>
        </a:xfrm>
      </p:grpSpPr>
      <p:sp>
        <p:nvSpPr>
          <p:cNvPr id="900" name="Google Shape;900;p69"/>
          <p:cNvSpPr/>
          <p:nvPr/>
        </p:nvSpPr>
        <p:spPr>
          <a:xfrm>
            <a:off x="5606070" y="2509147"/>
            <a:ext cx="7357899" cy="228600"/>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Arial"/>
              <a:ea typeface="Arial"/>
              <a:cs typeface="Arial"/>
              <a:sym typeface="Arial"/>
            </a:endParaRPr>
          </a:p>
        </p:txBody>
      </p:sp>
      <p:sp>
        <p:nvSpPr>
          <p:cNvPr id="901" name="Google Shape;901;p69"/>
          <p:cNvSpPr/>
          <p:nvPr/>
        </p:nvSpPr>
        <p:spPr>
          <a:xfrm>
            <a:off x="333608" y="1158150"/>
            <a:ext cx="9180512" cy="646331"/>
          </a:xfrm>
          <a:prstGeom prst="rect">
            <a:avLst/>
          </a:prstGeom>
          <a:solidFill>
            <a:srgbClr val="101516"/>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1800"/>
              <a:buFont typeface="Arial"/>
              <a:buNone/>
            </a:pPr>
            <a:r>
              <a:rPr lang="es-AR" sz="1800" b="0" i="0" u="none" strike="noStrike" cap="none">
                <a:solidFill>
                  <a:srgbClr val="FFFFFF"/>
                </a:solidFill>
                <a:latin typeface="Arial"/>
                <a:ea typeface="Arial"/>
                <a:cs typeface="Arial"/>
                <a:sym typeface="Arial"/>
              </a:rPr>
              <a:t>   </a:t>
            </a:r>
            <a:r>
              <a:rPr lang="es-AR" sz="1800" b="1" i="0" u="none" strike="noStrike" cap="none">
                <a:solidFill>
                  <a:srgbClr val="FFFFFF"/>
                </a:solidFill>
                <a:latin typeface="Arial"/>
                <a:ea typeface="Arial"/>
                <a:cs typeface="Arial"/>
                <a:sym typeface="Arial"/>
              </a:rPr>
              <a:t>EL AUTOR Y SU CONTEXTO</a:t>
            </a:r>
            <a:endParaRPr sz="1800" b="1" i="0" u="none" strike="noStrike" cap="none">
              <a:solidFill>
                <a:srgbClr val="FFFFFF"/>
              </a:solidFill>
              <a:latin typeface="Arial"/>
              <a:ea typeface="Arial"/>
              <a:cs typeface="Arial"/>
              <a:sym typeface="Arial"/>
            </a:endParaRPr>
          </a:p>
          <a:p>
            <a:pPr marL="0" marR="0" lvl="0" indent="0" algn="l" rtl="0">
              <a:lnSpc>
                <a:spcPct val="100000"/>
              </a:lnSpc>
              <a:spcBef>
                <a:spcPts val="0"/>
              </a:spcBef>
              <a:spcAft>
                <a:spcPts val="0"/>
              </a:spcAft>
              <a:buClr>
                <a:srgbClr val="FFFFFF"/>
              </a:buClr>
              <a:buSzPts val="1800"/>
              <a:buFont typeface="Arial"/>
              <a:buNone/>
            </a:pPr>
            <a:r>
              <a:rPr lang="es-AR" sz="1800" b="1" i="0" u="none" strike="noStrike" cap="none">
                <a:solidFill>
                  <a:srgbClr val="FFFFFF"/>
                </a:solidFill>
                <a:latin typeface="Arial"/>
                <a:ea typeface="Arial"/>
                <a:cs typeface="Arial"/>
                <a:sym typeface="Arial"/>
              </a:rPr>
              <a:t>   </a:t>
            </a:r>
            <a:endParaRPr/>
          </a:p>
        </p:txBody>
      </p:sp>
      <p:pic>
        <p:nvPicPr>
          <p:cNvPr id="902" name="Google Shape;902;p69" descr="Louis Sullivan - Wikipedia, la enciclopedia libre"/>
          <p:cNvPicPr preferRelativeResize="0"/>
          <p:nvPr/>
        </p:nvPicPr>
        <p:blipFill rotWithShape="1">
          <a:blip r:embed="rId3">
            <a:alphaModFix/>
          </a:blip>
          <a:srcRect/>
          <a:stretch/>
        </p:blipFill>
        <p:spPr>
          <a:xfrm>
            <a:off x="333608" y="2052946"/>
            <a:ext cx="1636194" cy="2569606"/>
          </a:xfrm>
          <a:prstGeom prst="rect">
            <a:avLst/>
          </a:prstGeom>
          <a:noFill/>
          <a:ln>
            <a:noFill/>
          </a:ln>
        </p:spPr>
      </p:pic>
      <p:pic>
        <p:nvPicPr>
          <p:cNvPr id="903" name="Google Shape;903;p69"/>
          <p:cNvPicPr preferRelativeResize="0"/>
          <p:nvPr/>
        </p:nvPicPr>
        <p:blipFill rotWithShape="1">
          <a:blip r:embed="rId4">
            <a:alphaModFix/>
          </a:blip>
          <a:srcRect/>
          <a:stretch/>
        </p:blipFill>
        <p:spPr>
          <a:xfrm>
            <a:off x="1763688" y="1934998"/>
            <a:ext cx="2221090" cy="1491138"/>
          </a:xfrm>
          <a:prstGeom prst="rect">
            <a:avLst/>
          </a:prstGeom>
          <a:noFill/>
          <a:ln>
            <a:noFill/>
          </a:ln>
        </p:spPr>
      </p:pic>
      <p:pic>
        <p:nvPicPr>
          <p:cNvPr id="904" name="Google Shape;904;p69"/>
          <p:cNvPicPr preferRelativeResize="0"/>
          <p:nvPr/>
        </p:nvPicPr>
        <p:blipFill rotWithShape="1">
          <a:blip r:embed="rId5">
            <a:alphaModFix/>
          </a:blip>
          <a:srcRect/>
          <a:stretch/>
        </p:blipFill>
        <p:spPr>
          <a:xfrm>
            <a:off x="1763688" y="3573016"/>
            <a:ext cx="2221090" cy="1761878"/>
          </a:xfrm>
          <a:prstGeom prst="rect">
            <a:avLst/>
          </a:prstGeom>
          <a:noFill/>
          <a:ln>
            <a:noFill/>
          </a:ln>
        </p:spPr>
      </p:pic>
      <p:pic>
        <p:nvPicPr>
          <p:cNvPr id="905" name="Google Shape;905;p69"/>
          <p:cNvPicPr preferRelativeResize="0"/>
          <p:nvPr/>
        </p:nvPicPr>
        <p:blipFill rotWithShape="1">
          <a:blip r:embed="rId6">
            <a:alphaModFix/>
          </a:blip>
          <a:srcRect/>
          <a:stretch/>
        </p:blipFill>
        <p:spPr>
          <a:xfrm>
            <a:off x="5396088" y="4922973"/>
            <a:ext cx="3515694" cy="1744335"/>
          </a:xfrm>
          <a:prstGeom prst="rect">
            <a:avLst/>
          </a:prstGeom>
          <a:noFill/>
          <a:ln>
            <a:noFill/>
          </a:ln>
        </p:spPr>
      </p:pic>
      <p:pic>
        <p:nvPicPr>
          <p:cNvPr id="906" name="Google Shape;906;p69" descr="✓ Edificio de la Bauhaus en Dessau - Ficha, Fotos y Planos -  WikiArquitectura"/>
          <p:cNvPicPr preferRelativeResize="0"/>
          <p:nvPr/>
        </p:nvPicPr>
        <p:blipFill rotWithShape="1">
          <a:blip r:embed="rId7">
            <a:alphaModFix/>
          </a:blip>
          <a:srcRect t="18397" b="10342"/>
          <a:stretch/>
        </p:blipFill>
        <p:spPr>
          <a:xfrm>
            <a:off x="5398544" y="1980440"/>
            <a:ext cx="3494732" cy="1973921"/>
          </a:xfrm>
          <a:prstGeom prst="rect">
            <a:avLst/>
          </a:prstGeom>
          <a:noFill/>
          <a:ln>
            <a:noFill/>
          </a:ln>
        </p:spPr>
      </p:pic>
      <p:pic>
        <p:nvPicPr>
          <p:cNvPr id="907" name="Google Shape;907;p69"/>
          <p:cNvPicPr preferRelativeResize="0"/>
          <p:nvPr/>
        </p:nvPicPr>
        <p:blipFill rotWithShape="1">
          <a:blip r:embed="rId8">
            <a:alphaModFix/>
          </a:blip>
          <a:srcRect/>
          <a:stretch/>
        </p:blipFill>
        <p:spPr>
          <a:xfrm>
            <a:off x="4641228" y="141536"/>
            <a:ext cx="1252341" cy="1775296"/>
          </a:xfrm>
          <a:prstGeom prst="rect">
            <a:avLst/>
          </a:prstGeom>
          <a:noFill/>
          <a:ln>
            <a:noFill/>
          </a:ln>
        </p:spPr>
      </p:pic>
      <p:pic>
        <p:nvPicPr>
          <p:cNvPr id="908" name="Google Shape;908;p69"/>
          <p:cNvPicPr preferRelativeResize="0"/>
          <p:nvPr/>
        </p:nvPicPr>
        <p:blipFill rotWithShape="1">
          <a:blip r:embed="rId9">
            <a:alphaModFix/>
          </a:blip>
          <a:srcRect/>
          <a:stretch/>
        </p:blipFill>
        <p:spPr>
          <a:xfrm>
            <a:off x="6123724" y="663523"/>
            <a:ext cx="884718" cy="867024"/>
          </a:xfrm>
          <a:prstGeom prst="rect">
            <a:avLst/>
          </a:prstGeom>
          <a:noFill/>
          <a:ln>
            <a:noFill/>
          </a:ln>
        </p:spPr>
      </p:pic>
      <p:pic>
        <p:nvPicPr>
          <p:cNvPr id="909" name="Google Shape;909;p69"/>
          <p:cNvPicPr preferRelativeResize="0"/>
          <p:nvPr/>
        </p:nvPicPr>
        <p:blipFill rotWithShape="1">
          <a:blip r:embed="rId10">
            <a:alphaModFix/>
          </a:blip>
          <a:srcRect/>
          <a:stretch/>
        </p:blipFill>
        <p:spPr>
          <a:xfrm>
            <a:off x="7238598" y="198148"/>
            <a:ext cx="1543285" cy="2188769"/>
          </a:xfrm>
          <a:prstGeom prst="rect">
            <a:avLst/>
          </a:prstGeom>
          <a:noFill/>
          <a:ln>
            <a:noFill/>
          </a:ln>
        </p:spPr>
      </p:pic>
      <p:pic>
        <p:nvPicPr>
          <p:cNvPr id="910" name="Google Shape;910;p69"/>
          <p:cNvPicPr preferRelativeResize="0"/>
          <p:nvPr/>
        </p:nvPicPr>
        <p:blipFill rotWithShape="1">
          <a:blip r:embed="rId11">
            <a:alphaModFix/>
          </a:blip>
          <a:srcRect t="10244" b="18621"/>
          <a:stretch/>
        </p:blipFill>
        <p:spPr>
          <a:xfrm>
            <a:off x="2407837" y="5629557"/>
            <a:ext cx="3198233" cy="946362"/>
          </a:xfrm>
          <a:prstGeom prst="rect">
            <a:avLst/>
          </a:prstGeom>
          <a:noFill/>
          <a:ln>
            <a:noFill/>
          </a:ln>
        </p:spPr>
      </p:pic>
      <p:pic>
        <p:nvPicPr>
          <p:cNvPr id="911" name="Google Shape;911;p69"/>
          <p:cNvPicPr preferRelativeResize="0"/>
          <p:nvPr/>
        </p:nvPicPr>
        <p:blipFill rotWithShape="1">
          <a:blip r:embed="rId12">
            <a:alphaModFix/>
          </a:blip>
          <a:srcRect/>
          <a:stretch/>
        </p:blipFill>
        <p:spPr>
          <a:xfrm>
            <a:off x="4252798" y="4345028"/>
            <a:ext cx="2029200" cy="1137198"/>
          </a:xfrm>
          <a:prstGeom prst="rect">
            <a:avLst/>
          </a:prstGeom>
          <a:noFill/>
          <a:ln>
            <a:noFill/>
          </a:ln>
        </p:spPr>
      </p:pic>
      <p:pic>
        <p:nvPicPr>
          <p:cNvPr id="912" name="Google Shape;912;p69"/>
          <p:cNvPicPr preferRelativeResize="0"/>
          <p:nvPr/>
        </p:nvPicPr>
        <p:blipFill rotWithShape="1">
          <a:blip r:embed="rId13">
            <a:alphaModFix/>
          </a:blip>
          <a:srcRect/>
          <a:stretch/>
        </p:blipFill>
        <p:spPr>
          <a:xfrm>
            <a:off x="6487386" y="4172672"/>
            <a:ext cx="1703579" cy="1137198"/>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02"/>
                                        </p:tgtEl>
                                        <p:attrNameLst>
                                          <p:attrName>style.visibility</p:attrName>
                                        </p:attrNameLst>
                                      </p:cBhvr>
                                      <p:to>
                                        <p:strVal val="visible"/>
                                      </p:to>
                                    </p:set>
                                    <p:animEffect transition="in" filter="fade">
                                      <p:cBhvr>
                                        <p:cTn id="7" dur="1000"/>
                                        <p:tgtEl>
                                          <p:spTgt spid="902"/>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907"/>
                                        </p:tgtEl>
                                        <p:attrNameLst>
                                          <p:attrName>style.visibility</p:attrName>
                                        </p:attrNameLst>
                                      </p:cBhvr>
                                      <p:to>
                                        <p:strVal val="visible"/>
                                      </p:to>
                                    </p:set>
                                    <p:animEffect transition="in" filter="fade">
                                      <p:cBhvr>
                                        <p:cTn id="11" dur="1000"/>
                                        <p:tgtEl>
                                          <p:spTgt spid="907"/>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910"/>
                                        </p:tgtEl>
                                        <p:attrNameLst>
                                          <p:attrName>style.visibility</p:attrName>
                                        </p:attrNameLst>
                                      </p:cBhvr>
                                      <p:to>
                                        <p:strVal val="visible"/>
                                      </p:to>
                                    </p:set>
                                    <p:animEffect transition="in" filter="fade">
                                      <p:cBhvr>
                                        <p:cTn id="15" dur="1000"/>
                                        <p:tgtEl>
                                          <p:spTgt spid="910"/>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903"/>
                                        </p:tgtEl>
                                        <p:attrNameLst>
                                          <p:attrName>style.visibility</p:attrName>
                                        </p:attrNameLst>
                                      </p:cBhvr>
                                      <p:to>
                                        <p:strVal val="visible"/>
                                      </p:to>
                                    </p:set>
                                    <p:anim calcmode="lin" valueType="num">
                                      <p:cBhvr additive="base">
                                        <p:cTn id="20" dur="1000"/>
                                        <p:tgtEl>
                                          <p:spTgt spid="903"/>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2" presetClass="entr" presetSubtype="4" fill="hold" nodeType="afterEffect">
                                  <p:stCondLst>
                                    <p:cond delay="0"/>
                                  </p:stCondLst>
                                  <p:childTnLst>
                                    <p:set>
                                      <p:cBhvr>
                                        <p:cTn id="23" dur="1" fill="hold">
                                          <p:stCondLst>
                                            <p:cond delay="0"/>
                                          </p:stCondLst>
                                        </p:cTn>
                                        <p:tgtEl>
                                          <p:spTgt spid="904"/>
                                        </p:tgtEl>
                                        <p:attrNameLst>
                                          <p:attrName>style.visibility</p:attrName>
                                        </p:attrNameLst>
                                      </p:cBhvr>
                                      <p:to>
                                        <p:strVal val="visible"/>
                                      </p:to>
                                    </p:set>
                                    <p:anim calcmode="lin" valueType="num">
                                      <p:cBhvr additive="base">
                                        <p:cTn id="24" dur="1000"/>
                                        <p:tgtEl>
                                          <p:spTgt spid="904"/>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906"/>
                                        </p:tgtEl>
                                        <p:attrNameLst>
                                          <p:attrName>style.visibility</p:attrName>
                                        </p:attrNameLst>
                                      </p:cBhvr>
                                      <p:to>
                                        <p:strVal val="visible"/>
                                      </p:to>
                                    </p:set>
                                    <p:animEffect transition="in" filter="fade">
                                      <p:cBhvr>
                                        <p:cTn id="29" dur="1000"/>
                                        <p:tgtEl>
                                          <p:spTgt spid="906"/>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909"/>
                                        </p:tgtEl>
                                        <p:attrNameLst>
                                          <p:attrName>style.visibility</p:attrName>
                                        </p:attrNameLst>
                                      </p:cBhvr>
                                      <p:to>
                                        <p:strVal val="visible"/>
                                      </p:to>
                                    </p:set>
                                    <p:animEffect transition="in" filter="fade">
                                      <p:cBhvr>
                                        <p:cTn id="34" dur="1000"/>
                                        <p:tgtEl>
                                          <p:spTgt spid="909"/>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908"/>
                                        </p:tgtEl>
                                        <p:attrNameLst>
                                          <p:attrName>style.visibility</p:attrName>
                                        </p:attrNameLst>
                                      </p:cBhvr>
                                      <p:to>
                                        <p:strVal val="visible"/>
                                      </p:to>
                                    </p:set>
                                    <p:animEffect transition="in" filter="fade">
                                      <p:cBhvr>
                                        <p:cTn id="39" dur="1000"/>
                                        <p:tgtEl>
                                          <p:spTgt spid="908"/>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905"/>
                                        </p:tgtEl>
                                        <p:attrNameLst>
                                          <p:attrName>style.visibility</p:attrName>
                                        </p:attrNameLst>
                                      </p:cBhvr>
                                      <p:to>
                                        <p:strVal val="visible"/>
                                      </p:to>
                                    </p:set>
                                    <p:animEffect transition="in" filter="fade">
                                      <p:cBhvr>
                                        <p:cTn id="44" dur="1000"/>
                                        <p:tgtEl>
                                          <p:spTgt spid="905"/>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1" fill="hold" nodeType="clickEffect">
                                  <p:stCondLst>
                                    <p:cond delay="0"/>
                                  </p:stCondLst>
                                  <p:childTnLst>
                                    <p:set>
                                      <p:cBhvr>
                                        <p:cTn id="48" dur="1" fill="hold">
                                          <p:stCondLst>
                                            <p:cond delay="0"/>
                                          </p:stCondLst>
                                        </p:cTn>
                                        <p:tgtEl>
                                          <p:spTgt spid="911"/>
                                        </p:tgtEl>
                                        <p:attrNameLst>
                                          <p:attrName>style.visibility</p:attrName>
                                        </p:attrNameLst>
                                      </p:cBhvr>
                                      <p:to>
                                        <p:strVal val="visible"/>
                                      </p:to>
                                    </p:set>
                                    <p:anim calcmode="lin" valueType="num">
                                      <p:cBhvr additive="base">
                                        <p:cTn id="49" dur="1000"/>
                                        <p:tgtEl>
                                          <p:spTgt spid="911"/>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1" fill="hold" nodeType="clickEffect">
                                  <p:stCondLst>
                                    <p:cond delay="0"/>
                                  </p:stCondLst>
                                  <p:childTnLst>
                                    <p:set>
                                      <p:cBhvr>
                                        <p:cTn id="53" dur="1" fill="hold">
                                          <p:stCondLst>
                                            <p:cond delay="0"/>
                                          </p:stCondLst>
                                        </p:cTn>
                                        <p:tgtEl>
                                          <p:spTgt spid="912"/>
                                        </p:tgtEl>
                                        <p:attrNameLst>
                                          <p:attrName>style.visibility</p:attrName>
                                        </p:attrNameLst>
                                      </p:cBhvr>
                                      <p:to>
                                        <p:strVal val="visible"/>
                                      </p:to>
                                    </p:set>
                                    <p:anim calcmode="lin" valueType="num">
                                      <p:cBhvr additive="base">
                                        <p:cTn id="54" dur="1000"/>
                                        <p:tgtEl>
                                          <p:spTgt spid="9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Shape 917"/>
        <p:cNvGrpSpPr/>
        <p:nvPr/>
      </p:nvGrpSpPr>
      <p:grpSpPr>
        <a:xfrm>
          <a:off x="0" y="0"/>
          <a:ext cx="0" cy="0"/>
          <a:chOff x="0" y="0"/>
          <a:chExt cx="0" cy="0"/>
        </a:xfrm>
      </p:grpSpPr>
      <p:sp>
        <p:nvSpPr>
          <p:cNvPr id="918" name="Google Shape;918;p70"/>
          <p:cNvSpPr/>
          <p:nvPr/>
        </p:nvSpPr>
        <p:spPr>
          <a:xfrm>
            <a:off x="5606070" y="2509147"/>
            <a:ext cx="7357899" cy="228600"/>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Arial"/>
              <a:ea typeface="Arial"/>
              <a:cs typeface="Arial"/>
              <a:sym typeface="Arial"/>
            </a:endParaRPr>
          </a:p>
        </p:txBody>
      </p:sp>
      <p:sp>
        <p:nvSpPr>
          <p:cNvPr id="919" name="Google Shape;919;p70"/>
          <p:cNvSpPr/>
          <p:nvPr/>
        </p:nvSpPr>
        <p:spPr>
          <a:xfrm>
            <a:off x="333608" y="1158150"/>
            <a:ext cx="9180512" cy="646331"/>
          </a:xfrm>
          <a:prstGeom prst="rect">
            <a:avLst/>
          </a:prstGeom>
          <a:solidFill>
            <a:srgbClr val="101516"/>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1800"/>
              <a:buFont typeface="Arial"/>
              <a:buNone/>
            </a:pPr>
            <a:r>
              <a:rPr lang="es-AR" sz="1800" b="0" i="0" u="none" strike="noStrike" cap="none">
                <a:solidFill>
                  <a:srgbClr val="FFFFFF"/>
                </a:solidFill>
                <a:latin typeface="Arial"/>
                <a:ea typeface="Arial"/>
                <a:cs typeface="Arial"/>
                <a:sym typeface="Arial"/>
              </a:rPr>
              <a:t>   </a:t>
            </a:r>
            <a:r>
              <a:rPr lang="es-AR" sz="1800" b="1" i="0" u="none" strike="noStrike" cap="none">
                <a:solidFill>
                  <a:srgbClr val="FFFFFF"/>
                </a:solidFill>
                <a:latin typeface="Arial"/>
                <a:ea typeface="Arial"/>
                <a:cs typeface="Arial"/>
                <a:sym typeface="Arial"/>
              </a:rPr>
              <a:t>EL AUTOR Y SU CONTEXTO</a:t>
            </a:r>
            <a:endParaRPr sz="1800" b="1" i="0" u="none" strike="noStrike" cap="none">
              <a:solidFill>
                <a:srgbClr val="FFFFFF"/>
              </a:solidFill>
              <a:latin typeface="Arial"/>
              <a:ea typeface="Arial"/>
              <a:cs typeface="Arial"/>
              <a:sym typeface="Arial"/>
            </a:endParaRPr>
          </a:p>
          <a:p>
            <a:pPr marL="0" marR="0" lvl="0" indent="0" algn="l" rtl="0">
              <a:lnSpc>
                <a:spcPct val="100000"/>
              </a:lnSpc>
              <a:spcBef>
                <a:spcPts val="0"/>
              </a:spcBef>
              <a:spcAft>
                <a:spcPts val="0"/>
              </a:spcAft>
              <a:buClr>
                <a:srgbClr val="FFFFFF"/>
              </a:buClr>
              <a:buSzPts val="1800"/>
              <a:buFont typeface="Arial"/>
              <a:buNone/>
            </a:pPr>
            <a:r>
              <a:rPr lang="es-AR" sz="1800" b="1" i="0" u="none" strike="noStrike" cap="none">
                <a:solidFill>
                  <a:srgbClr val="FFFFFF"/>
                </a:solidFill>
                <a:latin typeface="Arial"/>
                <a:ea typeface="Arial"/>
                <a:cs typeface="Arial"/>
                <a:sym typeface="Arial"/>
              </a:rPr>
              <a:t>   </a:t>
            </a:r>
            <a:endParaRPr/>
          </a:p>
        </p:txBody>
      </p:sp>
      <p:pic>
        <p:nvPicPr>
          <p:cNvPr id="920" name="Google Shape;920;p70" descr="Louis Sullivan - Wikipedia, la enciclopedia libre"/>
          <p:cNvPicPr preferRelativeResize="0"/>
          <p:nvPr/>
        </p:nvPicPr>
        <p:blipFill rotWithShape="1">
          <a:blip r:embed="rId3">
            <a:alphaModFix/>
          </a:blip>
          <a:srcRect/>
          <a:stretch/>
        </p:blipFill>
        <p:spPr>
          <a:xfrm rot="-10250621">
            <a:off x="-9369476" y="7618413"/>
            <a:ext cx="1636194" cy="2569606"/>
          </a:xfrm>
          <a:prstGeom prst="rect">
            <a:avLst/>
          </a:prstGeom>
          <a:noFill/>
          <a:ln>
            <a:noFill/>
          </a:ln>
        </p:spPr>
      </p:pic>
      <p:pic>
        <p:nvPicPr>
          <p:cNvPr id="921" name="Google Shape;921;p70"/>
          <p:cNvPicPr preferRelativeResize="0"/>
          <p:nvPr/>
        </p:nvPicPr>
        <p:blipFill rotWithShape="1">
          <a:blip r:embed="rId4">
            <a:alphaModFix/>
          </a:blip>
          <a:srcRect/>
          <a:stretch/>
        </p:blipFill>
        <p:spPr>
          <a:xfrm rot="-10250621">
            <a:off x="-7939396" y="7500465"/>
            <a:ext cx="2221090" cy="1491138"/>
          </a:xfrm>
          <a:prstGeom prst="rect">
            <a:avLst/>
          </a:prstGeom>
          <a:noFill/>
          <a:ln>
            <a:noFill/>
          </a:ln>
        </p:spPr>
      </p:pic>
      <p:pic>
        <p:nvPicPr>
          <p:cNvPr id="922" name="Google Shape;922;p70"/>
          <p:cNvPicPr preferRelativeResize="0"/>
          <p:nvPr/>
        </p:nvPicPr>
        <p:blipFill rotWithShape="1">
          <a:blip r:embed="rId5">
            <a:alphaModFix/>
          </a:blip>
          <a:srcRect/>
          <a:stretch/>
        </p:blipFill>
        <p:spPr>
          <a:xfrm rot="-10250621">
            <a:off x="-7939396" y="9138483"/>
            <a:ext cx="2221090" cy="1761878"/>
          </a:xfrm>
          <a:prstGeom prst="rect">
            <a:avLst/>
          </a:prstGeom>
          <a:noFill/>
          <a:ln>
            <a:noFill/>
          </a:ln>
        </p:spPr>
      </p:pic>
      <p:pic>
        <p:nvPicPr>
          <p:cNvPr id="923" name="Google Shape;923;p70"/>
          <p:cNvPicPr preferRelativeResize="0"/>
          <p:nvPr/>
        </p:nvPicPr>
        <p:blipFill rotWithShape="1">
          <a:blip r:embed="rId6">
            <a:alphaModFix/>
          </a:blip>
          <a:srcRect/>
          <a:stretch/>
        </p:blipFill>
        <p:spPr>
          <a:xfrm rot="-10250621">
            <a:off x="-4284074" y="10506635"/>
            <a:ext cx="3515694" cy="1744335"/>
          </a:xfrm>
          <a:prstGeom prst="rect">
            <a:avLst/>
          </a:prstGeom>
          <a:noFill/>
          <a:ln>
            <a:noFill/>
          </a:ln>
        </p:spPr>
      </p:pic>
      <p:pic>
        <p:nvPicPr>
          <p:cNvPr id="924" name="Google Shape;924;p70" descr="✓ Edificio de la Bauhaus en Dessau - Ficha, Fotos y Planos -  WikiArquitectura"/>
          <p:cNvPicPr preferRelativeResize="0"/>
          <p:nvPr/>
        </p:nvPicPr>
        <p:blipFill rotWithShape="1">
          <a:blip r:embed="rId7">
            <a:alphaModFix/>
          </a:blip>
          <a:srcRect t="18397" b="10342"/>
          <a:stretch/>
        </p:blipFill>
        <p:spPr>
          <a:xfrm rot="-10250621">
            <a:off x="-4304540" y="7545907"/>
            <a:ext cx="3494732" cy="1973921"/>
          </a:xfrm>
          <a:prstGeom prst="rect">
            <a:avLst/>
          </a:prstGeom>
          <a:noFill/>
          <a:ln>
            <a:noFill/>
          </a:ln>
        </p:spPr>
      </p:pic>
      <p:pic>
        <p:nvPicPr>
          <p:cNvPr id="925" name="Google Shape;925;p70"/>
          <p:cNvPicPr preferRelativeResize="0"/>
          <p:nvPr/>
        </p:nvPicPr>
        <p:blipFill rotWithShape="1">
          <a:blip r:embed="rId8">
            <a:alphaModFix/>
          </a:blip>
          <a:srcRect/>
          <a:stretch/>
        </p:blipFill>
        <p:spPr>
          <a:xfrm rot="-10250621">
            <a:off x="-5061856" y="5707003"/>
            <a:ext cx="1252341" cy="1775296"/>
          </a:xfrm>
          <a:prstGeom prst="rect">
            <a:avLst/>
          </a:prstGeom>
          <a:noFill/>
          <a:ln>
            <a:noFill/>
          </a:ln>
        </p:spPr>
      </p:pic>
      <p:pic>
        <p:nvPicPr>
          <p:cNvPr id="926" name="Google Shape;926;p70"/>
          <p:cNvPicPr preferRelativeResize="0"/>
          <p:nvPr/>
        </p:nvPicPr>
        <p:blipFill rotWithShape="1">
          <a:blip r:embed="rId9">
            <a:alphaModFix/>
          </a:blip>
          <a:srcRect/>
          <a:stretch/>
        </p:blipFill>
        <p:spPr>
          <a:xfrm rot="-10250621">
            <a:off x="-3579360" y="6228990"/>
            <a:ext cx="884718" cy="867024"/>
          </a:xfrm>
          <a:prstGeom prst="rect">
            <a:avLst/>
          </a:prstGeom>
          <a:noFill/>
          <a:ln>
            <a:noFill/>
          </a:ln>
        </p:spPr>
      </p:pic>
      <p:pic>
        <p:nvPicPr>
          <p:cNvPr id="927" name="Google Shape;927;p70"/>
          <p:cNvPicPr preferRelativeResize="0"/>
          <p:nvPr/>
        </p:nvPicPr>
        <p:blipFill rotWithShape="1">
          <a:blip r:embed="rId10">
            <a:alphaModFix/>
          </a:blip>
          <a:srcRect/>
          <a:stretch/>
        </p:blipFill>
        <p:spPr>
          <a:xfrm rot="-10250621">
            <a:off x="-2464486" y="5763615"/>
            <a:ext cx="1543285" cy="2188769"/>
          </a:xfrm>
          <a:prstGeom prst="rect">
            <a:avLst/>
          </a:prstGeom>
          <a:noFill/>
          <a:ln>
            <a:noFill/>
          </a:ln>
        </p:spPr>
      </p:pic>
      <p:pic>
        <p:nvPicPr>
          <p:cNvPr id="928" name="Google Shape;928;p70"/>
          <p:cNvPicPr preferRelativeResize="0"/>
          <p:nvPr/>
        </p:nvPicPr>
        <p:blipFill rotWithShape="1">
          <a:blip r:embed="rId11">
            <a:alphaModFix/>
          </a:blip>
          <a:srcRect t="10244" b="18621"/>
          <a:stretch/>
        </p:blipFill>
        <p:spPr>
          <a:xfrm rot="-10250621">
            <a:off x="-7295247" y="11195024"/>
            <a:ext cx="3198233" cy="946362"/>
          </a:xfrm>
          <a:prstGeom prst="rect">
            <a:avLst/>
          </a:prstGeom>
          <a:noFill/>
          <a:ln>
            <a:noFill/>
          </a:ln>
        </p:spPr>
      </p:pic>
      <p:pic>
        <p:nvPicPr>
          <p:cNvPr id="929" name="Google Shape;929;p70"/>
          <p:cNvPicPr preferRelativeResize="0"/>
          <p:nvPr/>
        </p:nvPicPr>
        <p:blipFill rotWithShape="1">
          <a:blip r:embed="rId12">
            <a:alphaModFix/>
          </a:blip>
          <a:srcRect/>
          <a:stretch/>
        </p:blipFill>
        <p:spPr>
          <a:xfrm rot="-10250621">
            <a:off x="-5450286" y="9910495"/>
            <a:ext cx="2029200" cy="1137198"/>
          </a:xfrm>
          <a:prstGeom prst="rect">
            <a:avLst/>
          </a:prstGeom>
          <a:noFill/>
          <a:ln>
            <a:noFill/>
          </a:ln>
        </p:spPr>
      </p:pic>
      <p:pic>
        <p:nvPicPr>
          <p:cNvPr id="930" name="Google Shape;930;p70"/>
          <p:cNvPicPr preferRelativeResize="0"/>
          <p:nvPr/>
        </p:nvPicPr>
        <p:blipFill rotWithShape="1">
          <a:blip r:embed="rId13">
            <a:alphaModFix/>
          </a:blip>
          <a:srcRect/>
          <a:stretch/>
        </p:blipFill>
        <p:spPr>
          <a:xfrm rot="-10250621">
            <a:off x="-3215698" y="9738139"/>
            <a:ext cx="1703579" cy="1137198"/>
          </a:xfrm>
          <a:prstGeom prst="rect">
            <a:avLst/>
          </a:prstGeom>
          <a:noFill/>
          <a:ln>
            <a:noFill/>
          </a:ln>
        </p:spPr>
      </p:pic>
      <p:pic>
        <p:nvPicPr>
          <p:cNvPr id="931" name="Google Shape;931;p70"/>
          <p:cNvPicPr preferRelativeResize="0"/>
          <p:nvPr/>
        </p:nvPicPr>
        <p:blipFill rotWithShape="1">
          <a:blip r:embed="rId14">
            <a:alphaModFix/>
          </a:blip>
          <a:srcRect l="12927" r="19230" b="26803"/>
          <a:stretch/>
        </p:blipFill>
        <p:spPr>
          <a:xfrm>
            <a:off x="7164288" y="144601"/>
            <a:ext cx="1799749" cy="2532466"/>
          </a:xfrm>
          <a:prstGeom prst="rect">
            <a:avLst/>
          </a:prstGeom>
          <a:noFill/>
          <a:ln>
            <a:noFill/>
          </a:ln>
        </p:spPr>
      </p:pic>
      <p:sp>
        <p:nvSpPr>
          <p:cNvPr id="932" name="Google Shape;932;p70"/>
          <p:cNvSpPr/>
          <p:nvPr/>
        </p:nvSpPr>
        <p:spPr>
          <a:xfrm>
            <a:off x="333608" y="2590178"/>
            <a:ext cx="3680975" cy="350059"/>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s-AR" sz="1600" b="1" i="0" u="none" strike="noStrike" cap="none">
                <a:solidFill>
                  <a:srgbClr val="000000"/>
                </a:solidFill>
                <a:latin typeface="Arial"/>
                <a:ea typeface="Arial"/>
                <a:cs typeface="Arial"/>
                <a:sym typeface="Arial"/>
              </a:rPr>
              <a:t>LA RESOLUCIÓN TÉCNICA</a:t>
            </a:r>
            <a:endParaRPr/>
          </a:p>
        </p:txBody>
      </p:sp>
      <p:sp>
        <p:nvSpPr>
          <p:cNvPr id="933" name="Google Shape;933;p70"/>
          <p:cNvSpPr/>
          <p:nvPr/>
        </p:nvSpPr>
        <p:spPr>
          <a:xfrm>
            <a:off x="347920" y="3534216"/>
            <a:ext cx="3666663" cy="350059"/>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s-AR" sz="1600" b="1" i="0" u="none" strike="noStrike" cap="none">
                <a:solidFill>
                  <a:srgbClr val="000000"/>
                </a:solidFill>
                <a:latin typeface="Arial"/>
                <a:ea typeface="Arial"/>
                <a:cs typeface="Arial"/>
                <a:sym typeface="Arial"/>
              </a:rPr>
              <a:t>LA PROPUESTA ESPACIAL</a:t>
            </a:r>
            <a:endParaRPr/>
          </a:p>
        </p:txBody>
      </p:sp>
      <p:sp>
        <p:nvSpPr>
          <p:cNvPr id="934" name="Google Shape;934;p70"/>
          <p:cNvSpPr/>
          <p:nvPr/>
        </p:nvSpPr>
        <p:spPr>
          <a:xfrm>
            <a:off x="347920" y="4026550"/>
            <a:ext cx="3666662" cy="338554"/>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s-AR" sz="1600" b="1" i="0" u="none" strike="noStrike" cap="none">
                <a:solidFill>
                  <a:srgbClr val="000000"/>
                </a:solidFill>
                <a:latin typeface="Arial"/>
                <a:ea typeface="Arial"/>
                <a:cs typeface="Arial"/>
                <a:sym typeface="Arial"/>
              </a:rPr>
              <a:t>RELACIÓN OBRA ENTORNO</a:t>
            </a:r>
            <a:endParaRPr/>
          </a:p>
        </p:txBody>
      </p:sp>
      <p:sp>
        <p:nvSpPr>
          <p:cNvPr id="935" name="Google Shape;935;p70"/>
          <p:cNvSpPr/>
          <p:nvPr/>
        </p:nvSpPr>
        <p:spPr>
          <a:xfrm>
            <a:off x="333608" y="1653820"/>
            <a:ext cx="3683013" cy="338555"/>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s-AR" sz="1600" b="1" i="0" u="none" strike="noStrike" cap="none">
                <a:solidFill>
                  <a:srgbClr val="000000"/>
                </a:solidFill>
                <a:latin typeface="Arial"/>
                <a:ea typeface="Arial"/>
                <a:cs typeface="Arial"/>
                <a:sym typeface="Arial"/>
              </a:rPr>
              <a:t>EL COMITENTE</a:t>
            </a:r>
            <a:endParaRPr/>
          </a:p>
        </p:txBody>
      </p:sp>
      <p:sp>
        <p:nvSpPr>
          <p:cNvPr id="936" name="Google Shape;936;p70"/>
          <p:cNvSpPr/>
          <p:nvPr/>
        </p:nvSpPr>
        <p:spPr>
          <a:xfrm>
            <a:off x="335646" y="2102417"/>
            <a:ext cx="3680975" cy="350059"/>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s-AR" sz="1600" b="1" i="0" u="none" strike="noStrike" cap="none">
                <a:solidFill>
                  <a:srgbClr val="000000"/>
                </a:solidFill>
                <a:latin typeface="Arial"/>
                <a:ea typeface="Arial"/>
                <a:cs typeface="Arial"/>
                <a:sym typeface="Arial"/>
              </a:rPr>
              <a:t>LA RESOLUCIÓN FUNCIONAL</a:t>
            </a:r>
            <a:endParaRPr/>
          </a:p>
        </p:txBody>
      </p:sp>
      <p:sp>
        <p:nvSpPr>
          <p:cNvPr id="937" name="Google Shape;937;p70"/>
          <p:cNvSpPr/>
          <p:nvPr/>
        </p:nvSpPr>
        <p:spPr>
          <a:xfrm>
            <a:off x="333608" y="3061241"/>
            <a:ext cx="3680975" cy="350059"/>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s-AR" sz="1600" b="1" i="0" u="none" strike="noStrike" cap="none">
                <a:solidFill>
                  <a:srgbClr val="000000"/>
                </a:solidFill>
                <a:latin typeface="Arial"/>
                <a:ea typeface="Arial"/>
                <a:cs typeface="Arial"/>
                <a:sym typeface="Arial"/>
              </a:rPr>
              <a:t>PLANTEO FORMAL</a:t>
            </a:r>
            <a:endParaRPr/>
          </a:p>
        </p:txBody>
      </p:sp>
      <p:sp>
        <p:nvSpPr>
          <p:cNvPr id="938" name="Google Shape;938;p70"/>
          <p:cNvSpPr/>
          <p:nvPr/>
        </p:nvSpPr>
        <p:spPr>
          <a:xfrm>
            <a:off x="333609" y="789578"/>
            <a:ext cx="3683013" cy="338554"/>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s-AR" sz="1600" b="1" i="0" u="none" strike="noStrike" cap="none">
                <a:solidFill>
                  <a:srgbClr val="000000"/>
                </a:solidFill>
                <a:latin typeface="Arial"/>
                <a:ea typeface="Arial"/>
                <a:cs typeface="Arial"/>
                <a:sym typeface="Arial"/>
              </a:rPr>
              <a:t>UBICACIÓN ESPACIO - TEMPORAL</a:t>
            </a:r>
            <a:endParaRPr/>
          </a:p>
        </p:txBody>
      </p:sp>
      <p:pic>
        <p:nvPicPr>
          <p:cNvPr id="939" name="Google Shape;939;p70"/>
          <p:cNvPicPr preferRelativeResize="0"/>
          <p:nvPr/>
        </p:nvPicPr>
        <p:blipFill rotWithShape="1">
          <a:blip r:embed="rId15">
            <a:alphaModFix/>
          </a:blip>
          <a:srcRect/>
          <a:stretch/>
        </p:blipFill>
        <p:spPr>
          <a:xfrm>
            <a:off x="4184166" y="147635"/>
            <a:ext cx="2843808" cy="2529431"/>
          </a:xfrm>
          <a:prstGeom prst="rect">
            <a:avLst/>
          </a:prstGeom>
          <a:noFill/>
          <a:ln>
            <a:noFill/>
          </a:ln>
        </p:spPr>
      </p:pic>
      <p:pic>
        <p:nvPicPr>
          <p:cNvPr id="940" name="Google Shape;940;p70" descr="Plan Cerdá - Wikiwand"/>
          <p:cNvPicPr preferRelativeResize="0"/>
          <p:nvPr/>
        </p:nvPicPr>
        <p:blipFill rotWithShape="1">
          <a:blip r:embed="rId16">
            <a:alphaModFix/>
          </a:blip>
          <a:srcRect/>
          <a:stretch/>
        </p:blipFill>
        <p:spPr>
          <a:xfrm>
            <a:off x="3544006" y="4590938"/>
            <a:ext cx="3414146" cy="2003713"/>
          </a:xfrm>
          <a:prstGeom prst="rect">
            <a:avLst/>
          </a:prstGeom>
          <a:noFill/>
          <a:ln>
            <a:noFill/>
          </a:ln>
        </p:spPr>
      </p:pic>
      <p:pic>
        <p:nvPicPr>
          <p:cNvPr id="941" name="Google Shape;941;p70"/>
          <p:cNvPicPr preferRelativeResize="0"/>
          <p:nvPr/>
        </p:nvPicPr>
        <p:blipFill rotWithShape="1">
          <a:blip r:embed="rId17">
            <a:alphaModFix/>
          </a:blip>
          <a:srcRect/>
          <a:stretch/>
        </p:blipFill>
        <p:spPr>
          <a:xfrm>
            <a:off x="6563560" y="2797217"/>
            <a:ext cx="2253213" cy="1500674"/>
          </a:xfrm>
          <a:prstGeom prst="rect">
            <a:avLst/>
          </a:prstGeom>
          <a:noFill/>
          <a:ln>
            <a:noFill/>
          </a:ln>
        </p:spPr>
      </p:pic>
      <p:pic>
        <p:nvPicPr>
          <p:cNvPr id="942" name="Google Shape;942;p70"/>
          <p:cNvPicPr preferRelativeResize="0"/>
          <p:nvPr/>
        </p:nvPicPr>
        <p:blipFill rotWithShape="1">
          <a:blip r:embed="rId18">
            <a:alphaModFix/>
          </a:blip>
          <a:srcRect/>
          <a:stretch/>
        </p:blipFill>
        <p:spPr>
          <a:xfrm>
            <a:off x="7326536" y="4420007"/>
            <a:ext cx="1469544" cy="2197448"/>
          </a:xfrm>
          <a:prstGeom prst="rect">
            <a:avLst/>
          </a:prstGeom>
          <a:noFill/>
          <a:ln>
            <a:noFill/>
          </a:ln>
        </p:spPr>
      </p:pic>
      <p:pic>
        <p:nvPicPr>
          <p:cNvPr id="943" name="Google Shape;943;p70"/>
          <p:cNvPicPr preferRelativeResize="0"/>
          <p:nvPr/>
        </p:nvPicPr>
        <p:blipFill rotWithShape="1">
          <a:blip r:embed="rId19">
            <a:alphaModFix/>
          </a:blip>
          <a:srcRect/>
          <a:stretch/>
        </p:blipFill>
        <p:spPr>
          <a:xfrm>
            <a:off x="347920" y="4551990"/>
            <a:ext cx="2602613" cy="1951960"/>
          </a:xfrm>
          <a:prstGeom prst="rect">
            <a:avLst/>
          </a:prstGeom>
          <a:noFill/>
          <a:ln>
            <a:noFill/>
          </a:ln>
        </p:spPr>
      </p:pic>
      <p:pic>
        <p:nvPicPr>
          <p:cNvPr id="944" name="Google Shape;944;p70"/>
          <p:cNvPicPr preferRelativeResize="0"/>
          <p:nvPr/>
        </p:nvPicPr>
        <p:blipFill rotWithShape="1">
          <a:blip r:embed="rId20">
            <a:alphaModFix/>
          </a:blip>
          <a:srcRect/>
          <a:stretch/>
        </p:blipFill>
        <p:spPr>
          <a:xfrm>
            <a:off x="4162465" y="2783145"/>
            <a:ext cx="2253213" cy="1502142"/>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31"/>
                                        </p:tgtEl>
                                        <p:attrNameLst>
                                          <p:attrName>style.visibility</p:attrName>
                                        </p:attrNameLst>
                                      </p:cBhvr>
                                      <p:to>
                                        <p:strVal val="visible"/>
                                      </p:to>
                                    </p:set>
                                    <p:animEffect transition="in" filter="fade">
                                      <p:cBhvr>
                                        <p:cTn id="7" dur="1000"/>
                                        <p:tgtEl>
                                          <p:spTgt spid="931"/>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939"/>
                                        </p:tgtEl>
                                        <p:attrNameLst>
                                          <p:attrName>style.visibility</p:attrName>
                                        </p:attrNameLst>
                                      </p:cBhvr>
                                      <p:to>
                                        <p:strVal val="visible"/>
                                      </p:to>
                                    </p:set>
                                    <p:animEffect transition="in" filter="fade">
                                      <p:cBhvr>
                                        <p:cTn id="11" dur="500"/>
                                        <p:tgtEl>
                                          <p:spTgt spid="939"/>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1" fill="hold" nodeType="clickEffect">
                                  <p:stCondLst>
                                    <p:cond delay="0"/>
                                  </p:stCondLst>
                                  <p:childTnLst>
                                    <p:set>
                                      <p:cBhvr>
                                        <p:cTn id="15" dur="1" fill="hold">
                                          <p:stCondLst>
                                            <p:cond delay="0"/>
                                          </p:stCondLst>
                                        </p:cTn>
                                        <p:tgtEl>
                                          <p:spTgt spid="942"/>
                                        </p:tgtEl>
                                        <p:attrNameLst>
                                          <p:attrName>style.visibility</p:attrName>
                                        </p:attrNameLst>
                                      </p:cBhvr>
                                      <p:to>
                                        <p:strVal val="visible"/>
                                      </p:to>
                                    </p:set>
                                    <p:anim calcmode="lin" valueType="num">
                                      <p:cBhvr additive="base">
                                        <p:cTn id="16" dur="1000"/>
                                        <p:tgtEl>
                                          <p:spTgt spid="94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1" fill="hold" nodeType="clickEffect">
                                  <p:stCondLst>
                                    <p:cond delay="0"/>
                                  </p:stCondLst>
                                  <p:childTnLst>
                                    <p:set>
                                      <p:cBhvr>
                                        <p:cTn id="20" dur="1" fill="hold">
                                          <p:stCondLst>
                                            <p:cond delay="0"/>
                                          </p:stCondLst>
                                        </p:cTn>
                                        <p:tgtEl>
                                          <p:spTgt spid="941"/>
                                        </p:tgtEl>
                                        <p:attrNameLst>
                                          <p:attrName>style.visibility</p:attrName>
                                        </p:attrNameLst>
                                      </p:cBhvr>
                                      <p:to>
                                        <p:strVal val="visible"/>
                                      </p:to>
                                    </p:set>
                                    <p:anim calcmode="lin" valueType="num">
                                      <p:cBhvr additive="base">
                                        <p:cTn id="21" dur="1000"/>
                                        <p:tgtEl>
                                          <p:spTgt spid="941"/>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nodeType="clickEffect">
                                  <p:stCondLst>
                                    <p:cond delay="0"/>
                                  </p:stCondLst>
                                  <p:childTnLst>
                                    <p:set>
                                      <p:cBhvr>
                                        <p:cTn id="25" dur="1" fill="hold">
                                          <p:stCondLst>
                                            <p:cond delay="0"/>
                                          </p:stCondLst>
                                        </p:cTn>
                                        <p:tgtEl>
                                          <p:spTgt spid="938"/>
                                        </p:tgtEl>
                                        <p:attrNameLst>
                                          <p:attrName>style.visibility</p:attrName>
                                        </p:attrNameLst>
                                      </p:cBhvr>
                                      <p:to>
                                        <p:strVal val="visible"/>
                                      </p:to>
                                    </p:set>
                                    <p:anim calcmode="lin" valueType="num">
                                      <p:cBhvr additive="base">
                                        <p:cTn id="26" dur="1000"/>
                                        <p:tgtEl>
                                          <p:spTgt spid="938"/>
                                        </p:tgtEl>
                                        <p:attrNameLst>
                                          <p:attrName>ppt_x</p:attrName>
                                        </p:attrNameLst>
                                      </p:cBhvr>
                                      <p:tavLst>
                                        <p:tav tm="0">
                                          <p:val>
                                            <p:strVal val="#ppt_x-1"/>
                                          </p:val>
                                        </p:tav>
                                        <p:tav tm="100000">
                                          <p:val>
                                            <p:strVal val="#ppt_x"/>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935"/>
                                        </p:tgtEl>
                                        <p:attrNameLst>
                                          <p:attrName>style.visibility</p:attrName>
                                        </p:attrNameLst>
                                      </p:cBhvr>
                                      <p:to>
                                        <p:strVal val="visible"/>
                                      </p:to>
                                    </p:set>
                                    <p:anim calcmode="lin" valueType="num">
                                      <p:cBhvr additive="base">
                                        <p:cTn id="31" dur="1000"/>
                                        <p:tgtEl>
                                          <p:spTgt spid="935"/>
                                        </p:tgtEl>
                                        <p:attrNameLst>
                                          <p:attrName>ppt_x</p:attrName>
                                        </p:attrNameLst>
                                      </p:cBhvr>
                                      <p:tavLst>
                                        <p:tav tm="0">
                                          <p:val>
                                            <p:strVal val="#ppt_x-1"/>
                                          </p:val>
                                        </p:tav>
                                        <p:tav tm="100000">
                                          <p:val>
                                            <p:strVal val="#ppt_x"/>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nodeType="clickEffect">
                                  <p:stCondLst>
                                    <p:cond delay="0"/>
                                  </p:stCondLst>
                                  <p:childTnLst>
                                    <p:set>
                                      <p:cBhvr>
                                        <p:cTn id="35" dur="1" fill="hold">
                                          <p:stCondLst>
                                            <p:cond delay="0"/>
                                          </p:stCondLst>
                                        </p:cTn>
                                        <p:tgtEl>
                                          <p:spTgt spid="936"/>
                                        </p:tgtEl>
                                        <p:attrNameLst>
                                          <p:attrName>style.visibility</p:attrName>
                                        </p:attrNameLst>
                                      </p:cBhvr>
                                      <p:to>
                                        <p:strVal val="visible"/>
                                      </p:to>
                                    </p:set>
                                    <p:anim calcmode="lin" valueType="num">
                                      <p:cBhvr additive="base">
                                        <p:cTn id="36" dur="1000"/>
                                        <p:tgtEl>
                                          <p:spTgt spid="936"/>
                                        </p:tgtEl>
                                        <p:attrNameLst>
                                          <p:attrName>ppt_x</p:attrName>
                                        </p:attrNameLst>
                                      </p:cBhvr>
                                      <p:tavLst>
                                        <p:tav tm="0">
                                          <p:val>
                                            <p:strVal val="#ppt_x-1"/>
                                          </p:val>
                                        </p:tav>
                                        <p:tav tm="100000">
                                          <p:val>
                                            <p:strVal val="#ppt_x"/>
                                          </p:val>
                                        </p:tav>
                                      </p:tavLst>
                                    </p:anim>
                                  </p:childTnLst>
                                </p:cTn>
                              </p:par>
                            </p:childTnLst>
                          </p:cTn>
                        </p:par>
                        <p:par>
                          <p:cTn id="37" fill="hold">
                            <p:stCondLst>
                              <p:cond delay="1000"/>
                            </p:stCondLst>
                            <p:childTnLst>
                              <p:par>
                                <p:cTn id="38" presetID="10" presetClass="entr" presetSubtype="0" fill="hold" nodeType="afterEffect">
                                  <p:stCondLst>
                                    <p:cond delay="0"/>
                                  </p:stCondLst>
                                  <p:childTnLst>
                                    <p:set>
                                      <p:cBhvr>
                                        <p:cTn id="39" dur="1" fill="hold">
                                          <p:stCondLst>
                                            <p:cond delay="0"/>
                                          </p:stCondLst>
                                        </p:cTn>
                                        <p:tgtEl>
                                          <p:spTgt spid="944"/>
                                        </p:tgtEl>
                                        <p:attrNameLst>
                                          <p:attrName>style.visibility</p:attrName>
                                        </p:attrNameLst>
                                      </p:cBhvr>
                                      <p:to>
                                        <p:strVal val="visible"/>
                                      </p:to>
                                    </p:set>
                                    <p:animEffect transition="in" filter="fade">
                                      <p:cBhvr>
                                        <p:cTn id="40" dur="1000"/>
                                        <p:tgtEl>
                                          <p:spTgt spid="944"/>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nodeType="clickEffect">
                                  <p:stCondLst>
                                    <p:cond delay="0"/>
                                  </p:stCondLst>
                                  <p:childTnLst>
                                    <p:set>
                                      <p:cBhvr>
                                        <p:cTn id="44" dur="1" fill="hold">
                                          <p:stCondLst>
                                            <p:cond delay="0"/>
                                          </p:stCondLst>
                                        </p:cTn>
                                        <p:tgtEl>
                                          <p:spTgt spid="932"/>
                                        </p:tgtEl>
                                        <p:attrNameLst>
                                          <p:attrName>style.visibility</p:attrName>
                                        </p:attrNameLst>
                                      </p:cBhvr>
                                      <p:to>
                                        <p:strVal val="visible"/>
                                      </p:to>
                                    </p:set>
                                    <p:anim calcmode="lin" valueType="num">
                                      <p:cBhvr additive="base">
                                        <p:cTn id="45" dur="1000"/>
                                        <p:tgtEl>
                                          <p:spTgt spid="932"/>
                                        </p:tgtEl>
                                        <p:attrNameLst>
                                          <p:attrName>ppt_x</p:attrName>
                                        </p:attrNameLst>
                                      </p:cBhvr>
                                      <p:tavLst>
                                        <p:tav tm="0">
                                          <p:val>
                                            <p:strVal val="#ppt_x-1"/>
                                          </p:val>
                                        </p:tav>
                                        <p:tav tm="100000">
                                          <p:val>
                                            <p:strVal val="#ppt_x"/>
                                          </p:val>
                                        </p:tav>
                                      </p:tavLst>
                                    </p:anim>
                                  </p:childTnLst>
                                </p:cTn>
                              </p:par>
                            </p:childTnLst>
                          </p:cTn>
                        </p:par>
                        <p:par>
                          <p:cTn id="46" fill="hold">
                            <p:stCondLst>
                              <p:cond delay="1000"/>
                            </p:stCondLst>
                            <p:childTnLst>
                              <p:par>
                                <p:cTn id="47" presetID="10" presetClass="entr" presetSubtype="0" fill="hold" nodeType="afterEffect">
                                  <p:stCondLst>
                                    <p:cond delay="0"/>
                                  </p:stCondLst>
                                  <p:childTnLst>
                                    <p:set>
                                      <p:cBhvr>
                                        <p:cTn id="48" dur="1" fill="hold">
                                          <p:stCondLst>
                                            <p:cond delay="0"/>
                                          </p:stCondLst>
                                        </p:cTn>
                                        <p:tgtEl>
                                          <p:spTgt spid="943"/>
                                        </p:tgtEl>
                                        <p:attrNameLst>
                                          <p:attrName>style.visibility</p:attrName>
                                        </p:attrNameLst>
                                      </p:cBhvr>
                                      <p:to>
                                        <p:strVal val="visible"/>
                                      </p:to>
                                    </p:set>
                                    <p:animEffect transition="in" filter="fade">
                                      <p:cBhvr>
                                        <p:cTn id="49" dur="1000"/>
                                        <p:tgtEl>
                                          <p:spTgt spid="943"/>
                                        </p:tgtEl>
                                      </p:cBhvr>
                                    </p:animEffect>
                                  </p:childTnLst>
                                </p:cTn>
                              </p:par>
                            </p:childTnLst>
                          </p:cTn>
                        </p:par>
                      </p:childTnLst>
                    </p:cTn>
                  </p:par>
                  <p:par>
                    <p:cTn id="50" fill="hold">
                      <p:stCondLst>
                        <p:cond delay="indefinite"/>
                      </p:stCondLst>
                      <p:childTnLst>
                        <p:par>
                          <p:cTn id="51" fill="hold">
                            <p:stCondLst>
                              <p:cond delay="0"/>
                            </p:stCondLst>
                            <p:childTnLst>
                              <p:par>
                                <p:cTn id="52" presetID="2" presetClass="entr" presetSubtype="8" fill="hold" nodeType="clickEffect">
                                  <p:stCondLst>
                                    <p:cond delay="0"/>
                                  </p:stCondLst>
                                  <p:childTnLst>
                                    <p:set>
                                      <p:cBhvr>
                                        <p:cTn id="53" dur="1" fill="hold">
                                          <p:stCondLst>
                                            <p:cond delay="0"/>
                                          </p:stCondLst>
                                        </p:cTn>
                                        <p:tgtEl>
                                          <p:spTgt spid="937"/>
                                        </p:tgtEl>
                                        <p:attrNameLst>
                                          <p:attrName>style.visibility</p:attrName>
                                        </p:attrNameLst>
                                      </p:cBhvr>
                                      <p:to>
                                        <p:strVal val="visible"/>
                                      </p:to>
                                    </p:set>
                                    <p:anim calcmode="lin" valueType="num">
                                      <p:cBhvr additive="base">
                                        <p:cTn id="54" dur="1000"/>
                                        <p:tgtEl>
                                          <p:spTgt spid="937"/>
                                        </p:tgtEl>
                                        <p:attrNameLst>
                                          <p:attrName>ppt_x</p:attrName>
                                        </p:attrNameLst>
                                      </p:cBhvr>
                                      <p:tavLst>
                                        <p:tav tm="0">
                                          <p:val>
                                            <p:strVal val="#ppt_x-1"/>
                                          </p:val>
                                        </p:tav>
                                        <p:tav tm="100000">
                                          <p:val>
                                            <p:strVal val="#ppt_x"/>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8" fill="hold" nodeType="clickEffect">
                                  <p:stCondLst>
                                    <p:cond delay="0"/>
                                  </p:stCondLst>
                                  <p:childTnLst>
                                    <p:set>
                                      <p:cBhvr>
                                        <p:cTn id="58" dur="1" fill="hold">
                                          <p:stCondLst>
                                            <p:cond delay="0"/>
                                          </p:stCondLst>
                                        </p:cTn>
                                        <p:tgtEl>
                                          <p:spTgt spid="933"/>
                                        </p:tgtEl>
                                        <p:attrNameLst>
                                          <p:attrName>style.visibility</p:attrName>
                                        </p:attrNameLst>
                                      </p:cBhvr>
                                      <p:to>
                                        <p:strVal val="visible"/>
                                      </p:to>
                                    </p:set>
                                    <p:anim calcmode="lin" valueType="num">
                                      <p:cBhvr additive="base">
                                        <p:cTn id="59" dur="1000"/>
                                        <p:tgtEl>
                                          <p:spTgt spid="933"/>
                                        </p:tgtEl>
                                        <p:attrNameLst>
                                          <p:attrName>ppt_x</p:attrName>
                                        </p:attrNameLst>
                                      </p:cBhvr>
                                      <p:tavLst>
                                        <p:tav tm="0">
                                          <p:val>
                                            <p:strVal val="#ppt_x-1"/>
                                          </p:val>
                                        </p:tav>
                                        <p:tav tm="100000">
                                          <p:val>
                                            <p:strVal val="#ppt_x"/>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8" fill="hold" nodeType="clickEffect">
                                  <p:stCondLst>
                                    <p:cond delay="0"/>
                                  </p:stCondLst>
                                  <p:childTnLst>
                                    <p:set>
                                      <p:cBhvr>
                                        <p:cTn id="63" dur="1" fill="hold">
                                          <p:stCondLst>
                                            <p:cond delay="0"/>
                                          </p:stCondLst>
                                        </p:cTn>
                                        <p:tgtEl>
                                          <p:spTgt spid="934"/>
                                        </p:tgtEl>
                                        <p:attrNameLst>
                                          <p:attrName>style.visibility</p:attrName>
                                        </p:attrNameLst>
                                      </p:cBhvr>
                                      <p:to>
                                        <p:strVal val="visible"/>
                                      </p:to>
                                    </p:set>
                                    <p:anim calcmode="lin" valueType="num">
                                      <p:cBhvr additive="base">
                                        <p:cTn id="64" dur="1000"/>
                                        <p:tgtEl>
                                          <p:spTgt spid="934"/>
                                        </p:tgtEl>
                                        <p:attrNameLst>
                                          <p:attrName>ppt_x</p:attrName>
                                        </p:attrNameLst>
                                      </p:cBhvr>
                                      <p:tavLst>
                                        <p:tav tm="0">
                                          <p:val>
                                            <p:strVal val="#ppt_x-1"/>
                                          </p:val>
                                        </p:tav>
                                        <p:tav tm="100000">
                                          <p:val>
                                            <p:strVal val="#ppt_x"/>
                                          </p:val>
                                        </p:tav>
                                      </p:tavLst>
                                    </p:anim>
                                  </p:childTnLst>
                                </p:cTn>
                              </p:par>
                            </p:childTnLst>
                          </p:cTn>
                        </p:par>
                        <p:par>
                          <p:cTn id="65" fill="hold">
                            <p:stCondLst>
                              <p:cond delay="1000"/>
                            </p:stCondLst>
                            <p:childTnLst>
                              <p:par>
                                <p:cTn id="66" presetID="10" presetClass="entr" presetSubtype="0" fill="hold" nodeType="afterEffect">
                                  <p:stCondLst>
                                    <p:cond delay="0"/>
                                  </p:stCondLst>
                                  <p:childTnLst>
                                    <p:set>
                                      <p:cBhvr>
                                        <p:cTn id="67" dur="1" fill="hold">
                                          <p:stCondLst>
                                            <p:cond delay="0"/>
                                          </p:stCondLst>
                                        </p:cTn>
                                        <p:tgtEl>
                                          <p:spTgt spid="940"/>
                                        </p:tgtEl>
                                        <p:attrNameLst>
                                          <p:attrName>style.visibility</p:attrName>
                                        </p:attrNameLst>
                                      </p:cBhvr>
                                      <p:to>
                                        <p:strVal val="visible"/>
                                      </p:to>
                                    </p:set>
                                    <p:animEffect transition="in" filter="fade">
                                      <p:cBhvr>
                                        <p:cTn id="68" dur="1000"/>
                                        <p:tgtEl>
                                          <p:spTgt spid="9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Shape 949"/>
        <p:cNvGrpSpPr/>
        <p:nvPr/>
      </p:nvGrpSpPr>
      <p:grpSpPr>
        <a:xfrm>
          <a:off x="0" y="0"/>
          <a:ext cx="0" cy="0"/>
          <a:chOff x="0" y="0"/>
          <a:chExt cx="0" cy="0"/>
        </a:xfrm>
      </p:grpSpPr>
      <p:sp>
        <p:nvSpPr>
          <p:cNvPr id="950" name="Google Shape;950;p71"/>
          <p:cNvSpPr/>
          <p:nvPr/>
        </p:nvSpPr>
        <p:spPr>
          <a:xfrm>
            <a:off x="1931988" y="2919413"/>
            <a:ext cx="9144000" cy="457200"/>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Arial"/>
              <a:ea typeface="Arial"/>
              <a:cs typeface="Arial"/>
              <a:sym typeface="Arial"/>
            </a:endParaRPr>
          </a:p>
        </p:txBody>
      </p:sp>
      <p:sp>
        <p:nvSpPr>
          <p:cNvPr id="951" name="Google Shape;951;p71"/>
          <p:cNvSpPr/>
          <p:nvPr/>
        </p:nvSpPr>
        <p:spPr>
          <a:xfrm>
            <a:off x="333608" y="1970847"/>
            <a:ext cx="9180512" cy="646331"/>
          </a:xfrm>
          <a:prstGeom prst="rect">
            <a:avLst/>
          </a:prstGeom>
          <a:solidFill>
            <a:srgbClr val="101516"/>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1800"/>
              <a:buFont typeface="Arial"/>
              <a:buNone/>
            </a:pPr>
            <a:r>
              <a:rPr lang="es-AR" sz="1800" b="0" i="0" u="none" strike="noStrike" cap="none">
                <a:solidFill>
                  <a:srgbClr val="FFFFFF"/>
                </a:solidFill>
                <a:latin typeface="Arial"/>
                <a:ea typeface="Arial"/>
                <a:cs typeface="Arial"/>
                <a:sym typeface="Arial"/>
              </a:rPr>
              <a:t>   </a:t>
            </a:r>
            <a:r>
              <a:rPr lang="es-AR" sz="1800" b="1" i="0" u="none" strike="noStrike" cap="none">
                <a:solidFill>
                  <a:srgbClr val="FFFFFF"/>
                </a:solidFill>
                <a:latin typeface="Arial"/>
                <a:ea typeface="Arial"/>
                <a:cs typeface="Arial"/>
                <a:sym typeface="Arial"/>
              </a:rPr>
              <a:t>EL COMITENTE</a:t>
            </a:r>
            <a:endParaRPr/>
          </a:p>
          <a:p>
            <a:pPr marL="0" marR="0" lvl="0" indent="0" algn="l" rtl="0">
              <a:lnSpc>
                <a:spcPct val="100000"/>
              </a:lnSpc>
              <a:spcBef>
                <a:spcPts val="0"/>
              </a:spcBef>
              <a:spcAft>
                <a:spcPts val="0"/>
              </a:spcAft>
              <a:buClr>
                <a:srgbClr val="FFFFFF"/>
              </a:buClr>
              <a:buSzPts val="1800"/>
              <a:buFont typeface="Arial"/>
              <a:buNone/>
            </a:pPr>
            <a:r>
              <a:rPr lang="es-AR" sz="1800" b="1" i="0" u="none" strike="noStrike" cap="none">
                <a:solidFill>
                  <a:srgbClr val="FFFFFF"/>
                </a:solidFill>
                <a:latin typeface="Arial"/>
                <a:ea typeface="Arial"/>
                <a:cs typeface="Arial"/>
                <a:sym typeface="Arial"/>
              </a:rPr>
              <a:t>   Su rol social.  Los requerimientos a los que la arquitectura brinda respuesta</a:t>
            </a:r>
            <a:endParaRPr/>
          </a:p>
        </p:txBody>
      </p:sp>
      <p:sp>
        <p:nvSpPr>
          <p:cNvPr id="952" name="Google Shape;952;p71"/>
          <p:cNvSpPr/>
          <p:nvPr/>
        </p:nvSpPr>
        <p:spPr>
          <a:xfrm>
            <a:off x="333608" y="348540"/>
            <a:ext cx="9180512" cy="646331"/>
          </a:xfrm>
          <a:prstGeom prst="rect">
            <a:avLst/>
          </a:prstGeom>
          <a:solidFill>
            <a:srgbClr val="101516"/>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1800"/>
              <a:buFont typeface="Arial"/>
              <a:buNone/>
            </a:pPr>
            <a:r>
              <a:rPr lang="es-AR" sz="1800" b="0" i="0" u="none" strike="noStrike" cap="none">
                <a:solidFill>
                  <a:srgbClr val="FFFFFF"/>
                </a:solidFill>
                <a:latin typeface="Arial"/>
                <a:ea typeface="Arial"/>
                <a:cs typeface="Arial"/>
                <a:sym typeface="Arial"/>
              </a:rPr>
              <a:t>   </a:t>
            </a:r>
            <a:r>
              <a:rPr lang="es-AR" sz="1800" b="1" i="0" u="none" strike="noStrike" cap="none">
                <a:solidFill>
                  <a:srgbClr val="FFFFFF"/>
                </a:solidFill>
                <a:latin typeface="Arial"/>
                <a:ea typeface="Arial"/>
                <a:cs typeface="Arial"/>
                <a:sym typeface="Arial"/>
              </a:rPr>
              <a:t>UBICACIÓN ESPACIO - TEMPORAL</a:t>
            </a:r>
            <a:endParaRPr sz="1800" b="1" i="0" u="none" strike="noStrike" cap="none">
              <a:solidFill>
                <a:srgbClr val="FFFFFF"/>
              </a:solidFill>
              <a:latin typeface="Arial"/>
              <a:ea typeface="Arial"/>
              <a:cs typeface="Arial"/>
              <a:sym typeface="Arial"/>
            </a:endParaRPr>
          </a:p>
          <a:p>
            <a:pPr marL="0" marR="0" lvl="0" indent="0" algn="l" rtl="0">
              <a:lnSpc>
                <a:spcPct val="100000"/>
              </a:lnSpc>
              <a:spcBef>
                <a:spcPts val="0"/>
              </a:spcBef>
              <a:spcAft>
                <a:spcPts val="0"/>
              </a:spcAft>
              <a:buClr>
                <a:srgbClr val="FFFFFF"/>
              </a:buClr>
              <a:buSzPts val="1800"/>
              <a:buFont typeface="Arial"/>
              <a:buNone/>
            </a:pPr>
            <a:r>
              <a:rPr lang="es-AR" sz="1800" b="1" i="0" u="none" strike="noStrike" cap="none">
                <a:solidFill>
                  <a:srgbClr val="FFFFFF"/>
                </a:solidFill>
                <a:latin typeface="Arial"/>
                <a:ea typeface="Arial"/>
                <a:cs typeface="Arial"/>
                <a:sym typeface="Arial"/>
              </a:rPr>
              <a:t>   </a:t>
            </a:r>
            <a:endParaRPr/>
          </a:p>
        </p:txBody>
      </p:sp>
      <p:sp>
        <p:nvSpPr>
          <p:cNvPr id="953" name="Google Shape;953;p71"/>
          <p:cNvSpPr/>
          <p:nvPr/>
        </p:nvSpPr>
        <p:spPr>
          <a:xfrm>
            <a:off x="333608" y="1158150"/>
            <a:ext cx="9180512" cy="646331"/>
          </a:xfrm>
          <a:prstGeom prst="rect">
            <a:avLst/>
          </a:prstGeom>
          <a:solidFill>
            <a:srgbClr val="101516"/>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1800"/>
              <a:buFont typeface="Arial"/>
              <a:buNone/>
            </a:pPr>
            <a:r>
              <a:rPr lang="es-AR" sz="1800" b="0" i="0" u="none" strike="noStrike" cap="none">
                <a:solidFill>
                  <a:srgbClr val="FFFFFF"/>
                </a:solidFill>
                <a:latin typeface="Arial"/>
                <a:ea typeface="Arial"/>
                <a:cs typeface="Arial"/>
                <a:sym typeface="Arial"/>
              </a:rPr>
              <a:t>   </a:t>
            </a:r>
            <a:r>
              <a:rPr lang="es-AR" sz="1800" b="1" i="0" u="none" strike="noStrike" cap="none">
                <a:solidFill>
                  <a:srgbClr val="FFFFFF"/>
                </a:solidFill>
                <a:latin typeface="Arial"/>
                <a:ea typeface="Arial"/>
                <a:cs typeface="Arial"/>
                <a:sym typeface="Arial"/>
              </a:rPr>
              <a:t>EL AUTOR Y SU CONTEXTO</a:t>
            </a:r>
            <a:endParaRPr sz="1800" b="1" i="0" u="none" strike="noStrike" cap="none">
              <a:solidFill>
                <a:srgbClr val="FFFFFF"/>
              </a:solidFill>
              <a:latin typeface="Arial"/>
              <a:ea typeface="Arial"/>
              <a:cs typeface="Arial"/>
              <a:sym typeface="Arial"/>
            </a:endParaRPr>
          </a:p>
          <a:p>
            <a:pPr marL="0" marR="0" lvl="0" indent="0" algn="l" rtl="0">
              <a:lnSpc>
                <a:spcPct val="100000"/>
              </a:lnSpc>
              <a:spcBef>
                <a:spcPts val="0"/>
              </a:spcBef>
              <a:spcAft>
                <a:spcPts val="0"/>
              </a:spcAft>
              <a:buClr>
                <a:srgbClr val="FFFFFF"/>
              </a:buClr>
              <a:buSzPts val="1800"/>
              <a:buFont typeface="Arial"/>
              <a:buNone/>
            </a:pPr>
            <a:r>
              <a:rPr lang="es-AR" sz="1800" b="1" i="0" u="none" strike="noStrike" cap="none">
                <a:solidFill>
                  <a:srgbClr val="FFFFFF"/>
                </a:solidFill>
                <a:latin typeface="Arial"/>
                <a:ea typeface="Arial"/>
                <a:cs typeface="Arial"/>
                <a:sym typeface="Arial"/>
              </a:rPr>
              <a:t>   </a:t>
            </a:r>
            <a:endParaRPr/>
          </a:p>
        </p:txBody>
      </p:sp>
      <p:sp>
        <p:nvSpPr>
          <p:cNvPr id="954" name="Google Shape;954;p71"/>
          <p:cNvSpPr/>
          <p:nvPr/>
        </p:nvSpPr>
        <p:spPr>
          <a:xfrm>
            <a:off x="333608" y="2780728"/>
            <a:ext cx="9180512" cy="646331"/>
          </a:xfrm>
          <a:prstGeom prst="rect">
            <a:avLst/>
          </a:prstGeom>
          <a:solidFill>
            <a:srgbClr val="101516"/>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1800"/>
              <a:buFont typeface="Arial"/>
              <a:buNone/>
            </a:pPr>
            <a:r>
              <a:rPr lang="es-AR" sz="1800" b="0" i="0" u="none" strike="noStrike" cap="none">
                <a:solidFill>
                  <a:srgbClr val="FFFFFF"/>
                </a:solidFill>
                <a:latin typeface="Arial"/>
                <a:ea typeface="Arial"/>
                <a:cs typeface="Arial"/>
                <a:sym typeface="Arial"/>
              </a:rPr>
              <a:t>   </a:t>
            </a:r>
            <a:r>
              <a:rPr lang="es-AR" sz="1800" b="1" i="0" u="none" strike="noStrike" cap="none">
                <a:solidFill>
                  <a:srgbClr val="FFFFFF"/>
                </a:solidFill>
                <a:latin typeface="Arial"/>
                <a:ea typeface="Arial"/>
                <a:cs typeface="Arial"/>
                <a:sym typeface="Arial"/>
              </a:rPr>
              <a:t>LA RESOLUCIÓN FUNCIONAL</a:t>
            </a:r>
            <a:endParaRPr sz="1800" b="1" i="0" u="none" strike="noStrike" cap="none">
              <a:solidFill>
                <a:srgbClr val="FFFFFF"/>
              </a:solidFill>
              <a:latin typeface="Arial"/>
              <a:ea typeface="Arial"/>
              <a:cs typeface="Arial"/>
              <a:sym typeface="Arial"/>
            </a:endParaRPr>
          </a:p>
          <a:p>
            <a:pPr marL="0" marR="0" lvl="0" indent="0" algn="l" rtl="0">
              <a:lnSpc>
                <a:spcPct val="100000"/>
              </a:lnSpc>
              <a:spcBef>
                <a:spcPts val="0"/>
              </a:spcBef>
              <a:spcAft>
                <a:spcPts val="0"/>
              </a:spcAft>
              <a:buClr>
                <a:srgbClr val="FFFFFF"/>
              </a:buClr>
              <a:buSzPts val="1800"/>
              <a:buFont typeface="Arial"/>
              <a:buNone/>
            </a:pPr>
            <a:r>
              <a:rPr lang="es-AR" sz="1800" b="1" i="0" u="none" strike="noStrike" cap="none">
                <a:solidFill>
                  <a:srgbClr val="FFFFFF"/>
                </a:solidFill>
                <a:latin typeface="Arial"/>
                <a:ea typeface="Arial"/>
                <a:cs typeface="Arial"/>
                <a:sym typeface="Arial"/>
              </a:rPr>
              <a:t>   Las prácticas sociales / individuales previstas</a:t>
            </a:r>
            <a:endParaRPr/>
          </a:p>
        </p:txBody>
      </p:sp>
      <p:sp>
        <p:nvSpPr>
          <p:cNvPr id="955" name="Google Shape;955;p71"/>
          <p:cNvSpPr/>
          <p:nvPr/>
        </p:nvSpPr>
        <p:spPr>
          <a:xfrm>
            <a:off x="333608" y="3623995"/>
            <a:ext cx="9180512" cy="646331"/>
          </a:xfrm>
          <a:prstGeom prst="rect">
            <a:avLst/>
          </a:prstGeom>
          <a:solidFill>
            <a:srgbClr val="101516"/>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1800"/>
              <a:buFont typeface="Arial"/>
              <a:buNone/>
            </a:pPr>
            <a:r>
              <a:rPr lang="es-AR" sz="1800" b="0" i="0" u="none" strike="noStrike" cap="none">
                <a:solidFill>
                  <a:srgbClr val="FFFFFF"/>
                </a:solidFill>
                <a:latin typeface="Arial"/>
                <a:ea typeface="Arial"/>
                <a:cs typeface="Arial"/>
                <a:sym typeface="Arial"/>
              </a:rPr>
              <a:t>   </a:t>
            </a:r>
            <a:r>
              <a:rPr lang="es-AR" sz="1800" b="1" i="0" u="none" strike="noStrike" cap="none">
                <a:solidFill>
                  <a:srgbClr val="FFFFFF"/>
                </a:solidFill>
                <a:latin typeface="Arial"/>
                <a:ea typeface="Arial"/>
                <a:cs typeface="Arial"/>
                <a:sym typeface="Arial"/>
              </a:rPr>
              <a:t>LA RESOLUCIÓN TÉCNICA</a:t>
            </a:r>
            <a:endParaRPr sz="1800" b="1" i="0" u="none" strike="noStrike" cap="none">
              <a:solidFill>
                <a:srgbClr val="FFFFFF"/>
              </a:solidFill>
              <a:latin typeface="Arial"/>
              <a:ea typeface="Arial"/>
              <a:cs typeface="Arial"/>
              <a:sym typeface="Arial"/>
            </a:endParaRPr>
          </a:p>
          <a:p>
            <a:pPr marL="0" marR="0" lvl="0" indent="0" algn="l" rtl="0">
              <a:lnSpc>
                <a:spcPct val="100000"/>
              </a:lnSpc>
              <a:spcBef>
                <a:spcPts val="0"/>
              </a:spcBef>
              <a:spcAft>
                <a:spcPts val="0"/>
              </a:spcAft>
              <a:buClr>
                <a:srgbClr val="FFFFFF"/>
              </a:buClr>
              <a:buSzPts val="1800"/>
              <a:buFont typeface="Arial"/>
              <a:buNone/>
            </a:pPr>
            <a:r>
              <a:rPr lang="es-AR" sz="1800" b="1" i="0" u="none" strike="noStrike" cap="none">
                <a:solidFill>
                  <a:srgbClr val="FFFFFF"/>
                </a:solidFill>
                <a:latin typeface="Arial"/>
                <a:ea typeface="Arial"/>
                <a:cs typeface="Arial"/>
                <a:sym typeface="Arial"/>
              </a:rPr>
              <a:t>   </a:t>
            </a:r>
            <a:endParaRPr/>
          </a:p>
        </p:txBody>
      </p:sp>
      <p:sp>
        <p:nvSpPr>
          <p:cNvPr id="956" name="Google Shape;956;p71"/>
          <p:cNvSpPr/>
          <p:nvPr/>
        </p:nvSpPr>
        <p:spPr>
          <a:xfrm>
            <a:off x="324438" y="4446364"/>
            <a:ext cx="9180512" cy="646331"/>
          </a:xfrm>
          <a:prstGeom prst="rect">
            <a:avLst/>
          </a:prstGeom>
          <a:solidFill>
            <a:srgbClr val="101516"/>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1800"/>
              <a:buFont typeface="Arial"/>
              <a:buNone/>
            </a:pPr>
            <a:r>
              <a:rPr lang="es-AR" sz="1800" b="0" i="0" u="none" strike="noStrike" cap="none">
                <a:solidFill>
                  <a:srgbClr val="FFFFFF"/>
                </a:solidFill>
                <a:latin typeface="Arial"/>
                <a:ea typeface="Arial"/>
                <a:cs typeface="Arial"/>
                <a:sym typeface="Arial"/>
              </a:rPr>
              <a:t>   </a:t>
            </a:r>
            <a:r>
              <a:rPr lang="es-AR" sz="1800" b="1" i="0" u="none" strike="noStrike" cap="none">
                <a:solidFill>
                  <a:srgbClr val="FFFFFF"/>
                </a:solidFill>
                <a:latin typeface="Arial"/>
                <a:ea typeface="Arial"/>
                <a:cs typeface="Arial"/>
                <a:sym typeface="Arial"/>
              </a:rPr>
              <a:t>EL PLANTEO FORMAL</a:t>
            </a:r>
            <a:endParaRPr/>
          </a:p>
          <a:p>
            <a:pPr marL="0" marR="0" lvl="0" indent="0" algn="l" rtl="0">
              <a:lnSpc>
                <a:spcPct val="100000"/>
              </a:lnSpc>
              <a:spcBef>
                <a:spcPts val="0"/>
              </a:spcBef>
              <a:spcAft>
                <a:spcPts val="0"/>
              </a:spcAft>
              <a:buClr>
                <a:srgbClr val="FFFFFF"/>
              </a:buClr>
              <a:buSzPts val="1800"/>
              <a:buFont typeface="Arial"/>
              <a:buNone/>
            </a:pPr>
            <a:r>
              <a:rPr lang="es-AR" sz="1800" b="1" i="0" u="none" strike="noStrike" cap="none">
                <a:solidFill>
                  <a:srgbClr val="FFFFFF"/>
                </a:solidFill>
                <a:latin typeface="Arial"/>
                <a:ea typeface="Arial"/>
                <a:cs typeface="Arial"/>
                <a:sym typeface="Arial"/>
              </a:rPr>
              <a:t>   Aspectos expresivos / significativos</a:t>
            </a:r>
            <a:endParaRPr sz="1800" b="1" i="0" u="none" strike="noStrike" cap="none">
              <a:solidFill>
                <a:srgbClr val="FFFFFF"/>
              </a:solidFill>
              <a:latin typeface="Arial"/>
              <a:ea typeface="Arial"/>
              <a:cs typeface="Arial"/>
              <a:sym typeface="Arial"/>
            </a:endParaRPr>
          </a:p>
        </p:txBody>
      </p:sp>
      <p:sp>
        <p:nvSpPr>
          <p:cNvPr id="957" name="Google Shape;957;p71"/>
          <p:cNvSpPr/>
          <p:nvPr/>
        </p:nvSpPr>
        <p:spPr>
          <a:xfrm>
            <a:off x="324438" y="5237849"/>
            <a:ext cx="9180512" cy="646331"/>
          </a:xfrm>
          <a:prstGeom prst="rect">
            <a:avLst/>
          </a:prstGeom>
          <a:solidFill>
            <a:srgbClr val="101516"/>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800"/>
              <a:buFont typeface="Arial"/>
              <a:buNone/>
            </a:pPr>
            <a:r>
              <a:rPr lang="es-AR" sz="1800" b="0" i="0" u="none" strike="noStrike" cap="none">
                <a:solidFill>
                  <a:schemeClr val="lt1"/>
                </a:solidFill>
                <a:latin typeface="Arial"/>
                <a:ea typeface="Arial"/>
                <a:cs typeface="Arial"/>
                <a:sym typeface="Arial"/>
              </a:rPr>
              <a:t>   </a:t>
            </a:r>
            <a:r>
              <a:rPr lang="es-AR" sz="1800" b="1" i="0" u="none" strike="noStrike" cap="none">
                <a:solidFill>
                  <a:schemeClr val="lt1"/>
                </a:solidFill>
                <a:latin typeface="Arial"/>
                <a:ea typeface="Arial"/>
                <a:cs typeface="Arial"/>
                <a:sym typeface="Arial"/>
              </a:rPr>
              <a:t>LA PROPUESTA ESPACIAL</a:t>
            </a:r>
            <a:endParaRPr sz="1800" b="1"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chemeClr val="lt1"/>
              </a:buClr>
              <a:buSzPts val="1800"/>
              <a:buFont typeface="Arial"/>
              <a:buNone/>
            </a:pPr>
            <a:r>
              <a:rPr lang="es-AR" sz="1800" b="1" i="0" u="none" strike="noStrike" cap="none">
                <a:solidFill>
                  <a:schemeClr val="lt1"/>
                </a:solidFill>
                <a:latin typeface="Arial"/>
                <a:ea typeface="Arial"/>
                <a:cs typeface="Arial"/>
                <a:sym typeface="Arial"/>
              </a:rPr>
              <a:t>   </a:t>
            </a:r>
            <a:endParaRPr sz="1800" b="1" i="0" u="none" strike="noStrike" cap="none">
              <a:solidFill>
                <a:schemeClr val="lt1"/>
              </a:solidFill>
              <a:latin typeface="Arial"/>
              <a:ea typeface="Arial"/>
              <a:cs typeface="Arial"/>
              <a:sym typeface="Arial"/>
            </a:endParaRPr>
          </a:p>
        </p:txBody>
      </p:sp>
      <p:sp>
        <p:nvSpPr>
          <p:cNvPr id="958" name="Google Shape;958;p71"/>
          <p:cNvSpPr/>
          <p:nvPr/>
        </p:nvSpPr>
        <p:spPr>
          <a:xfrm>
            <a:off x="324438" y="6035575"/>
            <a:ext cx="9180512" cy="646331"/>
          </a:xfrm>
          <a:prstGeom prst="rect">
            <a:avLst/>
          </a:prstGeom>
          <a:solidFill>
            <a:srgbClr val="101516"/>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1800"/>
              <a:buFont typeface="Arial"/>
              <a:buNone/>
            </a:pPr>
            <a:r>
              <a:rPr lang="es-AR" sz="1800" b="0" i="0" u="none" strike="noStrike" cap="none">
                <a:solidFill>
                  <a:srgbClr val="FFFFFF"/>
                </a:solidFill>
                <a:latin typeface="Arial"/>
                <a:ea typeface="Arial"/>
                <a:cs typeface="Arial"/>
                <a:sym typeface="Arial"/>
              </a:rPr>
              <a:t>   </a:t>
            </a:r>
            <a:r>
              <a:rPr lang="es-AR" sz="1800" b="1" i="0" u="none" strike="noStrike" cap="none">
                <a:solidFill>
                  <a:srgbClr val="FFFFFF"/>
                </a:solidFill>
                <a:latin typeface="Arial"/>
                <a:ea typeface="Arial"/>
                <a:cs typeface="Arial"/>
                <a:sym typeface="Arial"/>
              </a:rPr>
              <a:t>RELACIÓN OBRA ENTORNO</a:t>
            </a:r>
            <a:endParaRPr/>
          </a:p>
          <a:p>
            <a:pPr marL="0" marR="0" lvl="0" indent="0" algn="l" rtl="0">
              <a:lnSpc>
                <a:spcPct val="100000"/>
              </a:lnSpc>
              <a:spcBef>
                <a:spcPts val="0"/>
              </a:spcBef>
              <a:spcAft>
                <a:spcPts val="0"/>
              </a:spcAft>
              <a:buClr>
                <a:srgbClr val="FFFFFF"/>
              </a:buClr>
              <a:buSzPts val="1800"/>
              <a:buFont typeface="Arial"/>
              <a:buNone/>
            </a:pPr>
            <a:r>
              <a:rPr lang="es-AR" sz="1800" b="1" i="0" u="none" strike="noStrike" cap="none">
                <a:solidFill>
                  <a:srgbClr val="FFFFFF"/>
                </a:solidFill>
                <a:latin typeface="Arial"/>
                <a:ea typeface="Arial"/>
                <a:cs typeface="Arial"/>
                <a:sym typeface="Arial"/>
              </a:rPr>
              <a:t>   </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62"/>
        <p:cNvGrpSpPr/>
        <p:nvPr/>
      </p:nvGrpSpPr>
      <p:grpSpPr>
        <a:xfrm>
          <a:off x="0" y="0"/>
          <a:ext cx="0" cy="0"/>
          <a:chOff x="0" y="0"/>
          <a:chExt cx="0" cy="0"/>
        </a:xfrm>
      </p:grpSpPr>
      <p:sp>
        <p:nvSpPr>
          <p:cNvPr id="963" name="Google Shape;963;p72"/>
          <p:cNvSpPr/>
          <p:nvPr/>
        </p:nvSpPr>
        <p:spPr>
          <a:xfrm>
            <a:off x="1931988" y="2919413"/>
            <a:ext cx="9144000" cy="457200"/>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Arial"/>
              <a:ea typeface="Arial"/>
              <a:cs typeface="Arial"/>
              <a:sym typeface="Arial"/>
            </a:endParaRPr>
          </a:p>
        </p:txBody>
      </p:sp>
      <p:pic>
        <p:nvPicPr>
          <p:cNvPr id="964" name="Google Shape;964;p72" descr="Caja Postal de Ahorros.Viena.Otto Wagner.1903-1912.(Wikiarquitectura) –  tiovivo creativo"/>
          <p:cNvPicPr preferRelativeResize="0"/>
          <p:nvPr/>
        </p:nvPicPr>
        <p:blipFill rotWithShape="1">
          <a:blip r:embed="rId3">
            <a:alphaModFix/>
          </a:blip>
          <a:srcRect/>
          <a:stretch/>
        </p:blipFill>
        <p:spPr>
          <a:xfrm>
            <a:off x="179511" y="845989"/>
            <a:ext cx="3005473" cy="2171904"/>
          </a:xfrm>
          <a:prstGeom prst="rect">
            <a:avLst/>
          </a:prstGeom>
          <a:noFill/>
          <a:ln>
            <a:noFill/>
          </a:ln>
        </p:spPr>
      </p:pic>
      <p:pic>
        <p:nvPicPr>
          <p:cNvPr id="965" name="Google Shape;965;p72" descr="C:\WINDOWS\TEMP\\msotw9_temp0.jpg"/>
          <p:cNvPicPr preferRelativeResize="0"/>
          <p:nvPr/>
        </p:nvPicPr>
        <p:blipFill rotWithShape="1">
          <a:blip r:embed="rId4">
            <a:alphaModFix/>
          </a:blip>
          <a:srcRect/>
          <a:stretch/>
        </p:blipFill>
        <p:spPr>
          <a:xfrm>
            <a:off x="3333475" y="1150798"/>
            <a:ext cx="3298936" cy="2652564"/>
          </a:xfrm>
          <a:prstGeom prst="rect">
            <a:avLst/>
          </a:prstGeom>
          <a:noFill/>
          <a:ln>
            <a:noFill/>
          </a:ln>
        </p:spPr>
      </p:pic>
      <p:pic>
        <p:nvPicPr>
          <p:cNvPr id="966" name="Google Shape;966;p72"/>
          <p:cNvPicPr preferRelativeResize="0"/>
          <p:nvPr/>
        </p:nvPicPr>
        <p:blipFill rotWithShape="1">
          <a:blip r:embed="rId5">
            <a:alphaModFix/>
          </a:blip>
          <a:srcRect/>
          <a:stretch/>
        </p:blipFill>
        <p:spPr>
          <a:xfrm>
            <a:off x="5096768" y="4447456"/>
            <a:ext cx="3071285" cy="2170398"/>
          </a:xfrm>
          <a:prstGeom prst="rect">
            <a:avLst/>
          </a:prstGeom>
          <a:noFill/>
          <a:ln>
            <a:noFill/>
          </a:ln>
        </p:spPr>
      </p:pic>
      <p:pic>
        <p:nvPicPr>
          <p:cNvPr id="967" name="Google Shape;967;p72"/>
          <p:cNvPicPr preferRelativeResize="0"/>
          <p:nvPr/>
        </p:nvPicPr>
        <p:blipFill rotWithShape="1">
          <a:blip r:embed="rId6">
            <a:alphaModFix/>
          </a:blip>
          <a:srcRect/>
          <a:stretch/>
        </p:blipFill>
        <p:spPr>
          <a:xfrm>
            <a:off x="415921" y="4005064"/>
            <a:ext cx="4243323" cy="2450803"/>
          </a:xfrm>
          <a:prstGeom prst="rect">
            <a:avLst/>
          </a:prstGeom>
          <a:noFill/>
          <a:ln>
            <a:noFill/>
          </a:ln>
        </p:spPr>
      </p:pic>
      <p:sp>
        <p:nvSpPr>
          <p:cNvPr id="968" name="Google Shape;968;p72"/>
          <p:cNvSpPr/>
          <p:nvPr/>
        </p:nvSpPr>
        <p:spPr>
          <a:xfrm>
            <a:off x="0" y="-30177"/>
            <a:ext cx="9180512" cy="646331"/>
          </a:xfrm>
          <a:prstGeom prst="rect">
            <a:avLst/>
          </a:prstGeom>
          <a:solidFill>
            <a:srgbClr val="101516"/>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800"/>
              <a:buFont typeface="Arial"/>
              <a:buNone/>
            </a:pPr>
            <a:r>
              <a:rPr lang="es-AR" sz="1800" b="0" i="0" u="none" strike="noStrike" cap="none">
                <a:solidFill>
                  <a:schemeClr val="lt1"/>
                </a:solidFill>
                <a:latin typeface="Arial"/>
                <a:ea typeface="Arial"/>
                <a:cs typeface="Arial"/>
                <a:sym typeface="Arial"/>
              </a:rPr>
              <a:t>   </a:t>
            </a:r>
            <a:r>
              <a:rPr lang="es-AR" sz="1800" b="1" i="0" u="none" strike="noStrike" cap="none">
                <a:solidFill>
                  <a:schemeClr val="lt1"/>
                </a:solidFill>
                <a:latin typeface="Arial"/>
                <a:ea typeface="Arial"/>
                <a:cs typeface="Arial"/>
                <a:sym typeface="Arial"/>
              </a:rPr>
              <a:t>EL COMITENTE</a:t>
            </a:r>
            <a:endParaRPr/>
          </a:p>
          <a:p>
            <a:pPr marL="0" marR="0" lvl="0" indent="0" algn="l" rtl="0">
              <a:lnSpc>
                <a:spcPct val="100000"/>
              </a:lnSpc>
              <a:spcBef>
                <a:spcPts val="0"/>
              </a:spcBef>
              <a:spcAft>
                <a:spcPts val="0"/>
              </a:spcAft>
              <a:buClr>
                <a:schemeClr val="lt1"/>
              </a:buClr>
              <a:buSzPts val="1800"/>
              <a:buFont typeface="Arial"/>
              <a:buNone/>
            </a:pPr>
            <a:r>
              <a:rPr lang="es-AR" sz="1800" b="1" i="0" u="none" strike="noStrike" cap="none">
                <a:solidFill>
                  <a:schemeClr val="lt1"/>
                </a:solidFill>
                <a:latin typeface="Arial"/>
                <a:ea typeface="Arial"/>
                <a:cs typeface="Arial"/>
                <a:sym typeface="Arial"/>
              </a:rPr>
              <a:t>   Su rol social.  Los requerimientos a los que la arquitectura brinda respuesta</a:t>
            </a:r>
            <a:endParaRPr sz="1800" b="1" i="0" u="none" strike="noStrike" cap="none">
              <a:solidFill>
                <a:schemeClr val="lt1"/>
              </a:solidFill>
              <a:latin typeface="Arial"/>
              <a:ea typeface="Arial"/>
              <a:cs typeface="Arial"/>
              <a:sym typeface="Arial"/>
            </a:endParaRPr>
          </a:p>
        </p:txBody>
      </p:sp>
      <p:pic>
        <p:nvPicPr>
          <p:cNvPr id="969" name="Google Shape;969;p72"/>
          <p:cNvPicPr preferRelativeResize="0"/>
          <p:nvPr/>
        </p:nvPicPr>
        <p:blipFill rotWithShape="1">
          <a:blip r:embed="rId7">
            <a:alphaModFix/>
          </a:blip>
          <a:srcRect l="19144" r="10715"/>
          <a:stretch/>
        </p:blipFill>
        <p:spPr>
          <a:xfrm>
            <a:off x="6749835" y="2062813"/>
            <a:ext cx="2296047" cy="2170399"/>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968"/>
                                        </p:tgtEl>
                                        <p:attrNameLst>
                                          <p:attrName>style.visibility</p:attrName>
                                        </p:attrNameLst>
                                      </p:cBhvr>
                                      <p:to>
                                        <p:strVal val="visible"/>
                                      </p:to>
                                    </p:set>
                                    <p:anim calcmode="lin" valueType="num">
                                      <p:cBhvr additive="base">
                                        <p:cTn id="7" dur="1000"/>
                                        <p:tgtEl>
                                          <p:spTgt spid="968"/>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64"/>
                                        </p:tgtEl>
                                        <p:attrNameLst>
                                          <p:attrName>style.visibility</p:attrName>
                                        </p:attrNameLst>
                                      </p:cBhvr>
                                      <p:to>
                                        <p:strVal val="visible"/>
                                      </p:to>
                                    </p:set>
                                    <p:animEffect transition="in" filter="fade">
                                      <p:cBhvr>
                                        <p:cTn id="12" dur="1000"/>
                                        <p:tgtEl>
                                          <p:spTgt spid="96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65"/>
                                        </p:tgtEl>
                                        <p:attrNameLst>
                                          <p:attrName>style.visibility</p:attrName>
                                        </p:attrNameLst>
                                      </p:cBhvr>
                                      <p:to>
                                        <p:strVal val="visible"/>
                                      </p:to>
                                    </p:set>
                                    <p:animEffect transition="in" filter="fade">
                                      <p:cBhvr>
                                        <p:cTn id="17" dur="1000"/>
                                        <p:tgtEl>
                                          <p:spTgt spid="96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66"/>
                                        </p:tgtEl>
                                        <p:attrNameLst>
                                          <p:attrName>style.visibility</p:attrName>
                                        </p:attrNameLst>
                                      </p:cBhvr>
                                      <p:to>
                                        <p:strVal val="visible"/>
                                      </p:to>
                                    </p:set>
                                    <p:animEffect transition="in" filter="fade">
                                      <p:cBhvr>
                                        <p:cTn id="22" dur="1000"/>
                                        <p:tgtEl>
                                          <p:spTgt spid="96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67"/>
                                        </p:tgtEl>
                                        <p:attrNameLst>
                                          <p:attrName>style.visibility</p:attrName>
                                        </p:attrNameLst>
                                      </p:cBhvr>
                                      <p:to>
                                        <p:strVal val="visible"/>
                                      </p:to>
                                    </p:set>
                                    <p:animEffect transition="in" filter="fade">
                                      <p:cBhvr>
                                        <p:cTn id="27" dur="1000"/>
                                        <p:tgtEl>
                                          <p:spTgt spid="96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69"/>
                                        </p:tgtEl>
                                        <p:attrNameLst>
                                          <p:attrName>style.visibility</p:attrName>
                                        </p:attrNameLst>
                                      </p:cBhvr>
                                      <p:to>
                                        <p:strVal val="visible"/>
                                      </p:to>
                                    </p:set>
                                    <p:animEffect transition="in" filter="fade">
                                      <p:cBhvr>
                                        <p:cTn id="32" dur="1000"/>
                                        <p:tgtEl>
                                          <p:spTgt spid="9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74"/>
        <p:cNvGrpSpPr/>
        <p:nvPr/>
      </p:nvGrpSpPr>
      <p:grpSpPr>
        <a:xfrm>
          <a:off x="0" y="0"/>
          <a:ext cx="0" cy="0"/>
          <a:chOff x="0" y="0"/>
          <a:chExt cx="0" cy="0"/>
        </a:xfrm>
      </p:grpSpPr>
      <p:sp>
        <p:nvSpPr>
          <p:cNvPr id="975" name="Google Shape;975;p73"/>
          <p:cNvSpPr/>
          <p:nvPr/>
        </p:nvSpPr>
        <p:spPr>
          <a:xfrm>
            <a:off x="1931988" y="2919413"/>
            <a:ext cx="9144000" cy="457200"/>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Arial"/>
              <a:ea typeface="Arial"/>
              <a:cs typeface="Arial"/>
              <a:sym typeface="Arial"/>
            </a:endParaRPr>
          </a:p>
        </p:txBody>
      </p:sp>
      <p:pic>
        <p:nvPicPr>
          <p:cNvPr id="976" name="Google Shape;976;p73"/>
          <p:cNvPicPr preferRelativeResize="0"/>
          <p:nvPr/>
        </p:nvPicPr>
        <p:blipFill rotWithShape="1">
          <a:blip r:embed="rId3">
            <a:alphaModFix/>
          </a:blip>
          <a:srcRect l="1422"/>
          <a:stretch/>
        </p:blipFill>
        <p:spPr>
          <a:xfrm>
            <a:off x="123992" y="722690"/>
            <a:ext cx="4234802" cy="3337467"/>
          </a:xfrm>
          <a:prstGeom prst="rect">
            <a:avLst/>
          </a:prstGeom>
          <a:noFill/>
          <a:ln>
            <a:noFill/>
          </a:ln>
        </p:spPr>
      </p:pic>
      <p:sp>
        <p:nvSpPr>
          <p:cNvPr id="977" name="Google Shape;977;p73"/>
          <p:cNvSpPr/>
          <p:nvPr/>
        </p:nvSpPr>
        <p:spPr>
          <a:xfrm>
            <a:off x="5365202" y="2704156"/>
            <a:ext cx="3680975" cy="350059"/>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s-AR" sz="1600" b="1" i="0" u="none" strike="noStrike" cap="none">
                <a:solidFill>
                  <a:srgbClr val="000000"/>
                </a:solidFill>
                <a:latin typeface="Arial"/>
                <a:ea typeface="Arial"/>
                <a:cs typeface="Arial"/>
                <a:sym typeface="Arial"/>
              </a:rPr>
              <a:t>LA RESOLUCIÓN TÉCNICA</a:t>
            </a:r>
            <a:endParaRPr sz="1600" b="1" i="0" u="none" strike="noStrike" cap="none">
              <a:solidFill>
                <a:srgbClr val="000000"/>
              </a:solidFill>
              <a:latin typeface="Arial"/>
              <a:ea typeface="Arial"/>
              <a:cs typeface="Arial"/>
              <a:sym typeface="Arial"/>
            </a:endParaRPr>
          </a:p>
        </p:txBody>
      </p:sp>
      <p:sp>
        <p:nvSpPr>
          <p:cNvPr id="978" name="Google Shape;978;p73"/>
          <p:cNvSpPr/>
          <p:nvPr/>
        </p:nvSpPr>
        <p:spPr>
          <a:xfrm>
            <a:off x="5379514" y="3648194"/>
            <a:ext cx="3666663" cy="350059"/>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s-AR" sz="1600" b="1" i="0" u="none" strike="noStrike" cap="none">
                <a:solidFill>
                  <a:srgbClr val="000000"/>
                </a:solidFill>
                <a:latin typeface="Arial"/>
                <a:ea typeface="Arial"/>
                <a:cs typeface="Arial"/>
                <a:sym typeface="Arial"/>
              </a:rPr>
              <a:t>LA PROPUESTA ESPACIAL</a:t>
            </a:r>
            <a:endParaRPr sz="1600" b="1" i="0" u="none" strike="noStrike" cap="none">
              <a:solidFill>
                <a:srgbClr val="000000"/>
              </a:solidFill>
              <a:latin typeface="Arial"/>
              <a:ea typeface="Arial"/>
              <a:cs typeface="Arial"/>
              <a:sym typeface="Arial"/>
            </a:endParaRPr>
          </a:p>
        </p:txBody>
      </p:sp>
      <p:sp>
        <p:nvSpPr>
          <p:cNvPr id="979" name="Google Shape;979;p73"/>
          <p:cNvSpPr/>
          <p:nvPr/>
        </p:nvSpPr>
        <p:spPr>
          <a:xfrm>
            <a:off x="5379514" y="4140528"/>
            <a:ext cx="3666662" cy="338554"/>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s-AR" sz="1600" b="1" i="0" u="none" strike="noStrike" cap="none">
                <a:solidFill>
                  <a:srgbClr val="000000"/>
                </a:solidFill>
                <a:latin typeface="Arial"/>
                <a:ea typeface="Arial"/>
                <a:cs typeface="Arial"/>
                <a:sym typeface="Arial"/>
              </a:rPr>
              <a:t>RELACIÓN OBRA ENTORNO</a:t>
            </a:r>
            <a:endParaRPr sz="1600" b="1" i="0" u="none" strike="noStrike" cap="none">
              <a:solidFill>
                <a:srgbClr val="000000"/>
              </a:solidFill>
              <a:latin typeface="Arial"/>
              <a:ea typeface="Arial"/>
              <a:cs typeface="Arial"/>
              <a:sym typeface="Arial"/>
            </a:endParaRPr>
          </a:p>
        </p:txBody>
      </p:sp>
      <p:sp>
        <p:nvSpPr>
          <p:cNvPr id="980" name="Google Shape;980;p73"/>
          <p:cNvSpPr/>
          <p:nvPr/>
        </p:nvSpPr>
        <p:spPr>
          <a:xfrm>
            <a:off x="5367240" y="2216395"/>
            <a:ext cx="3680975" cy="350059"/>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s-AR" sz="1600" b="1" i="0" u="none" strike="noStrike" cap="none">
                <a:solidFill>
                  <a:srgbClr val="000000"/>
                </a:solidFill>
                <a:latin typeface="Arial"/>
                <a:ea typeface="Arial"/>
                <a:cs typeface="Arial"/>
                <a:sym typeface="Arial"/>
              </a:rPr>
              <a:t>LA RELACIÓN FUNCIONAL</a:t>
            </a:r>
            <a:endParaRPr sz="1600" b="1" i="0" u="none" strike="noStrike" cap="none">
              <a:solidFill>
                <a:srgbClr val="000000"/>
              </a:solidFill>
              <a:latin typeface="Arial"/>
              <a:ea typeface="Arial"/>
              <a:cs typeface="Arial"/>
              <a:sym typeface="Arial"/>
            </a:endParaRPr>
          </a:p>
        </p:txBody>
      </p:sp>
      <p:sp>
        <p:nvSpPr>
          <p:cNvPr id="981" name="Google Shape;981;p73"/>
          <p:cNvSpPr/>
          <p:nvPr/>
        </p:nvSpPr>
        <p:spPr>
          <a:xfrm>
            <a:off x="5365202" y="3175219"/>
            <a:ext cx="3680975" cy="350059"/>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s-AR" sz="1600" b="1" i="0" u="none" strike="noStrike" cap="none">
                <a:solidFill>
                  <a:srgbClr val="000000"/>
                </a:solidFill>
                <a:latin typeface="Arial"/>
                <a:ea typeface="Arial"/>
                <a:cs typeface="Arial"/>
                <a:sym typeface="Arial"/>
              </a:rPr>
              <a:t>PLANTEO FORMAL</a:t>
            </a:r>
            <a:endParaRPr sz="1600" b="1" i="0" u="none" strike="noStrike" cap="none">
              <a:solidFill>
                <a:srgbClr val="000000"/>
              </a:solidFill>
              <a:latin typeface="Arial"/>
              <a:ea typeface="Arial"/>
              <a:cs typeface="Arial"/>
              <a:sym typeface="Arial"/>
            </a:endParaRPr>
          </a:p>
        </p:txBody>
      </p:sp>
      <p:sp>
        <p:nvSpPr>
          <p:cNvPr id="982" name="Google Shape;982;p73"/>
          <p:cNvSpPr/>
          <p:nvPr/>
        </p:nvSpPr>
        <p:spPr>
          <a:xfrm>
            <a:off x="5365203" y="1336963"/>
            <a:ext cx="3683012" cy="338554"/>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s-AR" sz="1600" b="1" i="0" u="none" strike="noStrike" cap="none">
                <a:solidFill>
                  <a:srgbClr val="000000"/>
                </a:solidFill>
                <a:latin typeface="Arial"/>
                <a:ea typeface="Arial"/>
                <a:cs typeface="Arial"/>
                <a:sym typeface="Arial"/>
              </a:rPr>
              <a:t>EL AUTOR Y SU CONTEXTO</a:t>
            </a:r>
            <a:endParaRPr sz="1600" b="1" i="0" u="none" strike="noStrike" cap="none">
              <a:solidFill>
                <a:srgbClr val="000000"/>
              </a:solidFill>
              <a:latin typeface="Arial"/>
              <a:ea typeface="Arial"/>
              <a:cs typeface="Arial"/>
              <a:sym typeface="Arial"/>
            </a:endParaRPr>
          </a:p>
        </p:txBody>
      </p:sp>
      <p:sp>
        <p:nvSpPr>
          <p:cNvPr id="983" name="Google Shape;983;p73"/>
          <p:cNvSpPr/>
          <p:nvPr/>
        </p:nvSpPr>
        <p:spPr>
          <a:xfrm>
            <a:off x="5365203" y="903556"/>
            <a:ext cx="3683013" cy="338554"/>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s-AR" sz="1600" b="1" i="0" u="none" strike="noStrike" cap="none">
                <a:solidFill>
                  <a:srgbClr val="000000"/>
                </a:solidFill>
                <a:latin typeface="Arial"/>
                <a:ea typeface="Arial"/>
                <a:cs typeface="Arial"/>
                <a:sym typeface="Arial"/>
              </a:rPr>
              <a:t>UBICACIÓN ESPACIO - TEMPORAL</a:t>
            </a:r>
            <a:endParaRPr sz="1600" b="1" i="0" u="none" strike="noStrike" cap="none">
              <a:solidFill>
                <a:srgbClr val="000000"/>
              </a:solidFill>
              <a:latin typeface="Arial"/>
              <a:ea typeface="Arial"/>
              <a:cs typeface="Arial"/>
              <a:sym typeface="Arial"/>
            </a:endParaRPr>
          </a:p>
        </p:txBody>
      </p:sp>
      <p:sp>
        <p:nvSpPr>
          <p:cNvPr id="984" name="Google Shape;984;p73"/>
          <p:cNvSpPr/>
          <p:nvPr/>
        </p:nvSpPr>
        <p:spPr>
          <a:xfrm>
            <a:off x="0" y="-30177"/>
            <a:ext cx="9180512" cy="646331"/>
          </a:xfrm>
          <a:prstGeom prst="rect">
            <a:avLst/>
          </a:prstGeom>
          <a:solidFill>
            <a:srgbClr val="101516"/>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800"/>
              <a:buFont typeface="Arial"/>
              <a:buNone/>
            </a:pPr>
            <a:r>
              <a:rPr lang="es-AR" sz="1800" b="0" i="0" u="none" strike="noStrike" cap="none">
                <a:solidFill>
                  <a:schemeClr val="lt1"/>
                </a:solidFill>
                <a:latin typeface="Arial"/>
                <a:ea typeface="Arial"/>
                <a:cs typeface="Arial"/>
                <a:sym typeface="Arial"/>
              </a:rPr>
              <a:t>   </a:t>
            </a:r>
            <a:r>
              <a:rPr lang="es-AR" sz="1800" b="1" i="0" u="none" strike="noStrike" cap="none">
                <a:solidFill>
                  <a:schemeClr val="lt1"/>
                </a:solidFill>
                <a:latin typeface="Arial"/>
                <a:ea typeface="Arial"/>
                <a:cs typeface="Arial"/>
                <a:sym typeface="Arial"/>
              </a:rPr>
              <a:t>EL COMITENTE</a:t>
            </a:r>
            <a:endParaRPr/>
          </a:p>
          <a:p>
            <a:pPr marL="0" marR="0" lvl="0" indent="0" algn="l" rtl="0">
              <a:lnSpc>
                <a:spcPct val="100000"/>
              </a:lnSpc>
              <a:spcBef>
                <a:spcPts val="0"/>
              </a:spcBef>
              <a:spcAft>
                <a:spcPts val="0"/>
              </a:spcAft>
              <a:buClr>
                <a:schemeClr val="lt1"/>
              </a:buClr>
              <a:buSzPts val="1800"/>
              <a:buFont typeface="Arial"/>
              <a:buNone/>
            </a:pPr>
            <a:r>
              <a:rPr lang="es-AR" sz="1800" b="1" i="0" u="none" strike="noStrike" cap="none">
                <a:solidFill>
                  <a:schemeClr val="lt1"/>
                </a:solidFill>
                <a:latin typeface="Arial"/>
                <a:ea typeface="Arial"/>
                <a:cs typeface="Arial"/>
                <a:sym typeface="Arial"/>
              </a:rPr>
              <a:t>   Su rol social.  Los requerimientos a los que la arquitectura brinda respuesta</a:t>
            </a:r>
            <a:endParaRPr sz="1800" b="1" i="0" u="none" strike="noStrike" cap="none">
              <a:solidFill>
                <a:schemeClr val="lt1"/>
              </a:solidFill>
              <a:latin typeface="Arial"/>
              <a:ea typeface="Arial"/>
              <a:cs typeface="Arial"/>
              <a:sym typeface="Arial"/>
            </a:endParaRPr>
          </a:p>
        </p:txBody>
      </p:sp>
      <p:pic>
        <p:nvPicPr>
          <p:cNvPr id="985" name="Google Shape;985;p73"/>
          <p:cNvPicPr preferRelativeResize="0"/>
          <p:nvPr/>
        </p:nvPicPr>
        <p:blipFill rotWithShape="1">
          <a:blip r:embed="rId4">
            <a:alphaModFix/>
          </a:blip>
          <a:srcRect/>
          <a:stretch/>
        </p:blipFill>
        <p:spPr>
          <a:xfrm>
            <a:off x="123992" y="4207905"/>
            <a:ext cx="1988840" cy="1988840"/>
          </a:xfrm>
          <a:prstGeom prst="rect">
            <a:avLst/>
          </a:prstGeom>
          <a:noFill/>
          <a:ln>
            <a:noFill/>
          </a:ln>
        </p:spPr>
      </p:pic>
      <p:pic>
        <p:nvPicPr>
          <p:cNvPr id="986" name="Google Shape;986;p73"/>
          <p:cNvPicPr preferRelativeResize="0"/>
          <p:nvPr/>
        </p:nvPicPr>
        <p:blipFill rotWithShape="1">
          <a:blip r:embed="rId5">
            <a:alphaModFix/>
          </a:blip>
          <a:srcRect/>
          <a:stretch/>
        </p:blipFill>
        <p:spPr>
          <a:xfrm>
            <a:off x="2241393" y="4973301"/>
            <a:ext cx="4130807" cy="1755593"/>
          </a:xfrm>
          <a:prstGeom prst="rect">
            <a:avLst/>
          </a:prstGeom>
          <a:noFill/>
          <a:ln>
            <a:noFill/>
          </a:ln>
        </p:spPr>
      </p:pic>
      <p:pic>
        <p:nvPicPr>
          <p:cNvPr id="987" name="Google Shape;987;p73"/>
          <p:cNvPicPr preferRelativeResize="0"/>
          <p:nvPr/>
        </p:nvPicPr>
        <p:blipFill rotWithShape="1">
          <a:blip r:embed="rId6">
            <a:alphaModFix/>
          </a:blip>
          <a:srcRect/>
          <a:stretch/>
        </p:blipFill>
        <p:spPr>
          <a:xfrm>
            <a:off x="6638721" y="4869713"/>
            <a:ext cx="2319514" cy="1739636"/>
          </a:xfrm>
          <a:prstGeom prst="rect">
            <a:avLst/>
          </a:prstGeom>
          <a:noFill/>
          <a:ln>
            <a:noFill/>
          </a:ln>
        </p:spPr>
      </p:pic>
      <p:pic>
        <p:nvPicPr>
          <p:cNvPr id="988" name="Google Shape;988;p73"/>
          <p:cNvPicPr preferRelativeResize="0"/>
          <p:nvPr/>
        </p:nvPicPr>
        <p:blipFill rotWithShape="1">
          <a:blip r:embed="rId7">
            <a:alphaModFix/>
          </a:blip>
          <a:srcRect/>
          <a:stretch/>
        </p:blipFill>
        <p:spPr>
          <a:xfrm>
            <a:off x="2241392" y="904117"/>
            <a:ext cx="2545013" cy="1908760"/>
          </a:xfrm>
          <a:prstGeom prst="rect">
            <a:avLst/>
          </a:prstGeom>
          <a:noFill/>
          <a:ln>
            <a:noFill/>
          </a:ln>
        </p:spPr>
      </p:pic>
      <p:pic>
        <p:nvPicPr>
          <p:cNvPr id="989" name="Google Shape;989;p73"/>
          <p:cNvPicPr preferRelativeResize="0"/>
          <p:nvPr/>
        </p:nvPicPr>
        <p:blipFill rotWithShape="1">
          <a:blip r:embed="rId8">
            <a:alphaModFix/>
          </a:blip>
          <a:srcRect/>
          <a:stretch/>
        </p:blipFill>
        <p:spPr>
          <a:xfrm>
            <a:off x="2241393" y="3276615"/>
            <a:ext cx="2526356" cy="1554411"/>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984"/>
                                        </p:tgtEl>
                                        <p:attrNameLst>
                                          <p:attrName>style.visibility</p:attrName>
                                        </p:attrNameLst>
                                      </p:cBhvr>
                                      <p:to>
                                        <p:strVal val="visible"/>
                                      </p:to>
                                    </p:set>
                                    <p:anim calcmode="lin" valueType="num">
                                      <p:cBhvr additive="base">
                                        <p:cTn id="7" dur="1000"/>
                                        <p:tgtEl>
                                          <p:spTgt spid="984"/>
                                        </p:tgtEl>
                                        <p:attrNameLst>
                                          <p:attrName>ppt_x</p:attrName>
                                        </p:attrNameLst>
                                      </p:cBhvr>
                                      <p:tavLst>
                                        <p:tav tm="0">
                                          <p:val>
                                            <p:strVal val="#ppt_x-1"/>
                                          </p:val>
                                        </p:tav>
                                        <p:tav tm="100000">
                                          <p:val>
                                            <p:strVal val="#ppt_x"/>
                                          </p:val>
                                        </p:tav>
                                      </p:tavLst>
                                    </p:anim>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976"/>
                                        </p:tgtEl>
                                        <p:attrNameLst>
                                          <p:attrName>style.visibility</p:attrName>
                                        </p:attrNameLst>
                                      </p:cBhvr>
                                      <p:to>
                                        <p:strVal val="visible"/>
                                      </p:to>
                                    </p:set>
                                    <p:animEffect transition="in" filter="fade">
                                      <p:cBhvr>
                                        <p:cTn id="11" dur="1000"/>
                                        <p:tgtEl>
                                          <p:spTgt spid="976"/>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8" fill="hold" nodeType="clickEffect">
                                  <p:stCondLst>
                                    <p:cond delay="0"/>
                                  </p:stCondLst>
                                  <p:childTnLst>
                                    <p:set>
                                      <p:cBhvr>
                                        <p:cTn id="15" dur="1" fill="hold">
                                          <p:stCondLst>
                                            <p:cond delay="0"/>
                                          </p:stCondLst>
                                        </p:cTn>
                                        <p:tgtEl>
                                          <p:spTgt spid="982"/>
                                        </p:tgtEl>
                                        <p:attrNameLst>
                                          <p:attrName>style.visibility</p:attrName>
                                        </p:attrNameLst>
                                      </p:cBhvr>
                                      <p:to>
                                        <p:strVal val="visible"/>
                                      </p:to>
                                    </p:set>
                                    <p:anim calcmode="lin" valueType="num">
                                      <p:cBhvr additive="base">
                                        <p:cTn id="16" dur="1000"/>
                                        <p:tgtEl>
                                          <p:spTgt spid="982"/>
                                        </p:tgtEl>
                                        <p:attrNameLst>
                                          <p:attrName>ppt_x</p:attrName>
                                        </p:attrNameLst>
                                      </p:cBhvr>
                                      <p:tavLst>
                                        <p:tav tm="0">
                                          <p:val>
                                            <p:strVal val="#ppt_x-1"/>
                                          </p:val>
                                        </p:tav>
                                        <p:tav tm="100000">
                                          <p:val>
                                            <p:strVal val="#ppt_x"/>
                                          </p:val>
                                        </p:tav>
                                      </p:tavLst>
                                    </p:anim>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985"/>
                                        </p:tgtEl>
                                        <p:attrNameLst>
                                          <p:attrName>style.visibility</p:attrName>
                                        </p:attrNameLst>
                                      </p:cBhvr>
                                      <p:to>
                                        <p:strVal val="visible"/>
                                      </p:to>
                                    </p:set>
                                    <p:animEffect transition="in" filter="fade">
                                      <p:cBhvr>
                                        <p:cTn id="20" dur="1000"/>
                                        <p:tgtEl>
                                          <p:spTgt spid="985"/>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983"/>
                                        </p:tgtEl>
                                        <p:attrNameLst>
                                          <p:attrName>style.visibility</p:attrName>
                                        </p:attrNameLst>
                                      </p:cBhvr>
                                      <p:to>
                                        <p:strVal val="visible"/>
                                      </p:to>
                                    </p:set>
                                    <p:anim calcmode="lin" valueType="num">
                                      <p:cBhvr additive="base">
                                        <p:cTn id="25" dur="1000"/>
                                        <p:tgtEl>
                                          <p:spTgt spid="983"/>
                                        </p:tgtEl>
                                        <p:attrNameLst>
                                          <p:attrName>ppt_x</p:attrName>
                                        </p:attrNameLst>
                                      </p:cBhvr>
                                      <p:tavLst>
                                        <p:tav tm="0">
                                          <p:val>
                                            <p:strVal val="#ppt_x-1"/>
                                          </p:val>
                                        </p:tav>
                                        <p:tav tm="100000">
                                          <p:val>
                                            <p:strVal val="#ppt_x"/>
                                          </p:val>
                                        </p:tav>
                                      </p:tavLst>
                                    </p:anim>
                                  </p:childTnLst>
                                </p:cTn>
                              </p:par>
                            </p:childTnLst>
                          </p:cTn>
                        </p:par>
                        <p:par>
                          <p:cTn id="26" fill="hold">
                            <p:stCondLst>
                              <p:cond delay="1000"/>
                            </p:stCondLst>
                            <p:childTnLst>
                              <p:par>
                                <p:cTn id="27" presetID="2" presetClass="entr" presetSubtype="1" fill="hold" nodeType="afterEffect">
                                  <p:stCondLst>
                                    <p:cond delay="0"/>
                                  </p:stCondLst>
                                  <p:childTnLst>
                                    <p:set>
                                      <p:cBhvr>
                                        <p:cTn id="28" dur="1" fill="hold">
                                          <p:stCondLst>
                                            <p:cond delay="0"/>
                                          </p:stCondLst>
                                        </p:cTn>
                                        <p:tgtEl>
                                          <p:spTgt spid="986"/>
                                        </p:tgtEl>
                                        <p:attrNameLst>
                                          <p:attrName>style.visibility</p:attrName>
                                        </p:attrNameLst>
                                      </p:cBhvr>
                                      <p:to>
                                        <p:strVal val="visible"/>
                                      </p:to>
                                    </p:set>
                                    <p:anim calcmode="lin" valueType="num">
                                      <p:cBhvr additive="base">
                                        <p:cTn id="29" dur="1000"/>
                                        <p:tgtEl>
                                          <p:spTgt spid="986"/>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8" fill="hold" nodeType="clickEffect">
                                  <p:stCondLst>
                                    <p:cond delay="0"/>
                                  </p:stCondLst>
                                  <p:childTnLst>
                                    <p:set>
                                      <p:cBhvr>
                                        <p:cTn id="33" dur="1" fill="hold">
                                          <p:stCondLst>
                                            <p:cond delay="0"/>
                                          </p:stCondLst>
                                        </p:cTn>
                                        <p:tgtEl>
                                          <p:spTgt spid="980"/>
                                        </p:tgtEl>
                                        <p:attrNameLst>
                                          <p:attrName>style.visibility</p:attrName>
                                        </p:attrNameLst>
                                      </p:cBhvr>
                                      <p:to>
                                        <p:strVal val="visible"/>
                                      </p:to>
                                    </p:set>
                                    <p:anim calcmode="lin" valueType="num">
                                      <p:cBhvr additive="base">
                                        <p:cTn id="34" dur="1000"/>
                                        <p:tgtEl>
                                          <p:spTgt spid="980"/>
                                        </p:tgtEl>
                                        <p:attrNameLst>
                                          <p:attrName>ppt_x</p:attrName>
                                        </p:attrNameLst>
                                      </p:cBhvr>
                                      <p:tavLst>
                                        <p:tav tm="0">
                                          <p:val>
                                            <p:strVal val="#ppt_x-1"/>
                                          </p:val>
                                        </p:tav>
                                        <p:tav tm="100000">
                                          <p:val>
                                            <p:strVal val="#ppt_x"/>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988"/>
                                        </p:tgtEl>
                                        <p:attrNameLst>
                                          <p:attrName>style.visibility</p:attrName>
                                        </p:attrNameLst>
                                      </p:cBhvr>
                                      <p:to>
                                        <p:strVal val="visible"/>
                                      </p:to>
                                    </p:set>
                                    <p:anim calcmode="lin" valueType="num">
                                      <p:cBhvr additive="base">
                                        <p:cTn id="39" dur="1000"/>
                                        <p:tgtEl>
                                          <p:spTgt spid="988"/>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8" fill="hold" nodeType="clickEffect">
                                  <p:stCondLst>
                                    <p:cond delay="0"/>
                                  </p:stCondLst>
                                  <p:childTnLst>
                                    <p:set>
                                      <p:cBhvr>
                                        <p:cTn id="43" dur="1" fill="hold">
                                          <p:stCondLst>
                                            <p:cond delay="0"/>
                                          </p:stCondLst>
                                        </p:cTn>
                                        <p:tgtEl>
                                          <p:spTgt spid="977"/>
                                        </p:tgtEl>
                                        <p:attrNameLst>
                                          <p:attrName>style.visibility</p:attrName>
                                        </p:attrNameLst>
                                      </p:cBhvr>
                                      <p:to>
                                        <p:strVal val="visible"/>
                                      </p:to>
                                    </p:set>
                                    <p:anim calcmode="lin" valueType="num">
                                      <p:cBhvr additive="base">
                                        <p:cTn id="44" dur="1000"/>
                                        <p:tgtEl>
                                          <p:spTgt spid="977"/>
                                        </p:tgtEl>
                                        <p:attrNameLst>
                                          <p:attrName>ppt_x</p:attrName>
                                        </p:attrNameLst>
                                      </p:cBhvr>
                                      <p:tavLst>
                                        <p:tav tm="0">
                                          <p:val>
                                            <p:strVal val="#ppt_x-1"/>
                                          </p:val>
                                        </p:tav>
                                        <p:tav tm="100000">
                                          <p:val>
                                            <p:strVal val="#ppt_x"/>
                                          </p:val>
                                        </p:tav>
                                      </p:tavLst>
                                    </p:anim>
                                  </p:childTnLst>
                                </p:cTn>
                              </p:par>
                            </p:childTnLst>
                          </p:cTn>
                        </p:par>
                        <p:par>
                          <p:cTn id="45" fill="hold">
                            <p:stCondLst>
                              <p:cond delay="1000"/>
                            </p:stCondLst>
                            <p:childTnLst>
                              <p:par>
                                <p:cTn id="46" presetID="10" presetClass="entr" presetSubtype="0" fill="hold" nodeType="afterEffect">
                                  <p:stCondLst>
                                    <p:cond delay="0"/>
                                  </p:stCondLst>
                                  <p:childTnLst>
                                    <p:set>
                                      <p:cBhvr>
                                        <p:cTn id="47" dur="1" fill="hold">
                                          <p:stCondLst>
                                            <p:cond delay="0"/>
                                          </p:stCondLst>
                                        </p:cTn>
                                        <p:tgtEl>
                                          <p:spTgt spid="989"/>
                                        </p:tgtEl>
                                        <p:attrNameLst>
                                          <p:attrName>style.visibility</p:attrName>
                                        </p:attrNameLst>
                                      </p:cBhvr>
                                      <p:to>
                                        <p:strVal val="visible"/>
                                      </p:to>
                                    </p:set>
                                    <p:animEffect transition="in" filter="fade">
                                      <p:cBhvr>
                                        <p:cTn id="48" dur="1000"/>
                                        <p:tgtEl>
                                          <p:spTgt spid="989"/>
                                        </p:tgtEl>
                                      </p:cBhvr>
                                    </p:animEffect>
                                  </p:childTnLst>
                                </p:cTn>
                              </p:par>
                            </p:childTnLst>
                          </p:cTn>
                        </p:par>
                      </p:childTnLst>
                    </p:cTn>
                  </p:par>
                  <p:par>
                    <p:cTn id="49" fill="hold">
                      <p:stCondLst>
                        <p:cond delay="indefinite"/>
                      </p:stCondLst>
                      <p:childTnLst>
                        <p:par>
                          <p:cTn id="50" fill="hold">
                            <p:stCondLst>
                              <p:cond delay="0"/>
                            </p:stCondLst>
                            <p:childTnLst>
                              <p:par>
                                <p:cTn id="51" presetID="2" presetClass="entr" presetSubtype="8" fill="hold" nodeType="clickEffect">
                                  <p:stCondLst>
                                    <p:cond delay="0"/>
                                  </p:stCondLst>
                                  <p:childTnLst>
                                    <p:set>
                                      <p:cBhvr>
                                        <p:cTn id="52" dur="1" fill="hold">
                                          <p:stCondLst>
                                            <p:cond delay="0"/>
                                          </p:stCondLst>
                                        </p:cTn>
                                        <p:tgtEl>
                                          <p:spTgt spid="981"/>
                                        </p:tgtEl>
                                        <p:attrNameLst>
                                          <p:attrName>style.visibility</p:attrName>
                                        </p:attrNameLst>
                                      </p:cBhvr>
                                      <p:to>
                                        <p:strVal val="visible"/>
                                      </p:to>
                                    </p:set>
                                    <p:anim calcmode="lin" valueType="num">
                                      <p:cBhvr additive="base">
                                        <p:cTn id="53" dur="1000"/>
                                        <p:tgtEl>
                                          <p:spTgt spid="981"/>
                                        </p:tgtEl>
                                        <p:attrNameLst>
                                          <p:attrName>ppt_x</p:attrName>
                                        </p:attrNameLst>
                                      </p:cBhvr>
                                      <p:tavLst>
                                        <p:tav tm="0">
                                          <p:val>
                                            <p:strVal val="#ppt_x-1"/>
                                          </p:val>
                                        </p:tav>
                                        <p:tav tm="100000">
                                          <p:val>
                                            <p:strVal val="#ppt_x"/>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8" fill="hold" nodeType="clickEffect">
                                  <p:stCondLst>
                                    <p:cond delay="0"/>
                                  </p:stCondLst>
                                  <p:childTnLst>
                                    <p:set>
                                      <p:cBhvr>
                                        <p:cTn id="57" dur="1" fill="hold">
                                          <p:stCondLst>
                                            <p:cond delay="0"/>
                                          </p:stCondLst>
                                        </p:cTn>
                                        <p:tgtEl>
                                          <p:spTgt spid="978"/>
                                        </p:tgtEl>
                                        <p:attrNameLst>
                                          <p:attrName>style.visibility</p:attrName>
                                        </p:attrNameLst>
                                      </p:cBhvr>
                                      <p:to>
                                        <p:strVal val="visible"/>
                                      </p:to>
                                    </p:set>
                                    <p:anim calcmode="lin" valueType="num">
                                      <p:cBhvr additive="base">
                                        <p:cTn id="58" dur="1000"/>
                                        <p:tgtEl>
                                          <p:spTgt spid="978"/>
                                        </p:tgtEl>
                                        <p:attrNameLst>
                                          <p:attrName>ppt_x</p:attrName>
                                        </p:attrNameLst>
                                      </p:cBhvr>
                                      <p:tavLst>
                                        <p:tav tm="0">
                                          <p:val>
                                            <p:strVal val="#ppt_x-1"/>
                                          </p:val>
                                        </p:tav>
                                        <p:tav tm="100000">
                                          <p:val>
                                            <p:strVal val="#ppt_x"/>
                                          </p:val>
                                        </p:tav>
                                      </p:tavLst>
                                    </p:anim>
                                  </p:childTnLst>
                                </p:cTn>
                              </p:par>
                            </p:childTnLst>
                          </p:cTn>
                        </p:par>
                        <p:par>
                          <p:cTn id="59" fill="hold">
                            <p:stCondLst>
                              <p:cond delay="1000"/>
                            </p:stCondLst>
                            <p:childTnLst>
                              <p:par>
                                <p:cTn id="60" presetID="2" presetClass="entr" presetSubtype="8" fill="hold" nodeType="afterEffect">
                                  <p:stCondLst>
                                    <p:cond delay="0"/>
                                  </p:stCondLst>
                                  <p:childTnLst>
                                    <p:set>
                                      <p:cBhvr>
                                        <p:cTn id="61" dur="1" fill="hold">
                                          <p:stCondLst>
                                            <p:cond delay="0"/>
                                          </p:stCondLst>
                                        </p:cTn>
                                        <p:tgtEl>
                                          <p:spTgt spid="987"/>
                                        </p:tgtEl>
                                        <p:attrNameLst>
                                          <p:attrName>style.visibility</p:attrName>
                                        </p:attrNameLst>
                                      </p:cBhvr>
                                      <p:to>
                                        <p:strVal val="visible"/>
                                      </p:to>
                                    </p:set>
                                    <p:anim calcmode="lin" valueType="num">
                                      <p:cBhvr additive="base">
                                        <p:cTn id="62" dur="1000"/>
                                        <p:tgtEl>
                                          <p:spTgt spid="987"/>
                                        </p:tgtEl>
                                        <p:attrNameLst>
                                          <p:attrName>ppt_x</p:attrName>
                                        </p:attrNameLst>
                                      </p:cBhvr>
                                      <p:tavLst>
                                        <p:tav tm="0">
                                          <p:val>
                                            <p:strVal val="#ppt_x-1"/>
                                          </p:val>
                                        </p:tav>
                                        <p:tav tm="100000">
                                          <p:val>
                                            <p:strVal val="#ppt_x"/>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8" fill="hold" nodeType="clickEffect">
                                  <p:stCondLst>
                                    <p:cond delay="0"/>
                                  </p:stCondLst>
                                  <p:childTnLst>
                                    <p:set>
                                      <p:cBhvr>
                                        <p:cTn id="66" dur="1" fill="hold">
                                          <p:stCondLst>
                                            <p:cond delay="0"/>
                                          </p:stCondLst>
                                        </p:cTn>
                                        <p:tgtEl>
                                          <p:spTgt spid="979"/>
                                        </p:tgtEl>
                                        <p:attrNameLst>
                                          <p:attrName>style.visibility</p:attrName>
                                        </p:attrNameLst>
                                      </p:cBhvr>
                                      <p:to>
                                        <p:strVal val="visible"/>
                                      </p:to>
                                    </p:set>
                                    <p:anim calcmode="lin" valueType="num">
                                      <p:cBhvr additive="base">
                                        <p:cTn id="67" dur="1000"/>
                                        <p:tgtEl>
                                          <p:spTgt spid="979"/>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93"/>
        <p:cNvGrpSpPr/>
        <p:nvPr/>
      </p:nvGrpSpPr>
      <p:grpSpPr>
        <a:xfrm>
          <a:off x="0" y="0"/>
          <a:ext cx="0" cy="0"/>
          <a:chOff x="0" y="0"/>
          <a:chExt cx="0" cy="0"/>
        </a:xfrm>
      </p:grpSpPr>
      <p:sp>
        <p:nvSpPr>
          <p:cNvPr id="994" name="Google Shape;994;p74"/>
          <p:cNvSpPr/>
          <p:nvPr/>
        </p:nvSpPr>
        <p:spPr>
          <a:xfrm>
            <a:off x="1931988" y="2919413"/>
            <a:ext cx="9144000" cy="457200"/>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Arial"/>
              <a:ea typeface="Arial"/>
              <a:cs typeface="Arial"/>
              <a:sym typeface="Arial"/>
            </a:endParaRPr>
          </a:p>
        </p:txBody>
      </p:sp>
      <p:pic>
        <p:nvPicPr>
          <p:cNvPr id="995" name="Google Shape;995;p74"/>
          <p:cNvPicPr preferRelativeResize="0"/>
          <p:nvPr/>
        </p:nvPicPr>
        <p:blipFill rotWithShape="1">
          <a:blip r:embed="rId3">
            <a:alphaModFix/>
          </a:blip>
          <a:srcRect/>
          <a:stretch/>
        </p:blipFill>
        <p:spPr>
          <a:xfrm>
            <a:off x="216395" y="821119"/>
            <a:ext cx="1831145" cy="4146922"/>
          </a:xfrm>
          <a:prstGeom prst="rect">
            <a:avLst/>
          </a:prstGeom>
          <a:noFill/>
          <a:ln>
            <a:noFill/>
          </a:ln>
        </p:spPr>
      </p:pic>
      <p:pic>
        <p:nvPicPr>
          <p:cNvPr id="996" name="Google Shape;996;p74"/>
          <p:cNvPicPr preferRelativeResize="0"/>
          <p:nvPr/>
        </p:nvPicPr>
        <p:blipFill rotWithShape="1">
          <a:blip r:embed="rId4">
            <a:alphaModFix/>
          </a:blip>
          <a:srcRect/>
          <a:stretch/>
        </p:blipFill>
        <p:spPr>
          <a:xfrm>
            <a:off x="2215466" y="803622"/>
            <a:ext cx="3000052" cy="1968034"/>
          </a:xfrm>
          <a:prstGeom prst="rect">
            <a:avLst/>
          </a:prstGeom>
          <a:noFill/>
          <a:ln>
            <a:noFill/>
          </a:ln>
        </p:spPr>
      </p:pic>
      <p:pic>
        <p:nvPicPr>
          <p:cNvPr id="997" name="Google Shape;997;p74" descr="AD Classics: Casa del Fascio / Giuseppe Terragni - Image 27 of 27"/>
          <p:cNvPicPr preferRelativeResize="0"/>
          <p:nvPr/>
        </p:nvPicPr>
        <p:blipFill rotWithShape="1">
          <a:blip r:embed="rId5">
            <a:alphaModFix/>
          </a:blip>
          <a:srcRect/>
          <a:stretch/>
        </p:blipFill>
        <p:spPr>
          <a:xfrm>
            <a:off x="5385012" y="816776"/>
            <a:ext cx="3298775" cy="2178918"/>
          </a:xfrm>
          <a:prstGeom prst="rect">
            <a:avLst/>
          </a:prstGeom>
          <a:noFill/>
          <a:ln>
            <a:noFill/>
          </a:ln>
        </p:spPr>
      </p:pic>
      <p:sp>
        <p:nvSpPr>
          <p:cNvPr id="998" name="Google Shape;998;p74"/>
          <p:cNvSpPr/>
          <p:nvPr/>
        </p:nvSpPr>
        <p:spPr>
          <a:xfrm>
            <a:off x="0" y="-30177"/>
            <a:ext cx="9180512" cy="646331"/>
          </a:xfrm>
          <a:prstGeom prst="rect">
            <a:avLst/>
          </a:prstGeom>
          <a:solidFill>
            <a:srgbClr val="101516"/>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1800"/>
              <a:buFont typeface="Arial"/>
              <a:buNone/>
            </a:pPr>
            <a:r>
              <a:rPr lang="es-AR" sz="1800" b="0" i="0" u="none" strike="noStrike" cap="none">
                <a:solidFill>
                  <a:srgbClr val="FFFFFF"/>
                </a:solidFill>
                <a:latin typeface="Arial"/>
                <a:ea typeface="Arial"/>
                <a:cs typeface="Arial"/>
                <a:sym typeface="Arial"/>
              </a:rPr>
              <a:t>   </a:t>
            </a:r>
            <a:r>
              <a:rPr lang="es-AR" sz="1800" b="1" i="0" u="none" strike="noStrike" cap="none">
                <a:solidFill>
                  <a:srgbClr val="FFFFFF"/>
                </a:solidFill>
                <a:latin typeface="Arial"/>
                <a:ea typeface="Arial"/>
                <a:cs typeface="Arial"/>
                <a:sym typeface="Arial"/>
              </a:rPr>
              <a:t>LA RESOLUCIÓN FUNCIONAL</a:t>
            </a:r>
            <a:endParaRPr sz="1800" b="1" i="0" u="none" strike="noStrike" cap="none">
              <a:solidFill>
                <a:srgbClr val="FFFFFF"/>
              </a:solidFill>
              <a:latin typeface="Arial"/>
              <a:ea typeface="Arial"/>
              <a:cs typeface="Arial"/>
              <a:sym typeface="Arial"/>
            </a:endParaRPr>
          </a:p>
          <a:p>
            <a:pPr marL="0" marR="0" lvl="0" indent="0" algn="l" rtl="0">
              <a:lnSpc>
                <a:spcPct val="100000"/>
              </a:lnSpc>
              <a:spcBef>
                <a:spcPts val="0"/>
              </a:spcBef>
              <a:spcAft>
                <a:spcPts val="0"/>
              </a:spcAft>
              <a:buClr>
                <a:srgbClr val="FFFFFF"/>
              </a:buClr>
              <a:buSzPts val="1800"/>
              <a:buFont typeface="Arial"/>
              <a:buNone/>
            </a:pPr>
            <a:r>
              <a:rPr lang="es-AR" sz="1800" b="1" i="0" u="none" strike="noStrike" cap="none">
                <a:solidFill>
                  <a:srgbClr val="FFFFFF"/>
                </a:solidFill>
                <a:latin typeface="Arial"/>
                <a:ea typeface="Arial"/>
                <a:cs typeface="Arial"/>
                <a:sym typeface="Arial"/>
              </a:rPr>
              <a:t>   Las prácticas sociales / individuales previstas</a:t>
            </a:r>
            <a:endParaRPr/>
          </a:p>
        </p:txBody>
      </p:sp>
      <p:pic>
        <p:nvPicPr>
          <p:cNvPr id="999" name="Google Shape;999;p74" descr="Zaha Hadid | Biography, Buildings, &amp; Facts | Britannica"/>
          <p:cNvPicPr preferRelativeResize="0"/>
          <p:nvPr/>
        </p:nvPicPr>
        <p:blipFill rotWithShape="1">
          <a:blip r:embed="rId6">
            <a:alphaModFix/>
          </a:blip>
          <a:srcRect/>
          <a:stretch/>
        </p:blipFill>
        <p:spPr>
          <a:xfrm>
            <a:off x="3059832" y="4884014"/>
            <a:ext cx="2155686" cy="1748800"/>
          </a:xfrm>
          <a:prstGeom prst="rect">
            <a:avLst/>
          </a:prstGeom>
          <a:noFill/>
          <a:ln>
            <a:noFill/>
          </a:ln>
        </p:spPr>
      </p:pic>
      <p:pic>
        <p:nvPicPr>
          <p:cNvPr id="1000" name="Google Shape;1000;p74" descr="http://www.mvrdv.nl/media/uploads/Markthal(4).jpg?width=1920"/>
          <p:cNvPicPr preferRelativeResize="0"/>
          <p:nvPr/>
        </p:nvPicPr>
        <p:blipFill rotWithShape="1">
          <a:blip r:embed="rId7">
            <a:alphaModFix/>
          </a:blip>
          <a:srcRect/>
          <a:stretch/>
        </p:blipFill>
        <p:spPr>
          <a:xfrm>
            <a:off x="2225338" y="2919413"/>
            <a:ext cx="2503551" cy="1877664"/>
          </a:xfrm>
          <a:prstGeom prst="rect">
            <a:avLst/>
          </a:prstGeom>
          <a:noFill/>
          <a:ln>
            <a:noFill/>
          </a:ln>
        </p:spPr>
      </p:pic>
      <p:pic>
        <p:nvPicPr>
          <p:cNvPr id="1001" name="Google Shape;1001;p74" descr="https://www.urbipedia.org/w/images/a/ad/JacobusJohannesPieterOud.5viviendas.Weissenhof.Planos1.jpg"/>
          <p:cNvPicPr preferRelativeResize="0"/>
          <p:nvPr/>
        </p:nvPicPr>
        <p:blipFill rotWithShape="1">
          <a:blip r:embed="rId8">
            <a:alphaModFix/>
          </a:blip>
          <a:srcRect/>
          <a:stretch/>
        </p:blipFill>
        <p:spPr>
          <a:xfrm>
            <a:off x="5383444" y="3116771"/>
            <a:ext cx="2355340" cy="3438014"/>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998"/>
                                        </p:tgtEl>
                                        <p:attrNameLst>
                                          <p:attrName>style.visibility</p:attrName>
                                        </p:attrNameLst>
                                      </p:cBhvr>
                                      <p:to>
                                        <p:strVal val="visible"/>
                                      </p:to>
                                    </p:set>
                                    <p:anim calcmode="lin" valueType="num">
                                      <p:cBhvr additive="base">
                                        <p:cTn id="7" dur="1000"/>
                                        <p:tgtEl>
                                          <p:spTgt spid="998"/>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95"/>
                                        </p:tgtEl>
                                        <p:attrNameLst>
                                          <p:attrName>style.visibility</p:attrName>
                                        </p:attrNameLst>
                                      </p:cBhvr>
                                      <p:to>
                                        <p:strVal val="visible"/>
                                      </p:to>
                                    </p:set>
                                    <p:animEffect transition="in" filter="fade">
                                      <p:cBhvr>
                                        <p:cTn id="12" dur="1000"/>
                                        <p:tgtEl>
                                          <p:spTgt spid="99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01"/>
                                        </p:tgtEl>
                                        <p:attrNameLst>
                                          <p:attrName>style.visibility</p:attrName>
                                        </p:attrNameLst>
                                      </p:cBhvr>
                                      <p:to>
                                        <p:strVal val="visible"/>
                                      </p:to>
                                    </p:set>
                                    <p:animEffect transition="in" filter="fade">
                                      <p:cBhvr>
                                        <p:cTn id="17" dur="1000"/>
                                        <p:tgtEl>
                                          <p:spTgt spid="100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97"/>
                                        </p:tgtEl>
                                        <p:attrNameLst>
                                          <p:attrName>style.visibility</p:attrName>
                                        </p:attrNameLst>
                                      </p:cBhvr>
                                      <p:to>
                                        <p:strVal val="visible"/>
                                      </p:to>
                                    </p:set>
                                    <p:animEffect transition="in" filter="fade">
                                      <p:cBhvr>
                                        <p:cTn id="22" dur="1000"/>
                                        <p:tgtEl>
                                          <p:spTgt spid="99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96"/>
                                        </p:tgtEl>
                                        <p:attrNameLst>
                                          <p:attrName>style.visibility</p:attrName>
                                        </p:attrNameLst>
                                      </p:cBhvr>
                                      <p:to>
                                        <p:strVal val="visible"/>
                                      </p:to>
                                    </p:set>
                                    <p:animEffect transition="in" filter="fade">
                                      <p:cBhvr>
                                        <p:cTn id="27" dur="1000"/>
                                        <p:tgtEl>
                                          <p:spTgt spid="99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99"/>
                                        </p:tgtEl>
                                        <p:attrNameLst>
                                          <p:attrName>style.visibility</p:attrName>
                                        </p:attrNameLst>
                                      </p:cBhvr>
                                      <p:to>
                                        <p:strVal val="visible"/>
                                      </p:to>
                                    </p:set>
                                    <p:animEffect transition="in" filter="fade">
                                      <p:cBhvr>
                                        <p:cTn id="32" dur="1000"/>
                                        <p:tgtEl>
                                          <p:spTgt spid="99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000"/>
                                        </p:tgtEl>
                                        <p:attrNameLst>
                                          <p:attrName>style.visibility</p:attrName>
                                        </p:attrNameLst>
                                      </p:cBhvr>
                                      <p:to>
                                        <p:strVal val="visible"/>
                                      </p:to>
                                    </p:set>
                                    <p:animEffect transition="in" filter="fade">
                                      <p:cBhvr>
                                        <p:cTn id="37" dur="1000"/>
                                        <p:tgtEl>
                                          <p:spTgt spid="10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05"/>
        <p:cNvGrpSpPr/>
        <p:nvPr/>
      </p:nvGrpSpPr>
      <p:grpSpPr>
        <a:xfrm>
          <a:off x="0" y="0"/>
          <a:ext cx="0" cy="0"/>
          <a:chOff x="0" y="0"/>
          <a:chExt cx="0" cy="0"/>
        </a:xfrm>
      </p:grpSpPr>
      <p:pic>
        <p:nvPicPr>
          <p:cNvPr id="1006" name="Google Shape;1006;p75" descr="guaranty building: my favorite building in buffalo | Building, Historical  architecture, National register of historic places"/>
          <p:cNvPicPr preferRelativeResize="0"/>
          <p:nvPr/>
        </p:nvPicPr>
        <p:blipFill rotWithShape="1">
          <a:blip r:embed="rId3">
            <a:alphaModFix/>
          </a:blip>
          <a:srcRect/>
          <a:stretch/>
        </p:blipFill>
        <p:spPr>
          <a:xfrm>
            <a:off x="117134" y="720941"/>
            <a:ext cx="3264547" cy="4259455"/>
          </a:xfrm>
          <a:prstGeom prst="rect">
            <a:avLst/>
          </a:prstGeom>
          <a:noFill/>
          <a:ln>
            <a:noFill/>
          </a:ln>
        </p:spPr>
      </p:pic>
      <p:pic>
        <p:nvPicPr>
          <p:cNvPr id="1007" name="Google Shape;1007;p75"/>
          <p:cNvPicPr preferRelativeResize="0"/>
          <p:nvPr/>
        </p:nvPicPr>
        <p:blipFill rotWithShape="1">
          <a:blip r:embed="rId4">
            <a:alphaModFix/>
          </a:blip>
          <a:srcRect/>
          <a:stretch/>
        </p:blipFill>
        <p:spPr>
          <a:xfrm>
            <a:off x="5580112" y="3284984"/>
            <a:ext cx="3264547" cy="2312387"/>
          </a:xfrm>
          <a:prstGeom prst="rect">
            <a:avLst/>
          </a:prstGeom>
          <a:noFill/>
          <a:ln>
            <a:noFill/>
          </a:ln>
        </p:spPr>
      </p:pic>
      <p:pic>
        <p:nvPicPr>
          <p:cNvPr id="1008" name="Google Shape;1008;p75" descr="https://64.media.tumblr.com/463a7ae11a9f3a9d5186cbd1bcefa6af/tumblr_og0dk1U8MU1twhq1io9_1280.jpg"/>
          <p:cNvPicPr preferRelativeResize="0"/>
          <p:nvPr/>
        </p:nvPicPr>
        <p:blipFill rotWithShape="1">
          <a:blip r:embed="rId5">
            <a:alphaModFix/>
          </a:blip>
          <a:srcRect/>
          <a:stretch/>
        </p:blipFill>
        <p:spPr>
          <a:xfrm>
            <a:off x="2678246" y="4869160"/>
            <a:ext cx="2746149" cy="1744140"/>
          </a:xfrm>
          <a:prstGeom prst="rect">
            <a:avLst/>
          </a:prstGeom>
          <a:noFill/>
          <a:ln>
            <a:noFill/>
          </a:ln>
        </p:spPr>
      </p:pic>
      <p:pic>
        <p:nvPicPr>
          <p:cNvPr id="1009" name="Google Shape;1009;p75" descr="4"/>
          <p:cNvPicPr preferRelativeResize="0"/>
          <p:nvPr/>
        </p:nvPicPr>
        <p:blipFill rotWithShape="1">
          <a:blip r:embed="rId6">
            <a:alphaModFix/>
          </a:blip>
          <a:srcRect r="1448"/>
          <a:stretch/>
        </p:blipFill>
        <p:spPr>
          <a:xfrm>
            <a:off x="3131840" y="3039899"/>
            <a:ext cx="2292555" cy="1744140"/>
          </a:xfrm>
          <a:prstGeom prst="rect">
            <a:avLst/>
          </a:prstGeom>
          <a:noFill/>
          <a:ln>
            <a:noFill/>
          </a:ln>
        </p:spPr>
      </p:pic>
      <p:sp>
        <p:nvSpPr>
          <p:cNvPr id="1010" name="Google Shape;1010;p75"/>
          <p:cNvSpPr/>
          <p:nvPr/>
        </p:nvSpPr>
        <p:spPr>
          <a:xfrm>
            <a:off x="0" y="-30177"/>
            <a:ext cx="9180512" cy="646331"/>
          </a:xfrm>
          <a:prstGeom prst="rect">
            <a:avLst/>
          </a:prstGeom>
          <a:solidFill>
            <a:srgbClr val="101516"/>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1800"/>
              <a:buFont typeface="Arial"/>
              <a:buNone/>
            </a:pPr>
            <a:r>
              <a:rPr lang="es-AR" sz="1800" b="0" i="0" u="none" strike="noStrike" cap="none">
                <a:solidFill>
                  <a:srgbClr val="FFFFFF"/>
                </a:solidFill>
                <a:latin typeface="Arial"/>
                <a:ea typeface="Arial"/>
                <a:cs typeface="Arial"/>
                <a:sym typeface="Arial"/>
              </a:rPr>
              <a:t>   </a:t>
            </a:r>
            <a:r>
              <a:rPr lang="es-AR" sz="1800" b="1" i="0" u="none" strike="noStrike" cap="none">
                <a:solidFill>
                  <a:srgbClr val="FFFFFF"/>
                </a:solidFill>
                <a:latin typeface="Arial"/>
                <a:ea typeface="Arial"/>
                <a:cs typeface="Arial"/>
                <a:sym typeface="Arial"/>
              </a:rPr>
              <a:t>LA RESOLUCIÓN TÉCNICA</a:t>
            </a:r>
            <a:endParaRPr sz="1800" b="1" i="0" u="none" strike="noStrike" cap="none">
              <a:solidFill>
                <a:srgbClr val="FFFFFF"/>
              </a:solidFill>
              <a:latin typeface="Arial"/>
              <a:ea typeface="Arial"/>
              <a:cs typeface="Arial"/>
              <a:sym typeface="Arial"/>
            </a:endParaRPr>
          </a:p>
          <a:p>
            <a:pPr marL="0" marR="0" lvl="0" indent="0" algn="l" rtl="0">
              <a:lnSpc>
                <a:spcPct val="100000"/>
              </a:lnSpc>
              <a:spcBef>
                <a:spcPts val="0"/>
              </a:spcBef>
              <a:spcAft>
                <a:spcPts val="0"/>
              </a:spcAft>
              <a:buClr>
                <a:srgbClr val="FFFFFF"/>
              </a:buClr>
              <a:buSzPts val="1800"/>
              <a:buFont typeface="Arial"/>
              <a:buNone/>
            </a:pPr>
            <a:r>
              <a:rPr lang="es-AR" sz="1800" b="1" i="0" u="none" strike="noStrike" cap="none">
                <a:solidFill>
                  <a:srgbClr val="FFFFFF"/>
                </a:solidFill>
                <a:latin typeface="Arial"/>
                <a:ea typeface="Arial"/>
                <a:cs typeface="Arial"/>
                <a:sym typeface="Arial"/>
              </a:rPr>
              <a:t>   </a:t>
            </a:r>
            <a:endParaRPr/>
          </a:p>
        </p:txBody>
      </p:sp>
      <p:pic>
        <p:nvPicPr>
          <p:cNvPr id="1011" name="Google Shape;1011;p75" descr="http://www.arqred.mx/blog/wp-content/uploads/2009/06/le-corbu.jpg"/>
          <p:cNvPicPr preferRelativeResize="0"/>
          <p:nvPr/>
        </p:nvPicPr>
        <p:blipFill rotWithShape="1">
          <a:blip r:embed="rId7">
            <a:alphaModFix/>
          </a:blip>
          <a:srcRect/>
          <a:stretch/>
        </p:blipFill>
        <p:spPr>
          <a:xfrm>
            <a:off x="6568183" y="1709764"/>
            <a:ext cx="2458683" cy="1431214"/>
          </a:xfrm>
          <a:prstGeom prst="rect">
            <a:avLst/>
          </a:prstGeom>
          <a:noFill/>
          <a:ln>
            <a:noFill/>
          </a:ln>
        </p:spPr>
      </p:pic>
      <p:pic>
        <p:nvPicPr>
          <p:cNvPr id="1012" name="Google Shape;1012;p75"/>
          <p:cNvPicPr preferRelativeResize="0"/>
          <p:nvPr/>
        </p:nvPicPr>
        <p:blipFill rotWithShape="1">
          <a:blip r:embed="rId8">
            <a:alphaModFix/>
          </a:blip>
          <a:srcRect t="5667" b="11165"/>
          <a:stretch/>
        </p:blipFill>
        <p:spPr>
          <a:xfrm>
            <a:off x="3131840" y="846548"/>
            <a:ext cx="3339848" cy="197006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010"/>
                                        </p:tgtEl>
                                        <p:attrNameLst>
                                          <p:attrName>style.visibility</p:attrName>
                                        </p:attrNameLst>
                                      </p:cBhvr>
                                      <p:to>
                                        <p:strVal val="visible"/>
                                      </p:to>
                                    </p:set>
                                    <p:anim calcmode="lin" valueType="num">
                                      <p:cBhvr additive="base">
                                        <p:cTn id="7" dur="1000"/>
                                        <p:tgtEl>
                                          <p:spTgt spid="1010"/>
                                        </p:tgtEl>
                                        <p:attrNameLst>
                                          <p:attrName>ppt_x</p:attrName>
                                        </p:attrNameLst>
                                      </p:cBhvr>
                                      <p:tavLst>
                                        <p:tav tm="0">
                                          <p:val>
                                            <p:strVal val="#ppt_x-1"/>
                                          </p:val>
                                        </p:tav>
                                        <p:tav tm="100000">
                                          <p:val>
                                            <p:strVal val="#ppt_x"/>
                                          </p:val>
                                        </p:tav>
                                      </p:tavLst>
                                    </p:anim>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006"/>
                                        </p:tgtEl>
                                        <p:attrNameLst>
                                          <p:attrName>style.visibility</p:attrName>
                                        </p:attrNameLst>
                                      </p:cBhvr>
                                      <p:to>
                                        <p:strVal val="visible"/>
                                      </p:to>
                                    </p:set>
                                    <p:animEffect transition="in" filter="fade">
                                      <p:cBhvr>
                                        <p:cTn id="11" dur="1000"/>
                                        <p:tgtEl>
                                          <p:spTgt spid="100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008"/>
                                        </p:tgtEl>
                                        <p:attrNameLst>
                                          <p:attrName>style.visibility</p:attrName>
                                        </p:attrNameLst>
                                      </p:cBhvr>
                                      <p:to>
                                        <p:strVal val="visible"/>
                                      </p:to>
                                    </p:set>
                                    <p:animEffect transition="in" filter="fade">
                                      <p:cBhvr>
                                        <p:cTn id="16" dur="1000"/>
                                        <p:tgtEl>
                                          <p:spTgt spid="100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011"/>
                                        </p:tgtEl>
                                        <p:attrNameLst>
                                          <p:attrName>style.visibility</p:attrName>
                                        </p:attrNameLst>
                                      </p:cBhvr>
                                      <p:to>
                                        <p:strVal val="visible"/>
                                      </p:to>
                                    </p:set>
                                    <p:animEffect transition="in" filter="fade">
                                      <p:cBhvr>
                                        <p:cTn id="21" dur="1000"/>
                                        <p:tgtEl>
                                          <p:spTgt spid="1011"/>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009"/>
                                        </p:tgtEl>
                                        <p:attrNameLst>
                                          <p:attrName>style.visibility</p:attrName>
                                        </p:attrNameLst>
                                      </p:cBhvr>
                                      <p:to>
                                        <p:strVal val="visible"/>
                                      </p:to>
                                    </p:set>
                                    <p:animEffect transition="in" filter="fade">
                                      <p:cBhvr>
                                        <p:cTn id="26" dur="1000"/>
                                        <p:tgtEl>
                                          <p:spTgt spid="1009"/>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012"/>
                                        </p:tgtEl>
                                        <p:attrNameLst>
                                          <p:attrName>style.visibility</p:attrName>
                                        </p:attrNameLst>
                                      </p:cBhvr>
                                      <p:to>
                                        <p:strVal val="visible"/>
                                      </p:to>
                                    </p:set>
                                    <p:animEffect transition="in" filter="fade">
                                      <p:cBhvr>
                                        <p:cTn id="31" dur="1000"/>
                                        <p:tgtEl>
                                          <p:spTgt spid="1012"/>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007"/>
                                        </p:tgtEl>
                                        <p:attrNameLst>
                                          <p:attrName>style.visibility</p:attrName>
                                        </p:attrNameLst>
                                      </p:cBhvr>
                                      <p:to>
                                        <p:strVal val="visible"/>
                                      </p:to>
                                    </p:set>
                                    <p:animEffect transition="in" filter="fade">
                                      <p:cBhvr>
                                        <p:cTn id="36" dur="1000"/>
                                        <p:tgtEl>
                                          <p:spTgt spid="10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17"/>
        <p:cNvGrpSpPr/>
        <p:nvPr/>
      </p:nvGrpSpPr>
      <p:grpSpPr>
        <a:xfrm>
          <a:off x="0" y="0"/>
          <a:ext cx="0" cy="0"/>
          <a:chOff x="0" y="0"/>
          <a:chExt cx="0" cy="0"/>
        </a:xfrm>
      </p:grpSpPr>
      <p:sp>
        <p:nvSpPr>
          <p:cNvPr id="1018" name="Google Shape;1018;p76"/>
          <p:cNvSpPr/>
          <p:nvPr/>
        </p:nvSpPr>
        <p:spPr>
          <a:xfrm>
            <a:off x="1931988" y="2919413"/>
            <a:ext cx="9144000" cy="457200"/>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019" name="Google Shape;1019;p76"/>
          <p:cNvSpPr/>
          <p:nvPr/>
        </p:nvSpPr>
        <p:spPr>
          <a:xfrm>
            <a:off x="5379514" y="3648194"/>
            <a:ext cx="3666663" cy="350059"/>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s-AR" sz="1600" b="1" i="0" u="none" strike="noStrike" cap="none">
                <a:solidFill>
                  <a:srgbClr val="000000"/>
                </a:solidFill>
                <a:latin typeface="Arial"/>
                <a:ea typeface="Arial"/>
                <a:cs typeface="Arial"/>
                <a:sym typeface="Arial"/>
              </a:rPr>
              <a:t>LA PROPUESTA ESPACIAL</a:t>
            </a:r>
            <a:endParaRPr/>
          </a:p>
        </p:txBody>
      </p:sp>
      <p:sp>
        <p:nvSpPr>
          <p:cNvPr id="1020" name="Google Shape;1020;p76"/>
          <p:cNvSpPr/>
          <p:nvPr/>
        </p:nvSpPr>
        <p:spPr>
          <a:xfrm>
            <a:off x="5379514" y="4140528"/>
            <a:ext cx="3666662" cy="338554"/>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s-AR" sz="1600" b="1" i="0" u="none" strike="noStrike" cap="none">
                <a:solidFill>
                  <a:srgbClr val="000000"/>
                </a:solidFill>
                <a:latin typeface="Arial"/>
                <a:ea typeface="Arial"/>
                <a:cs typeface="Arial"/>
                <a:sym typeface="Arial"/>
              </a:rPr>
              <a:t>RELACIÓN OBRA ENTORNO</a:t>
            </a:r>
            <a:endParaRPr/>
          </a:p>
        </p:txBody>
      </p:sp>
      <p:sp>
        <p:nvSpPr>
          <p:cNvPr id="1021" name="Google Shape;1021;p76"/>
          <p:cNvSpPr/>
          <p:nvPr/>
        </p:nvSpPr>
        <p:spPr>
          <a:xfrm>
            <a:off x="5365202" y="1767798"/>
            <a:ext cx="3683013" cy="338555"/>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s-AR" sz="1600" b="1" i="0" u="none" strike="noStrike" cap="none">
                <a:solidFill>
                  <a:srgbClr val="000000"/>
                </a:solidFill>
                <a:latin typeface="Arial"/>
                <a:ea typeface="Arial"/>
                <a:cs typeface="Arial"/>
                <a:sym typeface="Arial"/>
              </a:rPr>
              <a:t>EL COMITENTE</a:t>
            </a:r>
            <a:endParaRPr/>
          </a:p>
        </p:txBody>
      </p:sp>
      <p:sp>
        <p:nvSpPr>
          <p:cNvPr id="1022" name="Google Shape;1022;p76"/>
          <p:cNvSpPr/>
          <p:nvPr/>
        </p:nvSpPr>
        <p:spPr>
          <a:xfrm>
            <a:off x="5367240" y="2216395"/>
            <a:ext cx="3680975" cy="350059"/>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s-AR" sz="1600" b="1" i="0" u="none" strike="noStrike" cap="none">
                <a:solidFill>
                  <a:srgbClr val="000000"/>
                </a:solidFill>
                <a:latin typeface="Arial"/>
                <a:ea typeface="Arial"/>
                <a:cs typeface="Arial"/>
                <a:sym typeface="Arial"/>
              </a:rPr>
              <a:t>LA RELACIÓN FUNCIONAL</a:t>
            </a:r>
            <a:endParaRPr/>
          </a:p>
        </p:txBody>
      </p:sp>
      <p:sp>
        <p:nvSpPr>
          <p:cNvPr id="1023" name="Google Shape;1023;p76"/>
          <p:cNvSpPr/>
          <p:nvPr/>
        </p:nvSpPr>
        <p:spPr>
          <a:xfrm>
            <a:off x="5365202" y="3175219"/>
            <a:ext cx="3680975" cy="350059"/>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s-AR" sz="1600" b="1" i="0" u="none" strike="noStrike" cap="none">
                <a:solidFill>
                  <a:srgbClr val="000000"/>
                </a:solidFill>
                <a:latin typeface="Arial"/>
                <a:ea typeface="Arial"/>
                <a:cs typeface="Arial"/>
                <a:sym typeface="Arial"/>
              </a:rPr>
              <a:t>PLANTEO FORMAL</a:t>
            </a:r>
            <a:endParaRPr/>
          </a:p>
        </p:txBody>
      </p:sp>
      <p:sp>
        <p:nvSpPr>
          <p:cNvPr id="1024" name="Google Shape;1024;p76"/>
          <p:cNvSpPr/>
          <p:nvPr/>
        </p:nvSpPr>
        <p:spPr>
          <a:xfrm>
            <a:off x="5365203" y="1336963"/>
            <a:ext cx="3683012" cy="338554"/>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s-AR" sz="1600" b="1" i="0" u="none" strike="noStrike" cap="none">
                <a:solidFill>
                  <a:srgbClr val="000000"/>
                </a:solidFill>
                <a:latin typeface="Arial"/>
                <a:ea typeface="Arial"/>
                <a:cs typeface="Arial"/>
                <a:sym typeface="Arial"/>
              </a:rPr>
              <a:t>EL AUTOR Y SU CONTEXTO</a:t>
            </a:r>
            <a:endParaRPr/>
          </a:p>
        </p:txBody>
      </p:sp>
      <p:sp>
        <p:nvSpPr>
          <p:cNvPr id="1025" name="Google Shape;1025;p76"/>
          <p:cNvSpPr/>
          <p:nvPr/>
        </p:nvSpPr>
        <p:spPr>
          <a:xfrm>
            <a:off x="5365203" y="903556"/>
            <a:ext cx="3683013" cy="338554"/>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s-AR" sz="1600" b="1" i="0" u="none" strike="noStrike" cap="none">
                <a:solidFill>
                  <a:srgbClr val="000000"/>
                </a:solidFill>
                <a:latin typeface="Arial"/>
                <a:ea typeface="Arial"/>
                <a:cs typeface="Arial"/>
                <a:sym typeface="Arial"/>
              </a:rPr>
              <a:t>UBICACIÓN ESPACIO - TEMPORAL</a:t>
            </a:r>
            <a:endParaRPr/>
          </a:p>
        </p:txBody>
      </p:sp>
      <p:sp>
        <p:nvSpPr>
          <p:cNvPr id="1026" name="Google Shape;1026;p76"/>
          <p:cNvSpPr/>
          <p:nvPr/>
        </p:nvSpPr>
        <p:spPr>
          <a:xfrm>
            <a:off x="0" y="-30177"/>
            <a:ext cx="9180512" cy="646331"/>
          </a:xfrm>
          <a:prstGeom prst="rect">
            <a:avLst/>
          </a:prstGeom>
          <a:solidFill>
            <a:srgbClr val="101516"/>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1800"/>
              <a:buFont typeface="Arial"/>
              <a:buNone/>
            </a:pPr>
            <a:r>
              <a:rPr lang="es-AR" sz="1800" b="0" i="0" u="none" strike="noStrike" cap="none">
                <a:solidFill>
                  <a:srgbClr val="FFFFFF"/>
                </a:solidFill>
                <a:latin typeface="Arial"/>
                <a:ea typeface="Arial"/>
                <a:cs typeface="Arial"/>
                <a:sym typeface="Arial"/>
              </a:rPr>
              <a:t>   </a:t>
            </a:r>
            <a:r>
              <a:rPr lang="es-AR" sz="1800" b="1" i="0" u="none" strike="noStrike" cap="none">
                <a:solidFill>
                  <a:srgbClr val="FFFFFF"/>
                </a:solidFill>
                <a:latin typeface="Arial"/>
                <a:ea typeface="Arial"/>
                <a:cs typeface="Arial"/>
                <a:sym typeface="Arial"/>
              </a:rPr>
              <a:t>LA RESOLUCIÓN TÉCNICA</a:t>
            </a:r>
            <a:endParaRPr sz="1800" b="1" i="0" u="none" strike="noStrike" cap="none">
              <a:solidFill>
                <a:srgbClr val="FFFFFF"/>
              </a:solidFill>
              <a:latin typeface="Arial"/>
              <a:ea typeface="Arial"/>
              <a:cs typeface="Arial"/>
              <a:sym typeface="Arial"/>
            </a:endParaRPr>
          </a:p>
          <a:p>
            <a:pPr marL="0" marR="0" lvl="0" indent="0" algn="l" rtl="0">
              <a:lnSpc>
                <a:spcPct val="100000"/>
              </a:lnSpc>
              <a:spcBef>
                <a:spcPts val="0"/>
              </a:spcBef>
              <a:spcAft>
                <a:spcPts val="0"/>
              </a:spcAft>
              <a:buClr>
                <a:srgbClr val="FFFFFF"/>
              </a:buClr>
              <a:buSzPts val="1800"/>
              <a:buFont typeface="Arial"/>
              <a:buNone/>
            </a:pPr>
            <a:r>
              <a:rPr lang="es-AR" sz="1800" b="1" i="0" u="none" strike="noStrike" cap="none">
                <a:solidFill>
                  <a:srgbClr val="FFFFFF"/>
                </a:solidFill>
                <a:latin typeface="Arial"/>
                <a:ea typeface="Arial"/>
                <a:cs typeface="Arial"/>
                <a:sym typeface="Arial"/>
              </a:rPr>
              <a:t>   </a:t>
            </a:r>
            <a:endParaRPr/>
          </a:p>
        </p:txBody>
      </p:sp>
      <p:pic>
        <p:nvPicPr>
          <p:cNvPr id="1027" name="Google Shape;1027;p76"/>
          <p:cNvPicPr preferRelativeResize="0"/>
          <p:nvPr/>
        </p:nvPicPr>
        <p:blipFill rotWithShape="1">
          <a:blip r:embed="rId3">
            <a:alphaModFix/>
          </a:blip>
          <a:srcRect/>
          <a:stretch/>
        </p:blipFill>
        <p:spPr>
          <a:xfrm>
            <a:off x="97823" y="3767520"/>
            <a:ext cx="4013676" cy="2245847"/>
          </a:xfrm>
          <a:prstGeom prst="rect">
            <a:avLst/>
          </a:prstGeom>
          <a:noFill/>
          <a:ln>
            <a:noFill/>
          </a:ln>
        </p:spPr>
      </p:pic>
      <p:pic>
        <p:nvPicPr>
          <p:cNvPr id="1028" name="Google Shape;1028;p76"/>
          <p:cNvPicPr preferRelativeResize="0"/>
          <p:nvPr/>
        </p:nvPicPr>
        <p:blipFill rotWithShape="1">
          <a:blip r:embed="rId4">
            <a:alphaModFix/>
          </a:blip>
          <a:srcRect/>
          <a:stretch/>
        </p:blipFill>
        <p:spPr>
          <a:xfrm>
            <a:off x="2722981" y="844097"/>
            <a:ext cx="2366326" cy="2804097"/>
          </a:xfrm>
          <a:prstGeom prst="rect">
            <a:avLst/>
          </a:prstGeom>
          <a:noFill/>
          <a:ln>
            <a:noFill/>
          </a:ln>
        </p:spPr>
      </p:pic>
      <p:pic>
        <p:nvPicPr>
          <p:cNvPr id="1029" name="Google Shape;1029;p76"/>
          <p:cNvPicPr preferRelativeResize="0"/>
          <p:nvPr/>
        </p:nvPicPr>
        <p:blipFill rotWithShape="1">
          <a:blip r:embed="rId5">
            <a:alphaModFix/>
          </a:blip>
          <a:srcRect/>
          <a:stretch/>
        </p:blipFill>
        <p:spPr>
          <a:xfrm>
            <a:off x="3497977" y="4799838"/>
            <a:ext cx="2422351" cy="1615742"/>
          </a:xfrm>
          <a:prstGeom prst="rect">
            <a:avLst/>
          </a:prstGeom>
          <a:noFill/>
          <a:ln>
            <a:noFill/>
          </a:ln>
        </p:spPr>
      </p:pic>
      <p:pic>
        <p:nvPicPr>
          <p:cNvPr id="1030" name="Google Shape;1030;p76" descr="Construction of the Kaufmann Residence - better known as Fallingwater - de…  | Frank lloyd wright architecture, Frank lloyd wright interior, Frank lloyd  wright homes"/>
          <p:cNvPicPr preferRelativeResize="0"/>
          <p:nvPr/>
        </p:nvPicPr>
        <p:blipFill rotWithShape="1">
          <a:blip r:embed="rId6">
            <a:alphaModFix/>
          </a:blip>
          <a:srcRect b="37005"/>
          <a:stretch/>
        </p:blipFill>
        <p:spPr>
          <a:xfrm>
            <a:off x="171053" y="834140"/>
            <a:ext cx="2366326" cy="2764510"/>
          </a:xfrm>
          <a:prstGeom prst="rect">
            <a:avLst/>
          </a:prstGeom>
          <a:noFill/>
          <a:ln>
            <a:noFill/>
          </a:ln>
        </p:spPr>
      </p:pic>
      <p:pic>
        <p:nvPicPr>
          <p:cNvPr id="1031" name="Google Shape;1031;p76" descr="Diagrama, Dibujo de ingeniería&#10;&#10;El contenido generado por IA puede ser incorrecto."/>
          <p:cNvPicPr preferRelativeResize="0"/>
          <p:nvPr/>
        </p:nvPicPr>
        <p:blipFill rotWithShape="1">
          <a:blip r:embed="rId7">
            <a:alphaModFix/>
          </a:blip>
          <a:srcRect/>
          <a:stretch/>
        </p:blipFill>
        <p:spPr>
          <a:xfrm>
            <a:off x="6107497" y="4799838"/>
            <a:ext cx="2808312" cy="1615741"/>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1000"/>
                                        <p:tgtEl>
                                          <p:spTgt spid="1026"/>
                                        </p:tgtEl>
                                        <p:attrNameLst>
                                          <p:attrName>ppt_x</p:attrName>
                                        </p:attrNameLst>
                                      </p:cBhvr>
                                      <p:tavLst>
                                        <p:tav tm="0">
                                          <p:val>
                                            <p:strVal val="#ppt_x-1"/>
                                          </p:val>
                                        </p:tav>
                                        <p:tav tm="100000">
                                          <p:val>
                                            <p:strVal val="#ppt_x"/>
                                          </p:val>
                                        </p:tav>
                                      </p:tavLst>
                                    </p:anim>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027"/>
                                        </p:tgtEl>
                                        <p:attrNameLst>
                                          <p:attrName>style.visibility</p:attrName>
                                        </p:attrNameLst>
                                      </p:cBhvr>
                                      <p:to>
                                        <p:strVal val="visible"/>
                                      </p:to>
                                    </p:set>
                                    <p:animEffect transition="in" filter="fade">
                                      <p:cBhvr>
                                        <p:cTn id="11" dur="1000"/>
                                        <p:tgtEl>
                                          <p:spTgt spid="1027"/>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030"/>
                                        </p:tgtEl>
                                        <p:attrNameLst>
                                          <p:attrName>style.visibility</p:attrName>
                                        </p:attrNameLst>
                                      </p:cBhvr>
                                      <p:to>
                                        <p:strVal val="visible"/>
                                      </p:to>
                                    </p:set>
                                    <p:animEffect transition="in" filter="fade">
                                      <p:cBhvr>
                                        <p:cTn id="16" dur="1000"/>
                                        <p:tgtEl>
                                          <p:spTgt spid="1030"/>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nodeType="clickEffect">
                                  <p:stCondLst>
                                    <p:cond delay="0"/>
                                  </p:stCondLst>
                                  <p:childTnLst>
                                    <p:set>
                                      <p:cBhvr>
                                        <p:cTn id="20" dur="1" fill="hold">
                                          <p:stCondLst>
                                            <p:cond delay="0"/>
                                          </p:stCondLst>
                                        </p:cTn>
                                        <p:tgtEl>
                                          <p:spTgt spid="1025"/>
                                        </p:tgtEl>
                                        <p:attrNameLst>
                                          <p:attrName>style.visibility</p:attrName>
                                        </p:attrNameLst>
                                      </p:cBhvr>
                                      <p:to>
                                        <p:strVal val="visible"/>
                                      </p:to>
                                    </p:set>
                                    <p:anim calcmode="lin" valueType="num">
                                      <p:cBhvr additive="base">
                                        <p:cTn id="21" dur="1000"/>
                                        <p:tgtEl>
                                          <p:spTgt spid="1025"/>
                                        </p:tgtEl>
                                        <p:attrNameLst>
                                          <p:attrName>ppt_x</p:attrName>
                                        </p:attrNameLst>
                                      </p:cBhvr>
                                      <p:tavLst>
                                        <p:tav tm="0">
                                          <p:val>
                                            <p:strVal val="#ppt_x-1"/>
                                          </p:val>
                                        </p:tav>
                                        <p:tav tm="100000">
                                          <p:val>
                                            <p:strVal val="#ppt_x"/>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nodeType="clickEffect">
                                  <p:stCondLst>
                                    <p:cond delay="0"/>
                                  </p:stCondLst>
                                  <p:childTnLst>
                                    <p:set>
                                      <p:cBhvr>
                                        <p:cTn id="25" dur="1" fill="hold">
                                          <p:stCondLst>
                                            <p:cond delay="0"/>
                                          </p:stCondLst>
                                        </p:cTn>
                                        <p:tgtEl>
                                          <p:spTgt spid="1024"/>
                                        </p:tgtEl>
                                        <p:attrNameLst>
                                          <p:attrName>style.visibility</p:attrName>
                                        </p:attrNameLst>
                                      </p:cBhvr>
                                      <p:to>
                                        <p:strVal val="visible"/>
                                      </p:to>
                                    </p:set>
                                    <p:anim calcmode="lin" valueType="num">
                                      <p:cBhvr additive="base">
                                        <p:cTn id="26" dur="1000"/>
                                        <p:tgtEl>
                                          <p:spTgt spid="1024"/>
                                        </p:tgtEl>
                                        <p:attrNameLst>
                                          <p:attrName>ppt_x</p:attrName>
                                        </p:attrNameLst>
                                      </p:cBhvr>
                                      <p:tavLst>
                                        <p:tav tm="0">
                                          <p:val>
                                            <p:strVal val="#ppt_x-1"/>
                                          </p:val>
                                        </p:tav>
                                        <p:tav tm="100000">
                                          <p:val>
                                            <p:strVal val="#ppt_x"/>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1021"/>
                                        </p:tgtEl>
                                        <p:attrNameLst>
                                          <p:attrName>style.visibility</p:attrName>
                                        </p:attrNameLst>
                                      </p:cBhvr>
                                      <p:to>
                                        <p:strVal val="visible"/>
                                      </p:to>
                                    </p:set>
                                    <p:anim calcmode="lin" valueType="num">
                                      <p:cBhvr additive="base">
                                        <p:cTn id="31" dur="1000"/>
                                        <p:tgtEl>
                                          <p:spTgt spid="1021"/>
                                        </p:tgtEl>
                                        <p:attrNameLst>
                                          <p:attrName>ppt_x</p:attrName>
                                        </p:attrNameLst>
                                      </p:cBhvr>
                                      <p:tavLst>
                                        <p:tav tm="0">
                                          <p:val>
                                            <p:strVal val="#ppt_x-1"/>
                                          </p:val>
                                        </p:tav>
                                        <p:tav tm="100000">
                                          <p:val>
                                            <p:strVal val="#ppt_x"/>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nodeType="clickEffect">
                                  <p:stCondLst>
                                    <p:cond delay="0"/>
                                  </p:stCondLst>
                                  <p:childTnLst>
                                    <p:set>
                                      <p:cBhvr>
                                        <p:cTn id="35" dur="1" fill="hold">
                                          <p:stCondLst>
                                            <p:cond delay="0"/>
                                          </p:stCondLst>
                                        </p:cTn>
                                        <p:tgtEl>
                                          <p:spTgt spid="1022"/>
                                        </p:tgtEl>
                                        <p:attrNameLst>
                                          <p:attrName>style.visibility</p:attrName>
                                        </p:attrNameLst>
                                      </p:cBhvr>
                                      <p:to>
                                        <p:strVal val="visible"/>
                                      </p:to>
                                    </p:set>
                                    <p:anim calcmode="lin" valueType="num">
                                      <p:cBhvr additive="base">
                                        <p:cTn id="36" dur="1000"/>
                                        <p:tgtEl>
                                          <p:spTgt spid="1022"/>
                                        </p:tgtEl>
                                        <p:attrNameLst>
                                          <p:attrName>ppt_x</p:attrName>
                                        </p:attrNameLst>
                                      </p:cBhvr>
                                      <p:tavLst>
                                        <p:tav tm="0">
                                          <p:val>
                                            <p:strVal val="#ppt_x-1"/>
                                          </p:val>
                                        </p:tav>
                                        <p:tav tm="100000">
                                          <p:val>
                                            <p:strVal val="#ppt_x"/>
                                          </p:val>
                                        </p:tav>
                                      </p:tavLst>
                                    </p:anim>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031"/>
                                        </p:tgtEl>
                                        <p:attrNameLst>
                                          <p:attrName>style.visibility</p:attrName>
                                        </p:attrNameLst>
                                      </p:cBhvr>
                                      <p:to>
                                        <p:strVal val="visible"/>
                                      </p:to>
                                    </p:set>
                                    <p:animEffect transition="in" filter="fade">
                                      <p:cBhvr>
                                        <p:cTn id="41" dur="1000"/>
                                        <p:tgtEl>
                                          <p:spTgt spid="1031"/>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028"/>
                                        </p:tgtEl>
                                        <p:attrNameLst>
                                          <p:attrName>style.visibility</p:attrName>
                                        </p:attrNameLst>
                                      </p:cBhvr>
                                      <p:to>
                                        <p:strVal val="visible"/>
                                      </p:to>
                                    </p:set>
                                    <p:animEffect transition="in" filter="fade">
                                      <p:cBhvr>
                                        <p:cTn id="46" dur="1000"/>
                                        <p:tgtEl>
                                          <p:spTgt spid="1028"/>
                                        </p:tgtEl>
                                      </p:cBhvr>
                                    </p:animEffect>
                                  </p:childTnLst>
                                </p:cTn>
                              </p:par>
                            </p:childTnLst>
                          </p:cTn>
                        </p:par>
                      </p:childTnLst>
                    </p:cTn>
                  </p:par>
                  <p:par>
                    <p:cTn id="47" fill="hold">
                      <p:stCondLst>
                        <p:cond delay="indefinite"/>
                      </p:stCondLst>
                      <p:childTnLst>
                        <p:par>
                          <p:cTn id="48" fill="hold">
                            <p:stCondLst>
                              <p:cond delay="0"/>
                            </p:stCondLst>
                            <p:childTnLst>
                              <p:par>
                                <p:cTn id="49" presetID="2" presetClass="entr" presetSubtype="8" fill="hold" nodeType="clickEffect">
                                  <p:stCondLst>
                                    <p:cond delay="0"/>
                                  </p:stCondLst>
                                  <p:childTnLst>
                                    <p:set>
                                      <p:cBhvr>
                                        <p:cTn id="50" dur="1" fill="hold">
                                          <p:stCondLst>
                                            <p:cond delay="0"/>
                                          </p:stCondLst>
                                        </p:cTn>
                                        <p:tgtEl>
                                          <p:spTgt spid="1023"/>
                                        </p:tgtEl>
                                        <p:attrNameLst>
                                          <p:attrName>style.visibility</p:attrName>
                                        </p:attrNameLst>
                                      </p:cBhvr>
                                      <p:to>
                                        <p:strVal val="visible"/>
                                      </p:to>
                                    </p:set>
                                    <p:anim calcmode="lin" valueType="num">
                                      <p:cBhvr additive="base">
                                        <p:cTn id="51" dur="1000"/>
                                        <p:tgtEl>
                                          <p:spTgt spid="1023"/>
                                        </p:tgtEl>
                                        <p:attrNameLst>
                                          <p:attrName>ppt_x</p:attrName>
                                        </p:attrNameLst>
                                      </p:cBhvr>
                                      <p:tavLst>
                                        <p:tav tm="0">
                                          <p:val>
                                            <p:strVal val="#ppt_x-1"/>
                                          </p:val>
                                        </p:tav>
                                        <p:tav tm="100000">
                                          <p:val>
                                            <p:strVal val="#ppt_x"/>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8" fill="hold" nodeType="clickEffect">
                                  <p:stCondLst>
                                    <p:cond delay="0"/>
                                  </p:stCondLst>
                                  <p:childTnLst>
                                    <p:set>
                                      <p:cBhvr>
                                        <p:cTn id="55" dur="1" fill="hold">
                                          <p:stCondLst>
                                            <p:cond delay="0"/>
                                          </p:stCondLst>
                                        </p:cTn>
                                        <p:tgtEl>
                                          <p:spTgt spid="1019"/>
                                        </p:tgtEl>
                                        <p:attrNameLst>
                                          <p:attrName>style.visibility</p:attrName>
                                        </p:attrNameLst>
                                      </p:cBhvr>
                                      <p:to>
                                        <p:strVal val="visible"/>
                                      </p:to>
                                    </p:set>
                                    <p:anim calcmode="lin" valueType="num">
                                      <p:cBhvr additive="base">
                                        <p:cTn id="56" dur="1000"/>
                                        <p:tgtEl>
                                          <p:spTgt spid="1019"/>
                                        </p:tgtEl>
                                        <p:attrNameLst>
                                          <p:attrName>ppt_x</p:attrName>
                                        </p:attrNameLst>
                                      </p:cBhvr>
                                      <p:tavLst>
                                        <p:tav tm="0">
                                          <p:val>
                                            <p:strVal val="#ppt_x-1"/>
                                          </p:val>
                                        </p:tav>
                                        <p:tav tm="100000">
                                          <p:val>
                                            <p:strVal val="#ppt_x"/>
                                          </p:val>
                                        </p:tav>
                                      </p:tavLst>
                                    </p:anim>
                                  </p:childTnLst>
                                </p:cTn>
                              </p:par>
                            </p:childTnLst>
                          </p:cTn>
                        </p:par>
                        <p:par>
                          <p:cTn id="57" fill="hold">
                            <p:stCondLst>
                              <p:cond delay="1000"/>
                            </p:stCondLst>
                            <p:childTnLst>
                              <p:par>
                                <p:cTn id="58" presetID="10" presetClass="entr" presetSubtype="0" fill="hold" nodeType="afterEffect">
                                  <p:stCondLst>
                                    <p:cond delay="0"/>
                                  </p:stCondLst>
                                  <p:childTnLst>
                                    <p:set>
                                      <p:cBhvr>
                                        <p:cTn id="59" dur="1" fill="hold">
                                          <p:stCondLst>
                                            <p:cond delay="0"/>
                                          </p:stCondLst>
                                        </p:cTn>
                                        <p:tgtEl>
                                          <p:spTgt spid="1029"/>
                                        </p:tgtEl>
                                        <p:attrNameLst>
                                          <p:attrName>style.visibility</p:attrName>
                                        </p:attrNameLst>
                                      </p:cBhvr>
                                      <p:to>
                                        <p:strVal val="visible"/>
                                      </p:to>
                                    </p:set>
                                    <p:animEffect transition="in" filter="fade">
                                      <p:cBhvr>
                                        <p:cTn id="60" dur="1000"/>
                                        <p:tgtEl>
                                          <p:spTgt spid="1029"/>
                                        </p:tgtEl>
                                      </p:cBhvr>
                                    </p:animEffect>
                                  </p:childTnLst>
                                </p:cTn>
                              </p:par>
                            </p:childTnLst>
                          </p:cTn>
                        </p:par>
                      </p:childTnLst>
                    </p:cTn>
                  </p:par>
                  <p:par>
                    <p:cTn id="61" fill="hold">
                      <p:stCondLst>
                        <p:cond delay="indefinite"/>
                      </p:stCondLst>
                      <p:childTnLst>
                        <p:par>
                          <p:cTn id="62" fill="hold">
                            <p:stCondLst>
                              <p:cond delay="0"/>
                            </p:stCondLst>
                            <p:childTnLst>
                              <p:par>
                                <p:cTn id="63" presetID="2" presetClass="entr" presetSubtype="8" fill="hold" nodeType="clickEffect">
                                  <p:stCondLst>
                                    <p:cond delay="0"/>
                                  </p:stCondLst>
                                  <p:childTnLst>
                                    <p:set>
                                      <p:cBhvr>
                                        <p:cTn id="64" dur="1" fill="hold">
                                          <p:stCondLst>
                                            <p:cond delay="0"/>
                                          </p:stCondLst>
                                        </p:cTn>
                                        <p:tgtEl>
                                          <p:spTgt spid="1020"/>
                                        </p:tgtEl>
                                        <p:attrNameLst>
                                          <p:attrName>style.visibility</p:attrName>
                                        </p:attrNameLst>
                                      </p:cBhvr>
                                      <p:to>
                                        <p:strVal val="visible"/>
                                      </p:to>
                                    </p:set>
                                    <p:anim calcmode="lin" valueType="num">
                                      <p:cBhvr additive="base">
                                        <p:cTn id="65" dur="1000"/>
                                        <p:tgtEl>
                                          <p:spTgt spid="1020"/>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35"/>
        <p:cNvGrpSpPr/>
        <p:nvPr/>
      </p:nvGrpSpPr>
      <p:grpSpPr>
        <a:xfrm>
          <a:off x="0" y="0"/>
          <a:ext cx="0" cy="0"/>
          <a:chOff x="0" y="0"/>
          <a:chExt cx="0" cy="0"/>
        </a:xfrm>
      </p:grpSpPr>
      <p:pic>
        <p:nvPicPr>
          <p:cNvPr id="1036" name="Google Shape;1036;p77" descr="https://41.media.tumblr.com/f6ab722a9d7673e153f606b15f48d7f6/tumblr_n6nqlgaIOi1qmwcxto1_1280.jpg"/>
          <p:cNvPicPr preferRelativeResize="0"/>
          <p:nvPr/>
        </p:nvPicPr>
        <p:blipFill rotWithShape="1">
          <a:blip r:embed="rId3">
            <a:alphaModFix/>
          </a:blip>
          <a:srcRect l="3851" t="11752" r="6400" b="6261"/>
          <a:stretch/>
        </p:blipFill>
        <p:spPr>
          <a:xfrm>
            <a:off x="2690035" y="1542453"/>
            <a:ext cx="3384376" cy="2903043"/>
          </a:xfrm>
          <a:prstGeom prst="rect">
            <a:avLst/>
          </a:prstGeom>
          <a:noFill/>
          <a:ln>
            <a:noFill/>
          </a:ln>
        </p:spPr>
      </p:pic>
      <p:pic>
        <p:nvPicPr>
          <p:cNvPr id="1037" name="Google Shape;1037;p77" descr="http://www.kultur-zu-fuss.de/Bilder/einsteinturm-potsdam.jpg"/>
          <p:cNvPicPr preferRelativeResize="0"/>
          <p:nvPr/>
        </p:nvPicPr>
        <p:blipFill rotWithShape="1">
          <a:blip r:embed="rId4">
            <a:alphaModFix/>
          </a:blip>
          <a:srcRect/>
          <a:stretch/>
        </p:blipFill>
        <p:spPr>
          <a:xfrm>
            <a:off x="4142648" y="4511404"/>
            <a:ext cx="2949632" cy="2212224"/>
          </a:xfrm>
          <a:prstGeom prst="rect">
            <a:avLst/>
          </a:prstGeom>
          <a:noFill/>
          <a:ln>
            <a:noFill/>
          </a:ln>
        </p:spPr>
      </p:pic>
      <p:sp>
        <p:nvSpPr>
          <p:cNvPr id="1038" name="Google Shape;1038;p77"/>
          <p:cNvSpPr/>
          <p:nvPr/>
        </p:nvSpPr>
        <p:spPr>
          <a:xfrm>
            <a:off x="0" y="-13260"/>
            <a:ext cx="9180512" cy="646331"/>
          </a:xfrm>
          <a:prstGeom prst="rect">
            <a:avLst/>
          </a:prstGeom>
          <a:solidFill>
            <a:srgbClr val="101516"/>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1800"/>
              <a:buFont typeface="Arial"/>
              <a:buNone/>
            </a:pPr>
            <a:r>
              <a:rPr lang="es-AR" sz="1800" b="0" i="0" u="none" strike="noStrike" cap="none">
                <a:solidFill>
                  <a:srgbClr val="FFFFFF"/>
                </a:solidFill>
                <a:latin typeface="Arial"/>
                <a:ea typeface="Arial"/>
                <a:cs typeface="Arial"/>
                <a:sym typeface="Arial"/>
              </a:rPr>
              <a:t>   </a:t>
            </a:r>
            <a:r>
              <a:rPr lang="es-AR" sz="1800" b="1" i="0" u="none" strike="noStrike" cap="none">
                <a:solidFill>
                  <a:srgbClr val="FFFFFF"/>
                </a:solidFill>
                <a:latin typeface="Arial"/>
                <a:ea typeface="Arial"/>
                <a:cs typeface="Arial"/>
                <a:sym typeface="Arial"/>
              </a:rPr>
              <a:t>EL PLANTEO FORMAL</a:t>
            </a:r>
            <a:endParaRPr/>
          </a:p>
          <a:p>
            <a:pPr marL="0" marR="0" lvl="0" indent="0" algn="l" rtl="0">
              <a:lnSpc>
                <a:spcPct val="100000"/>
              </a:lnSpc>
              <a:spcBef>
                <a:spcPts val="0"/>
              </a:spcBef>
              <a:spcAft>
                <a:spcPts val="0"/>
              </a:spcAft>
              <a:buClr>
                <a:srgbClr val="FFFFFF"/>
              </a:buClr>
              <a:buSzPts val="1800"/>
              <a:buFont typeface="Arial"/>
              <a:buNone/>
            </a:pPr>
            <a:r>
              <a:rPr lang="es-AR" sz="1800" b="1" i="0" u="none" strike="noStrike" cap="none">
                <a:solidFill>
                  <a:srgbClr val="FFFFFF"/>
                </a:solidFill>
                <a:latin typeface="Arial"/>
                <a:ea typeface="Arial"/>
                <a:cs typeface="Arial"/>
                <a:sym typeface="Arial"/>
              </a:rPr>
              <a:t>   Aspectos expresivos / significativos</a:t>
            </a:r>
            <a:endParaRPr sz="1800" b="1" i="0" u="none" strike="noStrike" cap="none">
              <a:solidFill>
                <a:srgbClr val="FFFFFF"/>
              </a:solidFill>
              <a:latin typeface="Arial"/>
              <a:ea typeface="Arial"/>
              <a:cs typeface="Arial"/>
              <a:sym typeface="Arial"/>
            </a:endParaRPr>
          </a:p>
        </p:txBody>
      </p:sp>
      <p:pic>
        <p:nvPicPr>
          <p:cNvPr id="1039" name="Google Shape;1039;p77"/>
          <p:cNvPicPr preferRelativeResize="0"/>
          <p:nvPr/>
        </p:nvPicPr>
        <p:blipFill rotWithShape="1">
          <a:blip r:embed="rId5">
            <a:alphaModFix/>
          </a:blip>
          <a:srcRect/>
          <a:stretch/>
        </p:blipFill>
        <p:spPr>
          <a:xfrm>
            <a:off x="214701" y="2636912"/>
            <a:ext cx="2386042" cy="1808584"/>
          </a:xfrm>
          <a:prstGeom prst="rect">
            <a:avLst/>
          </a:prstGeom>
          <a:noFill/>
          <a:ln>
            <a:noFill/>
          </a:ln>
        </p:spPr>
      </p:pic>
      <p:pic>
        <p:nvPicPr>
          <p:cNvPr id="1040" name="Google Shape;1040;p77" descr="https://upload.wikimedia.org/wikipedia/commons/thumb/4/40/Sydney_Opera_House_Sails.jpg/800px-Sydney_Opera_House_Sails.jpg"/>
          <p:cNvPicPr preferRelativeResize="0"/>
          <p:nvPr/>
        </p:nvPicPr>
        <p:blipFill rotWithShape="1">
          <a:blip r:embed="rId6">
            <a:alphaModFix/>
          </a:blip>
          <a:srcRect/>
          <a:stretch/>
        </p:blipFill>
        <p:spPr>
          <a:xfrm>
            <a:off x="827584" y="4546180"/>
            <a:ext cx="3195081" cy="2112689"/>
          </a:xfrm>
          <a:prstGeom prst="rect">
            <a:avLst/>
          </a:prstGeom>
          <a:noFill/>
          <a:ln>
            <a:noFill/>
          </a:ln>
        </p:spPr>
      </p:pic>
      <p:pic>
        <p:nvPicPr>
          <p:cNvPr id="1041" name="Google Shape;1041;p77"/>
          <p:cNvPicPr preferRelativeResize="0"/>
          <p:nvPr/>
        </p:nvPicPr>
        <p:blipFill rotWithShape="1">
          <a:blip r:embed="rId7">
            <a:alphaModFix/>
          </a:blip>
          <a:srcRect/>
          <a:stretch/>
        </p:blipFill>
        <p:spPr>
          <a:xfrm>
            <a:off x="6275364" y="1230231"/>
            <a:ext cx="2640800" cy="1763743"/>
          </a:xfrm>
          <a:prstGeom prst="rect">
            <a:avLst/>
          </a:prstGeom>
          <a:noFill/>
          <a:ln>
            <a:noFill/>
          </a:ln>
        </p:spPr>
      </p:pic>
      <p:pic>
        <p:nvPicPr>
          <p:cNvPr id="1042" name="Google Shape;1042;p77" descr="DSC02801"/>
          <p:cNvPicPr preferRelativeResize="0"/>
          <p:nvPr/>
        </p:nvPicPr>
        <p:blipFill rotWithShape="1">
          <a:blip r:embed="rId8">
            <a:alphaModFix/>
          </a:blip>
          <a:srcRect/>
          <a:stretch/>
        </p:blipFill>
        <p:spPr>
          <a:xfrm>
            <a:off x="6236003" y="3189575"/>
            <a:ext cx="2719523" cy="2039643"/>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038"/>
                                        </p:tgtEl>
                                        <p:attrNameLst>
                                          <p:attrName>style.visibility</p:attrName>
                                        </p:attrNameLst>
                                      </p:cBhvr>
                                      <p:to>
                                        <p:strVal val="visible"/>
                                      </p:to>
                                    </p:set>
                                    <p:anim calcmode="lin" valueType="num">
                                      <p:cBhvr additive="base">
                                        <p:cTn id="7" dur="1000"/>
                                        <p:tgtEl>
                                          <p:spTgt spid="1038"/>
                                        </p:tgtEl>
                                        <p:attrNameLst>
                                          <p:attrName>ppt_x</p:attrName>
                                        </p:attrNameLst>
                                      </p:cBhvr>
                                      <p:tavLst>
                                        <p:tav tm="0">
                                          <p:val>
                                            <p:strVal val="#ppt_x-1"/>
                                          </p:val>
                                        </p:tav>
                                        <p:tav tm="100000">
                                          <p:val>
                                            <p:strVal val="#ppt_x"/>
                                          </p:val>
                                        </p:tav>
                                      </p:tavLst>
                                    </p:anim>
                                  </p:childTnLst>
                                </p:cTn>
                              </p:par>
                            </p:childTnLst>
                          </p:cTn>
                        </p:par>
                        <p:par>
                          <p:cTn id="8" fill="hold">
                            <p:stCondLst>
                              <p:cond delay="1000"/>
                            </p:stCondLst>
                            <p:childTnLst>
                              <p:par>
                                <p:cTn id="9" presetID="2" presetClass="entr" presetSubtype="1" fill="hold" nodeType="afterEffect">
                                  <p:stCondLst>
                                    <p:cond delay="0"/>
                                  </p:stCondLst>
                                  <p:childTnLst>
                                    <p:set>
                                      <p:cBhvr>
                                        <p:cTn id="10" dur="1" fill="hold">
                                          <p:stCondLst>
                                            <p:cond delay="0"/>
                                          </p:stCondLst>
                                        </p:cTn>
                                        <p:tgtEl>
                                          <p:spTgt spid="1039"/>
                                        </p:tgtEl>
                                        <p:attrNameLst>
                                          <p:attrName>style.visibility</p:attrName>
                                        </p:attrNameLst>
                                      </p:cBhvr>
                                      <p:to>
                                        <p:strVal val="visible"/>
                                      </p:to>
                                    </p:set>
                                    <p:anim calcmode="lin" valueType="num">
                                      <p:cBhvr additive="base">
                                        <p:cTn id="11" dur="1000"/>
                                        <p:tgtEl>
                                          <p:spTgt spid="1039"/>
                                        </p:tgtEl>
                                        <p:attrNameLst>
                                          <p:attrName>ppt_y</p:attrName>
                                        </p:attrNameLst>
                                      </p:cBhvr>
                                      <p:tavLst>
                                        <p:tav tm="0">
                                          <p:val>
                                            <p:strVal val="#ppt_y-1"/>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 presetClass="entr" presetSubtype="1" fill="hold" nodeType="clickEffect">
                                  <p:stCondLst>
                                    <p:cond delay="0"/>
                                  </p:stCondLst>
                                  <p:childTnLst>
                                    <p:set>
                                      <p:cBhvr>
                                        <p:cTn id="15" dur="1" fill="hold">
                                          <p:stCondLst>
                                            <p:cond delay="0"/>
                                          </p:stCondLst>
                                        </p:cTn>
                                        <p:tgtEl>
                                          <p:spTgt spid="1037"/>
                                        </p:tgtEl>
                                        <p:attrNameLst>
                                          <p:attrName>style.visibility</p:attrName>
                                        </p:attrNameLst>
                                      </p:cBhvr>
                                      <p:to>
                                        <p:strVal val="visible"/>
                                      </p:to>
                                    </p:set>
                                    <p:anim calcmode="lin" valueType="num">
                                      <p:cBhvr additive="base">
                                        <p:cTn id="16" dur="1000"/>
                                        <p:tgtEl>
                                          <p:spTgt spid="103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1" fill="hold" nodeType="clickEffect">
                                  <p:stCondLst>
                                    <p:cond delay="0"/>
                                  </p:stCondLst>
                                  <p:childTnLst>
                                    <p:set>
                                      <p:cBhvr>
                                        <p:cTn id="20" dur="1" fill="hold">
                                          <p:stCondLst>
                                            <p:cond delay="0"/>
                                          </p:stCondLst>
                                        </p:cTn>
                                        <p:tgtEl>
                                          <p:spTgt spid="1036"/>
                                        </p:tgtEl>
                                        <p:attrNameLst>
                                          <p:attrName>style.visibility</p:attrName>
                                        </p:attrNameLst>
                                      </p:cBhvr>
                                      <p:to>
                                        <p:strVal val="visible"/>
                                      </p:to>
                                    </p:set>
                                    <p:anim calcmode="lin" valueType="num">
                                      <p:cBhvr additive="base">
                                        <p:cTn id="21" dur="1000"/>
                                        <p:tgtEl>
                                          <p:spTgt spid="1036"/>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1" fill="hold" nodeType="clickEffect">
                                  <p:stCondLst>
                                    <p:cond delay="0"/>
                                  </p:stCondLst>
                                  <p:childTnLst>
                                    <p:set>
                                      <p:cBhvr>
                                        <p:cTn id="25" dur="1" fill="hold">
                                          <p:stCondLst>
                                            <p:cond delay="0"/>
                                          </p:stCondLst>
                                        </p:cTn>
                                        <p:tgtEl>
                                          <p:spTgt spid="1042"/>
                                        </p:tgtEl>
                                        <p:attrNameLst>
                                          <p:attrName>style.visibility</p:attrName>
                                        </p:attrNameLst>
                                      </p:cBhvr>
                                      <p:to>
                                        <p:strVal val="visible"/>
                                      </p:to>
                                    </p:set>
                                    <p:anim calcmode="lin" valueType="num">
                                      <p:cBhvr additive="base">
                                        <p:cTn id="26" dur="1000"/>
                                        <p:tgtEl>
                                          <p:spTgt spid="1042"/>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 fill="hold" nodeType="clickEffect">
                                  <p:stCondLst>
                                    <p:cond delay="0"/>
                                  </p:stCondLst>
                                  <p:childTnLst>
                                    <p:set>
                                      <p:cBhvr>
                                        <p:cTn id="30" dur="1" fill="hold">
                                          <p:stCondLst>
                                            <p:cond delay="0"/>
                                          </p:stCondLst>
                                        </p:cTn>
                                        <p:tgtEl>
                                          <p:spTgt spid="1040"/>
                                        </p:tgtEl>
                                        <p:attrNameLst>
                                          <p:attrName>style.visibility</p:attrName>
                                        </p:attrNameLst>
                                      </p:cBhvr>
                                      <p:to>
                                        <p:strVal val="visible"/>
                                      </p:to>
                                    </p:set>
                                    <p:anim calcmode="lin" valueType="num">
                                      <p:cBhvr additive="base">
                                        <p:cTn id="31" dur="1000"/>
                                        <p:tgtEl>
                                          <p:spTgt spid="1040"/>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1" fill="hold" nodeType="clickEffect">
                                  <p:stCondLst>
                                    <p:cond delay="0"/>
                                  </p:stCondLst>
                                  <p:childTnLst>
                                    <p:set>
                                      <p:cBhvr>
                                        <p:cTn id="35" dur="1" fill="hold">
                                          <p:stCondLst>
                                            <p:cond delay="0"/>
                                          </p:stCondLst>
                                        </p:cTn>
                                        <p:tgtEl>
                                          <p:spTgt spid="1041"/>
                                        </p:tgtEl>
                                        <p:attrNameLst>
                                          <p:attrName>style.visibility</p:attrName>
                                        </p:attrNameLst>
                                      </p:cBhvr>
                                      <p:to>
                                        <p:strVal val="visible"/>
                                      </p:to>
                                    </p:set>
                                    <p:anim calcmode="lin" valueType="num">
                                      <p:cBhvr additive="base">
                                        <p:cTn id="36" dur="1000"/>
                                        <p:tgtEl>
                                          <p:spTgt spid="10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47"/>
        <p:cNvGrpSpPr/>
        <p:nvPr/>
      </p:nvGrpSpPr>
      <p:grpSpPr>
        <a:xfrm>
          <a:off x="0" y="0"/>
          <a:ext cx="0" cy="0"/>
          <a:chOff x="0" y="0"/>
          <a:chExt cx="0" cy="0"/>
        </a:xfrm>
      </p:grpSpPr>
      <p:sp>
        <p:nvSpPr>
          <p:cNvPr id="1048" name="Google Shape;1048;p78"/>
          <p:cNvSpPr/>
          <p:nvPr/>
        </p:nvSpPr>
        <p:spPr>
          <a:xfrm>
            <a:off x="1931988" y="2919413"/>
            <a:ext cx="9144000" cy="457200"/>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049" name="Google Shape;1049;p78"/>
          <p:cNvSpPr/>
          <p:nvPr/>
        </p:nvSpPr>
        <p:spPr>
          <a:xfrm>
            <a:off x="5365202" y="2704156"/>
            <a:ext cx="3680975" cy="350059"/>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s-AR" sz="1600" b="1" i="0" u="none" strike="noStrike" cap="none">
                <a:solidFill>
                  <a:srgbClr val="000000"/>
                </a:solidFill>
                <a:latin typeface="Arial"/>
                <a:ea typeface="Arial"/>
                <a:cs typeface="Arial"/>
                <a:sym typeface="Arial"/>
              </a:rPr>
              <a:t>LA RESOLUCIÓN TÉCNICA</a:t>
            </a:r>
            <a:endParaRPr/>
          </a:p>
        </p:txBody>
      </p:sp>
      <p:sp>
        <p:nvSpPr>
          <p:cNvPr id="1050" name="Google Shape;1050;p78"/>
          <p:cNvSpPr/>
          <p:nvPr/>
        </p:nvSpPr>
        <p:spPr>
          <a:xfrm>
            <a:off x="5379514" y="3648194"/>
            <a:ext cx="3666663" cy="350059"/>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s-AR" sz="1600" b="1" i="0" u="none" strike="noStrike" cap="none">
                <a:solidFill>
                  <a:srgbClr val="000000"/>
                </a:solidFill>
                <a:latin typeface="Arial"/>
                <a:ea typeface="Arial"/>
                <a:cs typeface="Arial"/>
                <a:sym typeface="Arial"/>
              </a:rPr>
              <a:t>LA PROPUESTA ESPACIAL</a:t>
            </a:r>
            <a:endParaRPr/>
          </a:p>
        </p:txBody>
      </p:sp>
      <p:sp>
        <p:nvSpPr>
          <p:cNvPr id="1051" name="Google Shape;1051;p78"/>
          <p:cNvSpPr/>
          <p:nvPr/>
        </p:nvSpPr>
        <p:spPr>
          <a:xfrm>
            <a:off x="5379514" y="4140528"/>
            <a:ext cx="3666662" cy="338554"/>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s-AR" sz="1600" b="1" i="0" u="none" strike="noStrike" cap="none">
                <a:solidFill>
                  <a:srgbClr val="000000"/>
                </a:solidFill>
                <a:latin typeface="Arial"/>
                <a:ea typeface="Arial"/>
                <a:cs typeface="Arial"/>
                <a:sym typeface="Arial"/>
              </a:rPr>
              <a:t>RELACIÓN OBRA ENTORNO</a:t>
            </a:r>
            <a:endParaRPr/>
          </a:p>
        </p:txBody>
      </p:sp>
      <p:sp>
        <p:nvSpPr>
          <p:cNvPr id="1052" name="Google Shape;1052;p78"/>
          <p:cNvSpPr/>
          <p:nvPr/>
        </p:nvSpPr>
        <p:spPr>
          <a:xfrm>
            <a:off x="5365202" y="1767798"/>
            <a:ext cx="3683013" cy="338555"/>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s-AR" sz="1600" b="1" i="0" u="none" strike="noStrike" cap="none">
                <a:solidFill>
                  <a:srgbClr val="000000"/>
                </a:solidFill>
                <a:latin typeface="Arial"/>
                <a:ea typeface="Arial"/>
                <a:cs typeface="Arial"/>
                <a:sym typeface="Arial"/>
              </a:rPr>
              <a:t>EL COMITENTE</a:t>
            </a:r>
            <a:endParaRPr/>
          </a:p>
        </p:txBody>
      </p:sp>
      <p:sp>
        <p:nvSpPr>
          <p:cNvPr id="1053" name="Google Shape;1053;p78"/>
          <p:cNvSpPr/>
          <p:nvPr/>
        </p:nvSpPr>
        <p:spPr>
          <a:xfrm>
            <a:off x="5367240" y="2216395"/>
            <a:ext cx="3680975" cy="350059"/>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s-AR" sz="1600" b="1" i="0" u="none" strike="noStrike" cap="none">
                <a:solidFill>
                  <a:srgbClr val="000000"/>
                </a:solidFill>
                <a:latin typeface="Arial"/>
                <a:ea typeface="Arial"/>
                <a:cs typeface="Arial"/>
                <a:sym typeface="Arial"/>
              </a:rPr>
              <a:t>LA RELACIÓN FUNCIONAL</a:t>
            </a:r>
            <a:endParaRPr/>
          </a:p>
        </p:txBody>
      </p:sp>
      <p:sp>
        <p:nvSpPr>
          <p:cNvPr id="1054" name="Google Shape;1054;p78"/>
          <p:cNvSpPr/>
          <p:nvPr/>
        </p:nvSpPr>
        <p:spPr>
          <a:xfrm>
            <a:off x="5365203" y="1336963"/>
            <a:ext cx="3683012" cy="338554"/>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s-AR" sz="1600" b="1" i="0" u="none" strike="noStrike" cap="none">
                <a:solidFill>
                  <a:srgbClr val="000000"/>
                </a:solidFill>
                <a:latin typeface="Arial"/>
                <a:ea typeface="Arial"/>
                <a:cs typeface="Arial"/>
                <a:sym typeface="Arial"/>
              </a:rPr>
              <a:t>EL AUTOR Y SU CONTEXTO</a:t>
            </a:r>
            <a:endParaRPr/>
          </a:p>
        </p:txBody>
      </p:sp>
      <p:sp>
        <p:nvSpPr>
          <p:cNvPr id="1055" name="Google Shape;1055;p78"/>
          <p:cNvSpPr/>
          <p:nvPr/>
        </p:nvSpPr>
        <p:spPr>
          <a:xfrm>
            <a:off x="5365203" y="903556"/>
            <a:ext cx="3683013" cy="338554"/>
          </a:xfrm>
          <a:prstGeom prst="rect">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s-AR" sz="1600" b="1" i="0" u="none" strike="noStrike" cap="none">
                <a:solidFill>
                  <a:srgbClr val="000000"/>
                </a:solidFill>
                <a:latin typeface="Arial"/>
                <a:ea typeface="Arial"/>
                <a:cs typeface="Arial"/>
                <a:sym typeface="Arial"/>
              </a:rPr>
              <a:t>UBICACIÓN ESPACIO - TEMPORAL</a:t>
            </a:r>
            <a:endParaRPr/>
          </a:p>
        </p:txBody>
      </p:sp>
      <p:sp>
        <p:nvSpPr>
          <p:cNvPr id="1056" name="Google Shape;1056;p78"/>
          <p:cNvSpPr/>
          <p:nvPr/>
        </p:nvSpPr>
        <p:spPr>
          <a:xfrm>
            <a:off x="0" y="-13260"/>
            <a:ext cx="9180512" cy="646331"/>
          </a:xfrm>
          <a:prstGeom prst="rect">
            <a:avLst/>
          </a:prstGeom>
          <a:solidFill>
            <a:srgbClr val="101516"/>
          </a:solidFill>
          <a:ln w="2857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1800"/>
              <a:buFont typeface="Arial"/>
              <a:buNone/>
            </a:pPr>
            <a:r>
              <a:rPr lang="es-AR" sz="1800" b="0" i="0" u="none" strike="noStrike" cap="none">
                <a:solidFill>
                  <a:srgbClr val="FFFFFF"/>
                </a:solidFill>
                <a:latin typeface="Arial"/>
                <a:ea typeface="Arial"/>
                <a:cs typeface="Arial"/>
                <a:sym typeface="Arial"/>
              </a:rPr>
              <a:t>   </a:t>
            </a:r>
            <a:r>
              <a:rPr lang="es-AR" sz="1800" b="1" i="0" u="none" strike="noStrike" cap="none">
                <a:solidFill>
                  <a:srgbClr val="FFFFFF"/>
                </a:solidFill>
                <a:latin typeface="Arial"/>
                <a:ea typeface="Arial"/>
                <a:cs typeface="Arial"/>
                <a:sym typeface="Arial"/>
              </a:rPr>
              <a:t>EL PLANTEO FORMAL</a:t>
            </a:r>
            <a:endParaRPr/>
          </a:p>
          <a:p>
            <a:pPr marL="0" marR="0" lvl="0" indent="0" algn="l" rtl="0">
              <a:lnSpc>
                <a:spcPct val="100000"/>
              </a:lnSpc>
              <a:spcBef>
                <a:spcPts val="0"/>
              </a:spcBef>
              <a:spcAft>
                <a:spcPts val="0"/>
              </a:spcAft>
              <a:buClr>
                <a:srgbClr val="FFFFFF"/>
              </a:buClr>
              <a:buSzPts val="1800"/>
              <a:buFont typeface="Arial"/>
              <a:buNone/>
            </a:pPr>
            <a:r>
              <a:rPr lang="es-AR" sz="1800" b="1" i="0" u="none" strike="noStrike" cap="none">
                <a:solidFill>
                  <a:srgbClr val="FFFFFF"/>
                </a:solidFill>
                <a:latin typeface="Arial"/>
                <a:ea typeface="Arial"/>
                <a:cs typeface="Arial"/>
                <a:sym typeface="Arial"/>
              </a:rPr>
              <a:t>   Aspectos expresivos / significativos</a:t>
            </a:r>
            <a:endParaRPr sz="1800" b="1" i="0" u="none" strike="noStrike" cap="none">
              <a:solidFill>
                <a:srgbClr val="FFFFFF"/>
              </a:solidFill>
              <a:latin typeface="Arial"/>
              <a:ea typeface="Arial"/>
              <a:cs typeface="Arial"/>
              <a:sym typeface="Arial"/>
            </a:endParaRPr>
          </a:p>
        </p:txBody>
      </p:sp>
      <p:pic>
        <p:nvPicPr>
          <p:cNvPr id="1057" name="Google Shape;1057;p78" descr="C:\Users\Administrador\Documents\FAUD H2 2021\H2A CLASES TEÓRICAS\IMÁGENES SXIX\escalera-casa-tassel.jpg"/>
          <p:cNvPicPr preferRelativeResize="0"/>
          <p:nvPr/>
        </p:nvPicPr>
        <p:blipFill rotWithShape="1">
          <a:blip r:embed="rId3">
            <a:alphaModFix/>
          </a:blip>
          <a:srcRect r="46170"/>
          <a:stretch/>
        </p:blipFill>
        <p:spPr>
          <a:xfrm>
            <a:off x="179512" y="768840"/>
            <a:ext cx="4636020" cy="5900519"/>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056"/>
                                        </p:tgtEl>
                                        <p:attrNameLst>
                                          <p:attrName>style.visibility</p:attrName>
                                        </p:attrNameLst>
                                      </p:cBhvr>
                                      <p:to>
                                        <p:strVal val="visible"/>
                                      </p:to>
                                    </p:set>
                                    <p:anim calcmode="lin" valueType="num">
                                      <p:cBhvr additive="base">
                                        <p:cTn id="7" dur="1000"/>
                                        <p:tgtEl>
                                          <p:spTgt spid="1056"/>
                                        </p:tgtEl>
                                        <p:attrNameLst>
                                          <p:attrName>ppt_x</p:attrName>
                                        </p:attrNameLst>
                                      </p:cBhvr>
                                      <p:tavLst>
                                        <p:tav tm="0">
                                          <p:val>
                                            <p:strVal val="#ppt_x-1"/>
                                          </p:val>
                                        </p:tav>
                                        <p:tav tm="100000">
                                          <p:val>
                                            <p:strVal val="#ppt_x"/>
                                          </p:val>
                                        </p:tav>
                                      </p:tavLst>
                                    </p:anim>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057"/>
                                        </p:tgtEl>
                                        <p:attrNameLst>
                                          <p:attrName>style.visibility</p:attrName>
                                        </p:attrNameLst>
                                      </p:cBhvr>
                                      <p:to>
                                        <p:strVal val="visible"/>
                                      </p:to>
                                    </p:set>
                                    <p:animEffect transition="in" filter="fade">
                                      <p:cBhvr>
                                        <p:cTn id="11" dur="500"/>
                                        <p:tgtEl>
                                          <p:spTgt spid="1057"/>
                                        </p:tgtEl>
                                      </p:cBhvr>
                                    </p:animEffect>
                                  </p:childTnLst>
                                </p:cTn>
                              </p:par>
                            </p:childTnLst>
                          </p:cTn>
                        </p:par>
                        <p:par>
                          <p:cTn id="12" fill="hold">
                            <p:stCondLst>
                              <p:cond delay="1500"/>
                            </p:stCondLst>
                            <p:childTnLst>
                              <p:par>
                                <p:cTn id="13" presetID="2" presetClass="entr" presetSubtype="8" fill="hold" nodeType="afterEffect">
                                  <p:stCondLst>
                                    <p:cond delay="0"/>
                                  </p:stCondLst>
                                  <p:childTnLst>
                                    <p:set>
                                      <p:cBhvr>
                                        <p:cTn id="14" dur="1" fill="hold">
                                          <p:stCondLst>
                                            <p:cond delay="0"/>
                                          </p:stCondLst>
                                        </p:cTn>
                                        <p:tgtEl>
                                          <p:spTgt spid="1055"/>
                                        </p:tgtEl>
                                        <p:attrNameLst>
                                          <p:attrName>style.visibility</p:attrName>
                                        </p:attrNameLst>
                                      </p:cBhvr>
                                      <p:to>
                                        <p:strVal val="visible"/>
                                      </p:to>
                                    </p:set>
                                    <p:anim calcmode="lin" valueType="num">
                                      <p:cBhvr additive="base">
                                        <p:cTn id="15" dur="1000"/>
                                        <p:tgtEl>
                                          <p:spTgt spid="1055"/>
                                        </p:tgtEl>
                                        <p:attrNameLst>
                                          <p:attrName>ppt_x</p:attrName>
                                        </p:attrNameLst>
                                      </p:cBhvr>
                                      <p:tavLst>
                                        <p:tav tm="0">
                                          <p:val>
                                            <p:strVal val="#ppt_x-1"/>
                                          </p:val>
                                        </p:tav>
                                        <p:tav tm="100000">
                                          <p:val>
                                            <p:strVal val="#ppt_x"/>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nodeType="clickEffect">
                                  <p:stCondLst>
                                    <p:cond delay="0"/>
                                  </p:stCondLst>
                                  <p:childTnLst>
                                    <p:set>
                                      <p:cBhvr>
                                        <p:cTn id="19" dur="1" fill="hold">
                                          <p:stCondLst>
                                            <p:cond delay="0"/>
                                          </p:stCondLst>
                                        </p:cTn>
                                        <p:tgtEl>
                                          <p:spTgt spid="1054"/>
                                        </p:tgtEl>
                                        <p:attrNameLst>
                                          <p:attrName>style.visibility</p:attrName>
                                        </p:attrNameLst>
                                      </p:cBhvr>
                                      <p:to>
                                        <p:strVal val="visible"/>
                                      </p:to>
                                    </p:set>
                                    <p:anim calcmode="lin" valueType="num">
                                      <p:cBhvr additive="base">
                                        <p:cTn id="20" dur="1000"/>
                                        <p:tgtEl>
                                          <p:spTgt spid="1054"/>
                                        </p:tgtEl>
                                        <p:attrNameLst>
                                          <p:attrName>ppt_x</p:attrName>
                                        </p:attrNameLst>
                                      </p:cBhvr>
                                      <p:tavLst>
                                        <p:tav tm="0">
                                          <p:val>
                                            <p:strVal val="#ppt_x-1"/>
                                          </p:val>
                                        </p:tav>
                                        <p:tav tm="100000">
                                          <p:val>
                                            <p:strVal val="#ppt_x"/>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052"/>
                                        </p:tgtEl>
                                        <p:attrNameLst>
                                          <p:attrName>style.visibility</p:attrName>
                                        </p:attrNameLst>
                                      </p:cBhvr>
                                      <p:to>
                                        <p:strVal val="visible"/>
                                      </p:to>
                                    </p:set>
                                    <p:anim calcmode="lin" valueType="num">
                                      <p:cBhvr additive="base">
                                        <p:cTn id="25" dur="1000"/>
                                        <p:tgtEl>
                                          <p:spTgt spid="1052"/>
                                        </p:tgtEl>
                                        <p:attrNameLst>
                                          <p:attrName>ppt_x</p:attrName>
                                        </p:attrNameLst>
                                      </p:cBhvr>
                                      <p:tavLst>
                                        <p:tav tm="0">
                                          <p:val>
                                            <p:strVal val="#ppt_x-1"/>
                                          </p:val>
                                        </p:tav>
                                        <p:tav tm="100000">
                                          <p:val>
                                            <p:strVal val="#ppt_x"/>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1053"/>
                                        </p:tgtEl>
                                        <p:attrNameLst>
                                          <p:attrName>style.visibility</p:attrName>
                                        </p:attrNameLst>
                                      </p:cBhvr>
                                      <p:to>
                                        <p:strVal val="visible"/>
                                      </p:to>
                                    </p:set>
                                    <p:anim calcmode="lin" valueType="num">
                                      <p:cBhvr additive="base">
                                        <p:cTn id="30" dur="1000"/>
                                        <p:tgtEl>
                                          <p:spTgt spid="1053"/>
                                        </p:tgtEl>
                                        <p:attrNameLst>
                                          <p:attrName>ppt_x</p:attrName>
                                        </p:attrNameLst>
                                      </p:cBhvr>
                                      <p:tavLst>
                                        <p:tav tm="0">
                                          <p:val>
                                            <p:strVal val="#ppt_x-1"/>
                                          </p:val>
                                        </p:tav>
                                        <p:tav tm="100000">
                                          <p:val>
                                            <p:strVal val="#ppt_x"/>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nodeType="clickEffect">
                                  <p:stCondLst>
                                    <p:cond delay="0"/>
                                  </p:stCondLst>
                                  <p:childTnLst>
                                    <p:set>
                                      <p:cBhvr>
                                        <p:cTn id="34" dur="1" fill="hold">
                                          <p:stCondLst>
                                            <p:cond delay="0"/>
                                          </p:stCondLst>
                                        </p:cTn>
                                        <p:tgtEl>
                                          <p:spTgt spid="1049"/>
                                        </p:tgtEl>
                                        <p:attrNameLst>
                                          <p:attrName>style.visibility</p:attrName>
                                        </p:attrNameLst>
                                      </p:cBhvr>
                                      <p:to>
                                        <p:strVal val="visible"/>
                                      </p:to>
                                    </p:set>
                                    <p:anim calcmode="lin" valueType="num">
                                      <p:cBhvr additive="base">
                                        <p:cTn id="35" dur="1000"/>
                                        <p:tgtEl>
                                          <p:spTgt spid="1049"/>
                                        </p:tgtEl>
                                        <p:attrNameLst>
                                          <p:attrName>ppt_x</p:attrName>
                                        </p:attrNameLst>
                                      </p:cBhvr>
                                      <p:tavLst>
                                        <p:tav tm="0">
                                          <p:val>
                                            <p:strVal val="#ppt_x-1"/>
                                          </p:val>
                                        </p:tav>
                                        <p:tav tm="100000">
                                          <p:val>
                                            <p:strVal val="#ppt_x"/>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8" fill="hold" nodeType="clickEffect">
                                  <p:stCondLst>
                                    <p:cond delay="0"/>
                                  </p:stCondLst>
                                  <p:childTnLst>
                                    <p:set>
                                      <p:cBhvr>
                                        <p:cTn id="39" dur="1" fill="hold">
                                          <p:stCondLst>
                                            <p:cond delay="0"/>
                                          </p:stCondLst>
                                        </p:cTn>
                                        <p:tgtEl>
                                          <p:spTgt spid="1050"/>
                                        </p:tgtEl>
                                        <p:attrNameLst>
                                          <p:attrName>style.visibility</p:attrName>
                                        </p:attrNameLst>
                                      </p:cBhvr>
                                      <p:to>
                                        <p:strVal val="visible"/>
                                      </p:to>
                                    </p:set>
                                    <p:anim calcmode="lin" valueType="num">
                                      <p:cBhvr additive="base">
                                        <p:cTn id="40" dur="1000"/>
                                        <p:tgtEl>
                                          <p:spTgt spid="1050"/>
                                        </p:tgtEl>
                                        <p:attrNameLst>
                                          <p:attrName>ppt_x</p:attrName>
                                        </p:attrNameLst>
                                      </p:cBhvr>
                                      <p:tavLst>
                                        <p:tav tm="0">
                                          <p:val>
                                            <p:strVal val="#ppt_x-1"/>
                                          </p:val>
                                        </p:tav>
                                        <p:tav tm="100000">
                                          <p:val>
                                            <p:strVal val="#ppt_x"/>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nodeType="clickEffect">
                                  <p:stCondLst>
                                    <p:cond delay="0"/>
                                  </p:stCondLst>
                                  <p:childTnLst>
                                    <p:set>
                                      <p:cBhvr>
                                        <p:cTn id="44" dur="1" fill="hold">
                                          <p:stCondLst>
                                            <p:cond delay="0"/>
                                          </p:stCondLst>
                                        </p:cTn>
                                        <p:tgtEl>
                                          <p:spTgt spid="1051"/>
                                        </p:tgtEl>
                                        <p:attrNameLst>
                                          <p:attrName>style.visibility</p:attrName>
                                        </p:attrNameLst>
                                      </p:cBhvr>
                                      <p:to>
                                        <p:strVal val="visible"/>
                                      </p:to>
                                    </p:set>
                                    <p:anim calcmode="lin" valueType="num">
                                      <p:cBhvr additive="base">
                                        <p:cTn id="45" dur="1000"/>
                                        <p:tgtEl>
                                          <p:spTgt spid="1051"/>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1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e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283</TotalTime>
  <Words>2826</Words>
  <Application>Microsoft Office PowerPoint</Application>
  <PresentationFormat>Presentación en pantalla (4:3)</PresentationFormat>
  <Paragraphs>616</Paragraphs>
  <Slides>73</Slides>
  <Notes>65</Notes>
  <HiddenSlides>0</HiddenSlides>
  <MMClips>0</MMClips>
  <ScaleCrop>false</ScaleCrop>
  <HeadingPairs>
    <vt:vector size="6" baseType="variant">
      <vt:variant>
        <vt:lpstr>Fuentes usadas</vt:lpstr>
      </vt:variant>
      <vt:variant>
        <vt:i4>3</vt:i4>
      </vt:variant>
      <vt:variant>
        <vt:lpstr>Tema</vt:lpstr>
      </vt:variant>
      <vt:variant>
        <vt:i4>3</vt:i4>
      </vt:variant>
      <vt:variant>
        <vt:lpstr>Títulos de diapositiva</vt:lpstr>
      </vt:variant>
      <vt:variant>
        <vt:i4>73</vt:i4>
      </vt:variant>
    </vt:vector>
  </HeadingPairs>
  <TitlesOfParts>
    <vt:vector size="79" baseType="lpstr">
      <vt:lpstr>Arial</vt:lpstr>
      <vt:lpstr>Calibri</vt:lpstr>
      <vt:lpstr>Noto Sans Symbols</vt:lpstr>
      <vt:lpstr>1_Diseño predeterminado</vt:lpstr>
      <vt:lpstr>1_Office Theme</vt:lpstr>
      <vt:lpstr>2_Office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Para poder verificar esas aseveraciones o respuestas a los interrogantes que se han planteado, deberán tener en cuenta, para el análisis de cada obra-autor, las siguientes relaciones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Almandoz Miriam</dc:creator>
  <cp:lastModifiedBy>alejandro romanutti</cp:lastModifiedBy>
  <cp:revision>4</cp:revision>
  <dcterms:created xsi:type="dcterms:W3CDTF">2008-04-26T23:45:47Z</dcterms:created>
  <dcterms:modified xsi:type="dcterms:W3CDTF">2026-09-16T20:30:35Z</dcterms:modified>
</cp:coreProperties>
</file>