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4" r:id="rId1"/>
  </p:sldMasterIdLst>
  <p:notesMasterIdLst>
    <p:notesMasterId r:id="rId23"/>
  </p:notesMasterIdLst>
  <p:handoutMasterIdLst>
    <p:handoutMasterId r:id="rId24"/>
  </p:handoutMasterIdLst>
  <p:sldIdLst>
    <p:sldId id="258" r:id="rId2"/>
    <p:sldId id="259" r:id="rId3"/>
    <p:sldId id="275" r:id="rId4"/>
    <p:sldId id="260" r:id="rId5"/>
    <p:sldId id="276" r:id="rId6"/>
    <p:sldId id="287" r:id="rId7"/>
    <p:sldId id="288" r:id="rId8"/>
    <p:sldId id="289" r:id="rId9"/>
    <p:sldId id="283" r:id="rId10"/>
    <p:sldId id="302" r:id="rId11"/>
    <p:sldId id="298" r:id="rId12"/>
    <p:sldId id="292" r:id="rId13"/>
    <p:sldId id="303" r:id="rId14"/>
    <p:sldId id="299" r:id="rId15"/>
    <p:sldId id="294" r:id="rId16"/>
    <p:sldId id="304" r:id="rId17"/>
    <p:sldId id="300" r:id="rId18"/>
    <p:sldId id="296" r:id="rId19"/>
    <p:sldId id="305" r:id="rId20"/>
    <p:sldId id="306" r:id="rId21"/>
    <p:sldId id="301" r:id="rId22"/>
  </p:sldIdLst>
  <p:sldSz cx="12188825" cy="6858000"/>
  <p:notesSz cx="6858000" cy="9144000"/>
  <p:defaultTextStyle>
    <a:defPPr rtl="0">
      <a:defRPr lang="es-e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945">
          <p15:clr>
            <a:srgbClr val="A4A3A4"/>
          </p15:clr>
        </p15:guide>
        <p15:guide id="3" orient="horz" pos="3888">
          <p15:clr>
            <a:srgbClr val="A4A3A4"/>
          </p15:clr>
        </p15:guide>
        <p15:guide id="4" orient="horz" pos="192">
          <p15:clr>
            <a:srgbClr val="A4A3A4"/>
          </p15:clr>
        </p15:guide>
        <p15:guide id="5" orient="horz" pos="1072">
          <p15:clr>
            <a:srgbClr val="A4A3A4"/>
          </p15:clr>
        </p15:guide>
        <p15:guide id="6" pos="3839">
          <p15:clr>
            <a:srgbClr val="A4A3A4"/>
          </p15:clr>
        </p15:guide>
        <p15:guide id="7" pos="704">
          <p15:clr>
            <a:srgbClr val="A4A3A4"/>
          </p15:clr>
        </p15:guide>
        <p15:guide id="8" pos="7102">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6182" autoAdjust="0"/>
  </p:normalViewPr>
  <p:slideViewPr>
    <p:cSldViewPr showGuides="1">
      <p:cViewPr varScale="1">
        <p:scale>
          <a:sx n="90" d="100"/>
          <a:sy n="90" d="100"/>
        </p:scale>
        <p:origin x="576" y="90"/>
      </p:cViewPr>
      <p:guideLst>
        <p:guide orient="horz" pos="2160"/>
        <p:guide orient="horz" pos="945"/>
        <p:guide orient="horz" pos="3888"/>
        <p:guide orient="horz" pos="192"/>
        <p:guide orient="horz" pos="1072"/>
        <p:guide pos="3839"/>
        <p:guide pos="704"/>
        <p:guide pos="7102"/>
      </p:guideLst>
    </p:cSldViewPr>
  </p:slideViewPr>
  <p:outlineViewPr>
    <p:cViewPr>
      <p:scale>
        <a:sx n="33" d="100"/>
        <a:sy n="33" d="100"/>
      </p:scale>
      <p:origin x="0" y="-2886"/>
    </p:cViewPr>
  </p:outlineViewPr>
  <p:notesTextViewPr>
    <p:cViewPr>
      <p:scale>
        <a:sx n="3" d="2"/>
        <a:sy n="3" d="2"/>
      </p:scale>
      <p:origin x="0" y="0"/>
    </p:cViewPr>
  </p:notesTextViewPr>
  <p:notesViewPr>
    <p:cSldViewPr>
      <p:cViewPr varScale="1">
        <p:scale>
          <a:sx n="89" d="100"/>
          <a:sy n="89" d="100"/>
        </p:scale>
        <p:origin x="3768"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ción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es-ES">
              <a:solidFill>
                <a:schemeClr val="tx2"/>
              </a:solidFill>
            </a:endParaRPr>
          </a:p>
        </p:txBody>
      </p:sp>
      <p:sp>
        <p:nvSpPr>
          <p:cNvPr id="3" name="Marcador de fech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rtl="0"/>
            <a:fld id="{4B461C39-3AED-4AFD-88E8-54C852B6068E}" type="datetime1">
              <a:rPr lang="es-ES" smtClean="0">
                <a:solidFill>
                  <a:schemeClr val="tx2"/>
                </a:solidFill>
              </a:rPr>
              <a:t>26/04/2020</a:t>
            </a:fld>
            <a:endParaRPr lang="es-ES">
              <a:solidFill>
                <a:schemeClr val="tx2"/>
              </a:solidFill>
            </a:endParaRPr>
          </a:p>
        </p:txBody>
      </p:sp>
      <p:sp>
        <p:nvSpPr>
          <p:cNvPr id="4" name="Marcador de pie de pá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es-ES">
              <a:solidFill>
                <a:schemeClr val="tx2"/>
              </a:solidFill>
            </a:endParaRPr>
          </a:p>
        </p:txBody>
      </p:sp>
      <p:sp>
        <p:nvSpPr>
          <p:cNvPr id="5" name="Marcador de posición de número de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CFD77566-CD65-4859-9FA1-43956DC85B8C}" type="slidenum">
              <a:rPr lang="es-ES">
                <a:solidFill>
                  <a:schemeClr val="tx2"/>
                </a:solidFill>
              </a:rPr>
              <a:t>‹Nº›</a:t>
            </a:fld>
            <a:endParaRPr lang="es-ES">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ción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pPr rtl="0"/>
            <a:endParaRPr lang="es-ES" noProof="0"/>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pPr rtl="0"/>
            <a:fld id="{3C8CF64D-83A4-44A6-BBD9-5038DA769B59}" type="datetime1">
              <a:rPr lang="es-ES" noProof="0" smtClean="0"/>
              <a:t>26/04/2020</a:t>
            </a:fld>
            <a:endParaRPr lang="es-ES" noProof="0"/>
          </a:p>
        </p:txBody>
      </p:sp>
      <p:sp>
        <p:nvSpPr>
          <p:cNvPr id="4" name="Marcador de imagen de diapositiva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rtl="0"/>
            <a:endParaRPr lang="es-ES" noProof="0"/>
          </a:p>
        </p:txBody>
      </p:sp>
      <p:sp>
        <p:nvSpPr>
          <p:cNvPr id="5" name="Marcador de posición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6" name="Marcador de posición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pPr rtl="0"/>
            <a:endParaRPr lang="es-ES" noProof="0"/>
          </a:p>
        </p:txBody>
      </p:sp>
      <p:sp>
        <p:nvSpPr>
          <p:cNvPr id="7" name="Marcador de posición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pPr rtl="0"/>
            <a:fld id="{B8796F01-7154-41E0-B48B-A6921757531A}" type="slidenum">
              <a:rPr lang="es-ES" noProof="0"/>
              <a:pPr rtl="0"/>
              <a:t>‹Nº›</a:t>
            </a:fld>
            <a:endParaRPr lang="es-ES" noProof="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hf hdr="0" ftr="0" dt="0"/>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posición de notas 2"/>
          <p:cNvSpPr>
            <a:spLocks noGrp="1"/>
          </p:cNvSpPr>
          <p:nvPr>
            <p:ph type="body" idx="1"/>
          </p:nvPr>
        </p:nvSpPr>
        <p:spPr/>
        <p:txBody>
          <a:bodyPr rtlCol="0"/>
          <a:lstStyle/>
          <a:p>
            <a:pPr rtl="0"/>
            <a:endParaRPr lang="es-ES"/>
          </a:p>
        </p:txBody>
      </p:sp>
      <p:sp>
        <p:nvSpPr>
          <p:cNvPr id="4" name="Marcador de posición de número de diapositiva 3"/>
          <p:cNvSpPr>
            <a:spLocks noGrp="1"/>
          </p:cNvSpPr>
          <p:nvPr>
            <p:ph type="sldNum" sz="quarter" idx="10"/>
          </p:nvPr>
        </p:nvSpPr>
        <p:spPr/>
        <p:txBody>
          <a:bodyPr rtlCol="0"/>
          <a:lstStyle/>
          <a:p>
            <a:pPr rtl="0"/>
            <a:fld id="{FBBF81A0-ADA6-4623-BE4F-40CFB8BBCB3D}" type="slidenum">
              <a:rPr lang="es-ES" smtClean="0"/>
              <a:t>1</a:t>
            </a:fld>
            <a:endParaRPr lang="es-ES"/>
          </a:p>
        </p:txBody>
      </p:sp>
    </p:spTree>
    <p:extLst>
      <p:ext uri="{BB962C8B-B14F-4D97-AF65-F5344CB8AC3E}">
        <p14:creationId xmlns:p14="http://schemas.microsoft.com/office/powerpoint/2010/main" val="2855903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pPr rtl="0"/>
            <a:fld id="{B8796F01-7154-41E0-B48B-A6921757531A}" type="slidenum">
              <a:rPr lang="es-ES" smtClean="0"/>
              <a:pPr rtl="0"/>
              <a:t>2</a:t>
            </a:fld>
            <a:endParaRPr lang="es-ES"/>
          </a:p>
        </p:txBody>
      </p:sp>
    </p:spTree>
    <p:extLst>
      <p:ext uri="{BB962C8B-B14F-4D97-AF65-F5344CB8AC3E}">
        <p14:creationId xmlns:p14="http://schemas.microsoft.com/office/powerpoint/2010/main" val="22029297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pPr rtl="0"/>
            <a:fld id="{B8796F01-7154-41E0-B48B-A6921757531A}" type="slidenum">
              <a:rPr lang="es-ES" smtClean="0"/>
              <a:pPr rtl="0"/>
              <a:t>4</a:t>
            </a:fld>
            <a:endParaRPr lang="es-ES"/>
          </a:p>
        </p:txBody>
      </p:sp>
    </p:spTree>
    <p:extLst>
      <p:ext uri="{BB962C8B-B14F-4D97-AF65-F5344CB8AC3E}">
        <p14:creationId xmlns:p14="http://schemas.microsoft.com/office/powerpoint/2010/main" val="208131647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l título">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4" name="Grupo 13" descr="Pila de libros"/>
          <p:cNvGrpSpPr/>
          <p:nvPr userDrawn="1"/>
        </p:nvGrpSpPr>
        <p:grpSpPr>
          <a:xfrm>
            <a:off x="0" y="0"/>
            <a:ext cx="12190572" cy="6858000"/>
            <a:chOff x="0" y="0"/>
            <a:chExt cx="12190572" cy="6858000"/>
          </a:xfrm>
        </p:grpSpPr>
        <p:sp>
          <p:nvSpPr>
            <p:cNvPr id="13" name="Rectángulo 12"/>
            <p:cNvSpPr/>
            <p:nvPr/>
          </p:nvSpPr>
          <p:spPr>
            <a:xfrm>
              <a:off x="1620" y="0"/>
              <a:ext cx="12188952" cy="6858000"/>
            </a:xfrm>
            <a:prstGeom prst="rect">
              <a:avLst/>
            </a:prstGeom>
            <a:gradFill flip="none" rotWithShape="1">
              <a:gsLst>
                <a:gs pos="0">
                  <a:schemeClr val="accent1">
                    <a:lumMod val="50000"/>
                  </a:schemeClr>
                </a:gs>
                <a:gs pos="58000">
                  <a:schemeClr val="accent1">
                    <a:lumMod val="40000"/>
                    <a:lumOff val="60000"/>
                  </a:schemeClr>
                </a:gs>
                <a:gs pos="100000">
                  <a:schemeClr val="accent1">
                    <a:lumMod val="5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lang="es-ES" noProof="0"/>
            </a:p>
          </p:txBody>
        </p:sp>
        <p:grpSp>
          <p:nvGrpSpPr>
            <p:cNvPr id="12" name="Grupo 11"/>
            <p:cNvGrpSpPr/>
            <p:nvPr/>
          </p:nvGrpSpPr>
          <p:grpSpPr>
            <a:xfrm>
              <a:off x="0" y="0"/>
              <a:ext cx="4726044" cy="6858000"/>
              <a:chOff x="0" y="0"/>
              <a:chExt cx="4726044" cy="6858000"/>
            </a:xfrm>
          </p:grpSpPr>
          <p:pic>
            <p:nvPicPr>
              <p:cNvPr id="9" name="Imagen 8" descr="Pila de libro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91594" cy="6858000"/>
              </a:xfrm>
              <a:prstGeom prst="rect">
                <a:avLst/>
              </a:prstGeom>
            </p:spPr>
          </p:pic>
          <p:sp>
            <p:nvSpPr>
              <p:cNvPr id="10" name="Rectángulo 9"/>
              <p:cNvSpPr/>
              <p:nvPr/>
            </p:nvSpPr>
            <p:spPr>
              <a:xfrm>
                <a:off x="4588884" y="0"/>
                <a:ext cx="13716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grpSp>
      </p:grpSp>
      <p:sp>
        <p:nvSpPr>
          <p:cNvPr id="2" name="Título 1"/>
          <p:cNvSpPr>
            <a:spLocks noGrp="1"/>
          </p:cNvSpPr>
          <p:nvPr>
            <p:ph type="ctrTitle"/>
          </p:nvPr>
        </p:nvSpPr>
        <p:spPr>
          <a:xfrm>
            <a:off x="4879346" y="1498601"/>
            <a:ext cx="7008574" cy="3298825"/>
          </a:xfrm>
        </p:spPr>
        <p:txBody>
          <a:bodyPr rtlCol="0">
            <a:normAutofit/>
          </a:bodyPr>
          <a:lstStyle>
            <a:lvl1pPr algn="l">
              <a:lnSpc>
                <a:spcPct val="90000"/>
              </a:lnSpc>
              <a:defRPr sz="5400" b="0" cap="none" spc="0" baseline="0">
                <a:ln w="0"/>
                <a:solidFill>
                  <a:schemeClr val="tx2"/>
                </a:solidFill>
                <a:effectLst/>
              </a:defRPr>
            </a:lvl1pPr>
          </a:lstStyle>
          <a:p>
            <a:pPr rtl="0"/>
            <a:r>
              <a:rPr lang="es-ES" noProof="0"/>
              <a:t>Haga clic para modificar el estilo de título del patrón</a:t>
            </a:r>
          </a:p>
        </p:txBody>
      </p:sp>
      <p:sp>
        <p:nvSpPr>
          <p:cNvPr id="3" name="Subtítulo 2"/>
          <p:cNvSpPr>
            <a:spLocks noGrp="1"/>
          </p:cNvSpPr>
          <p:nvPr>
            <p:ph type="subTitle" idx="1"/>
          </p:nvPr>
        </p:nvSpPr>
        <p:spPr>
          <a:xfrm>
            <a:off x="4879346" y="4927600"/>
            <a:ext cx="7008574" cy="1244600"/>
          </a:xfrm>
        </p:spPr>
        <p:txBody>
          <a:bodyPr rtlCol="0">
            <a:normAutofit/>
          </a:bodyPr>
          <a:lstStyle>
            <a:lvl1pPr marL="0" indent="0" algn="l">
              <a:spcBef>
                <a:spcPts val="0"/>
              </a:spcBef>
              <a:buNone/>
              <a:defRPr sz="2800" b="0" cap="none" spc="0">
                <a:ln w="0"/>
                <a:solidFill>
                  <a:schemeClr val="accent2">
                    <a:lumMod val="50000"/>
                  </a:schemeClr>
                </a:solidFill>
                <a:effectLst/>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pPr rtl="0"/>
            <a:r>
              <a:rPr lang="es-ES" noProof="0"/>
              <a:t>Haga clic para modificar el estilo de subtítulo del patrón</a:t>
            </a:r>
          </a:p>
        </p:txBody>
      </p:sp>
      <p:sp>
        <p:nvSpPr>
          <p:cNvPr id="5" name="Marcador de fecha 4"/>
          <p:cNvSpPr>
            <a:spLocks noGrp="1"/>
          </p:cNvSpPr>
          <p:nvPr>
            <p:ph type="dt" sz="half" idx="10"/>
          </p:nvPr>
        </p:nvSpPr>
        <p:spPr/>
        <p:txBody>
          <a:bodyPr rtlCol="0"/>
          <a:lstStyle/>
          <a:p>
            <a:pPr rtl="0"/>
            <a:fld id="{068C2859-6A9F-4A95-A055-2632BA1C39C9}" type="datetime1">
              <a:rPr lang="es-ES" noProof="0" smtClean="0"/>
              <a:t>26/04/2020</a:t>
            </a:fld>
            <a:endParaRPr lang="es-ES" noProof="0"/>
          </a:p>
        </p:txBody>
      </p:sp>
      <p:sp>
        <p:nvSpPr>
          <p:cNvPr id="7" name="Marcador de pie de página 6"/>
          <p:cNvSpPr>
            <a:spLocks noGrp="1"/>
          </p:cNvSpPr>
          <p:nvPr>
            <p:ph type="ftr" sz="quarter" idx="11"/>
          </p:nvPr>
        </p:nvSpPr>
        <p:spPr/>
        <p:txBody>
          <a:bodyPr rtlCol="0"/>
          <a:lstStyle/>
          <a:p>
            <a:pPr rtl="0"/>
            <a:r>
              <a:rPr lang="es-ES" noProof="0"/>
              <a:t>Agregue un pie de página</a:t>
            </a:r>
          </a:p>
        </p:txBody>
      </p:sp>
      <p:sp>
        <p:nvSpPr>
          <p:cNvPr id="11" name="Marcador de posición de número de diapositiva 10"/>
          <p:cNvSpPr>
            <a:spLocks noGrp="1"/>
          </p:cNvSpPr>
          <p:nvPr>
            <p:ph type="sldNum" sz="quarter" idx="12"/>
          </p:nvPr>
        </p:nvSpPr>
        <p:spPr/>
        <p:txBody>
          <a:bodyPr rtlCol="0"/>
          <a:lstStyle/>
          <a:p>
            <a:pPr rtl="0"/>
            <a:fld id="{EB37DED6-D4C7-42EE-AB49-D2E39E64FDE4}" type="slidenum">
              <a:rPr lang="es-ES" noProof="0" smtClean="0"/>
              <a:pPr rtl="0"/>
              <a:t>‹Nº›</a:t>
            </a:fld>
            <a:endParaRPr lang="es-ES" noProof="0"/>
          </a:p>
        </p:txBody>
      </p:sp>
    </p:spTree>
    <p:extLst>
      <p:ext uri="{BB962C8B-B14F-4D97-AF65-F5344CB8AC3E}">
        <p14:creationId xmlns:p14="http://schemas.microsoft.com/office/powerpoint/2010/main" val="44051740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contenido">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es-ES" noProof="0"/>
              <a:t>Haga clic para modificar el estilo de título del patrón</a:t>
            </a:r>
          </a:p>
        </p:txBody>
      </p:sp>
      <p:sp>
        <p:nvSpPr>
          <p:cNvPr id="3" name="Marcador de posición de contenido 2"/>
          <p:cNvSpPr>
            <a:spLocks noGrp="1"/>
          </p:cNvSpPr>
          <p:nvPr>
            <p:ph idx="1" hasCustomPrompt="1"/>
          </p:nvPr>
        </p:nvSpPr>
        <p:spPr/>
        <p:txBody>
          <a:bodyPr rtlCol="0"/>
          <a:lstStyle>
            <a:lvl5pPr>
              <a:defRPr/>
            </a:lvl5pPr>
            <a:lvl6pPr>
              <a:defRPr/>
            </a:lvl6pPr>
            <a:lvl7pPr>
              <a:defRPr baseline="0"/>
            </a:lvl7pPr>
            <a:lvl8pPr>
              <a:defRPr baseline="0"/>
            </a:lvl8pPr>
            <a:lvl9pPr>
              <a:defRPr baseline="0"/>
            </a:lvl9p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fecha 3"/>
          <p:cNvSpPr>
            <a:spLocks noGrp="1"/>
          </p:cNvSpPr>
          <p:nvPr>
            <p:ph type="dt" sz="half" idx="10"/>
          </p:nvPr>
        </p:nvSpPr>
        <p:spPr/>
        <p:txBody>
          <a:bodyPr rtlCol="0"/>
          <a:lstStyle/>
          <a:p>
            <a:pPr rtl="0"/>
            <a:fld id="{1164E7C5-48D3-49E6-A2D8-AE83368C8BF2}" type="datetime1">
              <a:rPr lang="es-ES" noProof="0" smtClean="0"/>
              <a:t>26/04/2020</a:t>
            </a:fld>
            <a:endParaRPr lang="es-ES" noProof="0"/>
          </a:p>
        </p:txBody>
      </p:sp>
      <p:sp>
        <p:nvSpPr>
          <p:cNvPr id="5" name="Marcador de pie de página 4"/>
          <p:cNvSpPr>
            <a:spLocks noGrp="1"/>
          </p:cNvSpPr>
          <p:nvPr>
            <p:ph type="ftr" sz="quarter" idx="11"/>
          </p:nvPr>
        </p:nvSpPr>
        <p:spPr/>
        <p:txBody>
          <a:bodyPr rtlCol="0"/>
          <a:lstStyle/>
          <a:p>
            <a:pPr rtl="0"/>
            <a:r>
              <a:rPr lang="es-ES" noProof="0"/>
              <a:t>Agregar un pie de página</a:t>
            </a:r>
          </a:p>
        </p:txBody>
      </p:sp>
      <p:sp>
        <p:nvSpPr>
          <p:cNvPr id="6" name="Marcador de posición de número de diapositiva 5"/>
          <p:cNvSpPr>
            <a:spLocks noGrp="1"/>
          </p:cNvSpPr>
          <p:nvPr>
            <p:ph type="sldNum" sz="quarter" idx="12"/>
          </p:nvPr>
        </p:nvSpPr>
        <p:spPr/>
        <p:txBody>
          <a:bodyPr rtlCol="0"/>
          <a:lstStyle/>
          <a:p>
            <a:pPr rtl="0"/>
            <a:fld id="{DA60BA0E-20D0-4E7C-B286-26C960A6788F}" type="slidenum">
              <a:rPr lang="es-ES" noProof="0" smtClean="0"/>
              <a:t>‹Nº›</a:t>
            </a:fld>
            <a:endParaRPr lang="es-ES" noProof="0"/>
          </a:p>
        </p:txBody>
      </p:sp>
    </p:spTree>
    <p:extLst>
      <p:ext uri="{BB962C8B-B14F-4D97-AF65-F5344CB8AC3E}">
        <p14:creationId xmlns:p14="http://schemas.microsoft.com/office/powerpoint/2010/main" val="2358978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Encabezado de sección">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2" name="Grupo 11"/>
          <p:cNvGrpSpPr/>
          <p:nvPr/>
        </p:nvGrpSpPr>
        <p:grpSpPr>
          <a:xfrm>
            <a:off x="1620" y="0"/>
            <a:ext cx="12188952" cy="6858000"/>
            <a:chOff x="1620" y="0"/>
            <a:chExt cx="12188952" cy="6858000"/>
          </a:xfrm>
        </p:grpSpPr>
        <p:sp>
          <p:nvSpPr>
            <p:cNvPr id="4" name="Rectángulo 3"/>
            <p:cNvSpPr/>
            <p:nvPr/>
          </p:nvSpPr>
          <p:spPr>
            <a:xfrm>
              <a:off x="1620" y="0"/>
              <a:ext cx="12188952" cy="6858000"/>
            </a:xfrm>
            <a:prstGeom prst="rect">
              <a:avLst/>
            </a:prstGeom>
            <a:gradFill flip="none" rotWithShape="1">
              <a:gsLst>
                <a:gs pos="0">
                  <a:schemeClr val="accent1">
                    <a:lumMod val="50000"/>
                  </a:schemeClr>
                </a:gs>
                <a:gs pos="58000">
                  <a:schemeClr val="accent1">
                    <a:lumMod val="40000"/>
                    <a:lumOff val="60000"/>
                  </a:schemeClr>
                </a:gs>
                <a:gs pos="100000">
                  <a:schemeClr val="accent1">
                    <a:lumMod val="5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lang="es-ES" noProof="0"/>
            </a:p>
          </p:txBody>
        </p:sp>
        <p:pic>
          <p:nvPicPr>
            <p:cNvPr id="10" name="Imagen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8818" y="0"/>
              <a:ext cx="4591594" cy="6858000"/>
            </a:xfrm>
            <a:prstGeom prst="rect">
              <a:avLst/>
            </a:prstGeom>
          </p:spPr>
        </p:pic>
        <p:sp>
          <p:nvSpPr>
            <p:cNvPr id="11" name="Rectángulo 10"/>
            <p:cNvSpPr/>
            <p:nvPr/>
          </p:nvSpPr>
          <p:spPr>
            <a:xfrm>
              <a:off x="7481252" y="0"/>
              <a:ext cx="13716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b="0" noProof="0">
                <a:solidFill>
                  <a:schemeClr val="tx2"/>
                </a:solidFill>
              </a:endParaRPr>
            </a:p>
          </p:txBody>
        </p:sp>
      </p:grpSp>
      <p:pic>
        <p:nvPicPr>
          <p:cNvPr id="5" name="Imagen 4" descr="Pila de libro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8818" y="0"/>
            <a:ext cx="4591594" cy="6858000"/>
          </a:xfrm>
          <a:prstGeom prst="rect">
            <a:avLst/>
          </a:prstGeom>
        </p:spPr>
      </p:pic>
      <p:sp>
        <p:nvSpPr>
          <p:cNvPr id="7" name="Título 1"/>
          <p:cNvSpPr>
            <a:spLocks noGrp="1"/>
          </p:cNvSpPr>
          <p:nvPr>
            <p:ph type="ctrTitle"/>
          </p:nvPr>
        </p:nvSpPr>
        <p:spPr>
          <a:xfrm>
            <a:off x="237149" y="1498601"/>
            <a:ext cx="7008574" cy="3298825"/>
          </a:xfrm>
        </p:spPr>
        <p:txBody>
          <a:bodyPr rtlCol="0">
            <a:normAutofit/>
          </a:bodyPr>
          <a:lstStyle>
            <a:lvl1pPr algn="l">
              <a:lnSpc>
                <a:spcPct val="90000"/>
              </a:lnSpc>
              <a:defRPr sz="5400" b="0" cap="none" spc="0" baseline="0">
                <a:ln w="0"/>
                <a:solidFill>
                  <a:schemeClr val="tx2"/>
                </a:solidFill>
                <a:effectLst/>
              </a:defRPr>
            </a:lvl1pPr>
          </a:lstStyle>
          <a:p>
            <a:pPr rtl="0"/>
            <a:r>
              <a:rPr lang="es-ES" noProof="0"/>
              <a:t>Haga clic para modificar el estilo de título del patrón</a:t>
            </a:r>
          </a:p>
        </p:txBody>
      </p:sp>
      <p:sp>
        <p:nvSpPr>
          <p:cNvPr id="8" name="Subtítulo 2"/>
          <p:cNvSpPr>
            <a:spLocks noGrp="1"/>
          </p:cNvSpPr>
          <p:nvPr>
            <p:ph type="subTitle" idx="1"/>
          </p:nvPr>
        </p:nvSpPr>
        <p:spPr>
          <a:xfrm>
            <a:off x="237149" y="4927600"/>
            <a:ext cx="7008574" cy="1244600"/>
          </a:xfrm>
        </p:spPr>
        <p:txBody>
          <a:bodyPr rtlCol="0">
            <a:normAutofit/>
          </a:bodyPr>
          <a:lstStyle>
            <a:lvl1pPr marL="0" indent="0" algn="l">
              <a:spcBef>
                <a:spcPts val="0"/>
              </a:spcBef>
              <a:buNone/>
              <a:defRPr sz="2800" b="0" cap="none" spc="0">
                <a:ln w="0"/>
                <a:solidFill>
                  <a:schemeClr val="accent2">
                    <a:lumMod val="50000"/>
                  </a:schemeClr>
                </a:solidFill>
                <a:effectLst/>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pPr rtl="0"/>
            <a:r>
              <a:rPr lang="es-ES" noProof="0"/>
              <a:t>Haga clic para modificar el estilo de subtítulo del patrón</a:t>
            </a:r>
          </a:p>
        </p:txBody>
      </p:sp>
      <p:sp>
        <p:nvSpPr>
          <p:cNvPr id="2" name="Marcador de fecha 1"/>
          <p:cNvSpPr>
            <a:spLocks noGrp="1"/>
          </p:cNvSpPr>
          <p:nvPr>
            <p:ph type="dt" sz="half" idx="10"/>
          </p:nvPr>
        </p:nvSpPr>
        <p:spPr/>
        <p:txBody>
          <a:bodyPr rtlCol="0"/>
          <a:lstStyle/>
          <a:p>
            <a:pPr rtl="0"/>
            <a:fld id="{4C877994-B49D-4C44-8C46-0D8AC66A74F4}" type="datetime1">
              <a:rPr lang="es-ES" noProof="0" smtClean="0"/>
              <a:t>26/04/2020</a:t>
            </a:fld>
            <a:endParaRPr lang="es-ES" noProof="0"/>
          </a:p>
        </p:txBody>
      </p:sp>
      <p:sp>
        <p:nvSpPr>
          <p:cNvPr id="3" name="Marcador de pie de página 2"/>
          <p:cNvSpPr>
            <a:spLocks noGrp="1"/>
          </p:cNvSpPr>
          <p:nvPr>
            <p:ph type="ftr" sz="quarter" idx="11"/>
          </p:nvPr>
        </p:nvSpPr>
        <p:spPr/>
        <p:txBody>
          <a:bodyPr rtlCol="0"/>
          <a:lstStyle/>
          <a:p>
            <a:pPr rtl="0"/>
            <a:r>
              <a:rPr lang="es-ES" noProof="0"/>
              <a:t>Agregue un pie de página</a:t>
            </a:r>
          </a:p>
        </p:txBody>
      </p:sp>
      <p:sp>
        <p:nvSpPr>
          <p:cNvPr id="9" name="Marcador de posición de número de diapositiva 8"/>
          <p:cNvSpPr>
            <a:spLocks noGrp="1"/>
          </p:cNvSpPr>
          <p:nvPr>
            <p:ph type="sldNum" sz="quarter" idx="12"/>
          </p:nvPr>
        </p:nvSpPr>
        <p:spPr/>
        <p:txBody>
          <a:bodyPr rtlCol="0"/>
          <a:lstStyle/>
          <a:p>
            <a:pPr rtl="0"/>
            <a:fld id="{EB37DED6-D4C7-42EE-AB49-D2E39E64FDE4}" type="slidenum">
              <a:rPr lang="es-ES" noProof="0" smtClean="0"/>
              <a:pPr rtl="0"/>
              <a:t>‹Nº›</a:t>
            </a:fld>
            <a:endParaRPr lang="es-ES" noProof="0"/>
          </a:p>
        </p:txBody>
      </p:sp>
    </p:spTree>
    <p:extLst>
      <p:ext uri="{BB962C8B-B14F-4D97-AF65-F5344CB8AC3E}">
        <p14:creationId xmlns:p14="http://schemas.microsoft.com/office/powerpoint/2010/main" val="72723542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es-ES" noProof="0"/>
              <a:t>Haga clic para modificar el estilo de título del patrón</a:t>
            </a:r>
          </a:p>
        </p:txBody>
      </p:sp>
      <p:sp>
        <p:nvSpPr>
          <p:cNvPr id="3" name="Marcador de posición de contenido 2"/>
          <p:cNvSpPr>
            <a:spLocks noGrp="1"/>
          </p:cNvSpPr>
          <p:nvPr>
            <p:ph sz="half" idx="1" hasCustomPrompt="1"/>
          </p:nvPr>
        </p:nvSpPr>
        <p:spPr>
          <a:xfrm>
            <a:off x="1117309" y="1701800"/>
            <a:ext cx="4977104" cy="4470400"/>
          </a:xfrm>
        </p:spPr>
        <p:txBody>
          <a:bodyPr rtlCol="0">
            <a:normAutofit/>
          </a:bodyPr>
          <a:lstStyle>
            <a:lvl1pPr>
              <a:defRPr sz="2400"/>
            </a:lvl1pPr>
            <a:lvl2pPr>
              <a:defRPr sz="20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posición de contenido 3"/>
          <p:cNvSpPr>
            <a:spLocks noGrp="1"/>
          </p:cNvSpPr>
          <p:nvPr>
            <p:ph sz="half" idx="2" hasCustomPrompt="1"/>
          </p:nvPr>
        </p:nvSpPr>
        <p:spPr>
          <a:xfrm>
            <a:off x="6297559" y="1701800"/>
            <a:ext cx="4977104" cy="4470400"/>
          </a:xfrm>
        </p:spPr>
        <p:txBody>
          <a:bodyPr rtlCol="0">
            <a:normAutofit/>
          </a:bodyPr>
          <a:lstStyle>
            <a:lvl1pPr>
              <a:defRPr sz="2400"/>
            </a:lvl1pPr>
            <a:lvl2pPr>
              <a:defRPr sz="20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5" name="Marcador de fecha 4"/>
          <p:cNvSpPr>
            <a:spLocks noGrp="1"/>
          </p:cNvSpPr>
          <p:nvPr>
            <p:ph type="dt" sz="half" idx="10"/>
          </p:nvPr>
        </p:nvSpPr>
        <p:spPr/>
        <p:txBody>
          <a:bodyPr rtlCol="0"/>
          <a:lstStyle/>
          <a:p>
            <a:pPr rtl="0"/>
            <a:fld id="{85D29D62-DF3D-4A12-B2FF-19D66AC022B6}" type="datetime1">
              <a:rPr lang="es-ES" noProof="0" smtClean="0"/>
              <a:t>26/04/2020</a:t>
            </a:fld>
            <a:endParaRPr lang="es-ES" noProof="0"/>
          </a:p>
        </p:txBody>
      </p:sp>
      <p:sp>
        <p:nvSpPr>
          <p:cNvPr id="6" name="Marcador de pie de página 5"/>
          <p:cNvSpPr>
            <a:spLocks noGrp="1"/>
          </p:cNvSpPr>
          <p:nvPr>
            <p:ph type="ftr" sz="quarter" idx="11"/>
          </p:nvPr>
        </p:nvSpPr>
        <p:spPr/>
        <p:txBody>
          <a:bodyPr rtlCol="0"/>
          <a:lstStyle/>
          <a:p>
            <a:pPr rtl="0"/>
            <a:r>
              <a:rPr lang="es-ES" noProof="0"/>
              <a:t>Agregue un pie de página</a:t>
            </a:r>
          </a:p>
        </p:txBody>
      </p:sp>
      <p:sp>
        <p:nvSpPr>
          <p:cNvPr id="7" name="Marcador de posición de número de diapositiva 6"/>
          <p:cNvSpPr>
            <a:spLocks noGrp="1"/>
          </p:cNvSpPr>
          <p:nvPr>
            <p:ph type="sldNum" sz="quarter" idx="12"/>
          </p:nvPr>
        </p:nvSpPr>
        <p:spPr/>
        <p:txBody>
          <a:bodyPr rtlCol="0"/>
          <a:lstStyle/>
          <a:p>
            <a:pPr rtl="0"/>
            <a:fld id="{EB37DED6-D4C7-42EE-AB49-D2E39E64FDE4}" type="slidenum">
              <a:rPr lang="es-ES" noProof="0" smtClean="0"/>
              <a:t>‹Nº›</a:t>
            </a:fld>
            <a:endParaRPr lang="es-ES" noProof="0"/>
          </a:p>
        </p:txBody>
      </p:sp>
    </p:spTree>
    <p:extLst>
      <p:ext uri="{BB962C8B-B14F-4D97-AF65-F5344CB8AC3E}">
        <p14:creationId xmlns:p14="http://schemas.microsoft.com/office/powerpoint/2010/main" val="2701748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lvl1pPr>
              <a:defRPr/>
            </a:lvl1pPr>
          </a:lstStyle>
          <a:p>
            <a:pPr rtl="0"/>
            <a:r>
              <a:rPr lang="es-ES" noProof="0"/>
              <a:t>Haga clic para modificar el estilo de título del patrón</a:t>
            </a:r>
          </a:p>
        </p:txBody>
      </p:sp>
      <p:sp>
        <p:nvSpPr>
          <p:cNvPr id="3" name="Marcador de posición de texto 2"/>
          <p:cNvSpPr>
            <a:spLocks noGrp="1"/>
          </p:cNvSpPr>
          <p:nvPr>
            <p:ph type="body" idx="1" hasCustomPrompt="1"/>
          </p:nvPr>
        </p:nvSpPr>
        <p:spPr>
          <a:xfrm>
            <a:off x="1121372" y="1608836"/>
            <a:ext cx="4973041" cy="512064"/>
          </a:xfrm>
        </p:spPr>
        <p:txBody>
          <a:bodyPr rtlCol="0" anchor="b">
            <a:noAutofit/>
          </a:bodyPr>
          <a:lstStyle>
            <a:lvl1pPr marL="0" indent="0">
              <a:spcBef>
                <a:spcPts val="0"/>
              </a:spcBef>
              <a:buNone/>
              <a:defRPr sz="24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rtl="0"/>
            <a:r>
              <a:rPr lang="es-ES" noProof="0"/>
              <a:t>Haga clic para modificar los estilos de texto del patrón</a:t>
            </a:r>
          </a:p>
        </p:txBody>
      </p:sp>
      <p:sp>
        <p:nvSpPr>
          <p:cNvPr id="4" name="Marcador de posición de contenido 3"/>
          <p:cNvSpPr>
            <a:spLocks noGrp="1"/>
          </p:cNvSpPr>
          <p:nvPr>
            <p:ph sz="half" idx="2" hasCustomPrompt="1"/>
          </p:nvPr>
        </p:nvSpPr>
        <p:spPr>
          <a:xfrm>
            <a:off x="1117309" y="2209800"/>
            <a:ext cx="4977104" cy="3962400"/>
          </a:xfrm>
        </p:spPr>
        <p:txBody>
          <a:bodyPr rtlCol="0">
            <a:normAutofit/>
          </a:bodyPr>
          <a:lstStyle>
            <a:lvl1pPr>
              <a:defRPr sz="2000"/>
            </a:lvl1pPr>
            <a:lvl2pPr>
              <a:defRPr sz="18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5" name="Marcador de posición de texto 4"/>
          <p:cNvSpPr>
            <a:spLocks noGrp="1"/>
          </p:cNvSpPr>
          <p:nvPr>
            <p:ph type="body" sz="quarter" idx="3" hasCustomPrompt="1"/>
          </p:nvPr>
        </p:nvSpPr>
        <p:spPr>
          <a:xfrm>
            <a:off x="6301622" y="1608836"/>
            <a:ext cx="4973041" cy="512064"/>
          </a:xfrm>
        </p:spPr>
        <p:txBody>
          <a:bodyPr rtlCol="0" anchor="b">
            <a:noAutofit/>
          </a:bodyPr>
          <a:lstStyle>
            <a:lvl1pPr marL="0" indent="0">
              <a:spcBef>
                <a:spcPts val="0"/>
              </a:spcBef>
              <a:buNone/>
              <a:defRPr sz="24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rtl="0"/>
            <a:r>
              <a:rPr lang="es-ES" noProof="0"/>
              <a:t>Haga clic para modificar los estilos de texto del patrón</a:t>
            </a:r>
          </a:p>
        </p:txBody>
      </p:sp>
      <p:sp>
        <p:nvSpPr>
          <p:cNvPr id="6" name="Marcador de posición de contenido 5"/>
          <p:cNvSpPr>
            <a:spLocks noGrp="1"/>
          </p:cNvSpPr>
          <p:nvPr>
            <p:ph sz="quarter" idx="4" hasCustomPrompt="1"/>
          </p:nvPr>
        </p:nvSpPr>
        <p:spPr>
          <a:xfrm>
            <a:off x="6297559" y="2209800"/>
            <a:ext cx="4977104" cy="3962400"/>
          </a:xfrm>
        </p:spPr>
        <p:txBody>
          <a:bodyPr rtlCol="0">
            <a:normAutofit/>
          </a:bodyPr>
          <a:lstStyle>
            <a:lvl1pPr>
              <a:defRPr sz="2000"/>
            </a:lvl1pPr>
            <a:lvl2pPr>
              <a:defRPr sz="18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7" name="Marcador de fecha 6"/>
          <p:cNvSpPr>
            <a:spLocks noGrp="1"/>
          </p:cNvSpPr>
          <p:nvPr>
            <p:ph type="dt" sz="half" idx="10"/>
          </p:nvPr>
        </p:nvSpPr>
        <p:spPr/>
        <p:txBody>
          <a:bodyPr rtlCol="0"/>
          <a:lstStyle/>
          <a:p>
            <a:pPr rtl="0"/>
            <a:fld id="{B1592C68-8513-4015-B808-8FE316E1535D}" type="datetime1">
              <a:rPr lang="es-ES" noProof="0" smtClean="0"/>
              <a:t>26/04/2020</a:t>
            </a:fld>
            <a:endParaRPr lang="es-ES" noProof="0"/>
          </a:p>
        </p:txBody>
      </p:sp>
      <p:sp>
        <p:nvSpPr>
          <p:cNvPr id="8" name="Marcador de pie de página 7"/>
          <p:cNvSpPr>
            <a:spLocks noGrp="1"/>
          </p:cNvSpPr>
          <p:nvPr>
            <p:ph type="ftr" sz="quarter" idx="11"/>
          </p:nvPr>
        </p:nvSpPr>
        <p:spPr/>
        <p:txBody>
          <a:bodyPr rtlCol="0"/>
          <a:lstStyle/>
          <a:p>
            <a:pPr rtl="0"/>
            <a:r>
              <a:rPr lang="es-ES" noProof="0"/>
              <a:t>Agregue un pie de página</a:t>
            </a:r>
          </a:p>
        </p:txBody>
      </p:sp>
      <p:sp>
        <p:nvSpPr>
          <p:cNvPr id="9" name="Marcador de posición de número de diapositiva 8"/>
          <p:cNvSpPr>
            <a:spLocks noGrp="1"/>
          </p:cNvSpPr>
          <p:nvPr>
            <p:ph type="sldNum" sz="quarter" idx="12"/>
          </p:nvPr>
        </p:nvSpPr>
        <p:spPr/>
        <p:txBody>
          <a:bodyPr rtlCol="0"/>
          <a:lstStyle/>
          <a:p>
            <a:pPr rtl="0"/>
            <a:fld id="{EB37DED6-D4C7-42EE-AB49-D2E39E64FDE4}" type="slidenum">
              <a:rPr lang="es-ES" noProof="0" smtClean="0"/>
              <a:t>‹Nº›</a:t>
            </a:fld>
            <a:endParaRPr lang="es-ES" noProof="0"/>
          </a:p>
        </p:txBody>
      </p:sp>
    </p:spTree>
    <p:extLst>
      <p:ext uri="{BB962C8B-B14F-4D97-AF65-F5344CB8AC3E}">
        <p14:creationId xmlns:p14="http://schemas.microsoft.com/office/powerpoint/2010/main" val="147465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es-ES" noProof="0"/>
              <a:t>Haga clic para modificar el estilo de título del patrón</a:t>
            </a:r>
          </a:p>
        </p:txBody>
      </p:sp>
      <p:sp>
        <p:nvSpPr>
          <p:cNvPr id="3" name="Marcador de fecha 2"/>
          <p:cNvSpPr>
            <a:spLocks noGrp="1"/>
          </p:cNvSpPr>
          <p:nvPr>
            <p:ph type="dt" sz="half" idx="10"/>
          </p:nvPr>
        </p:nvSpPr>
        <p:spPr/>
        <p:txBody>
          <a:bodyPr rtlCol="0"/>
          <a:lstStyle/>
          <a:p>
            <a:pPr rtl="0"/>
            <a:fld id="{CE1F7D71-08B8-4AE7-8B3F-7FCAAFEDF597}" type="datetime1">
              <a:rPr lang="es-ES" noProof="0" smtClean="0"/>
              <a:t>26/04/2020</a:t>
            </a:fld>
            <a:endParaRPr lang="es-ES" noProof="0"/>
          </a:p>
        </p:txBody>
      </p:sp>
      <p:sp>
        <p:nvSpPr>
          <p:cNvPr id="4" name="Marcador de pie de página 3"/>
          <p:cNvSpPr>
            <a:spLocks noGrp="1"/>
          </p:cNvSpPr>
          <p:nvPr>
            <p:ph type="ftr" sz="quarter" idx="11"/>
          </p:nvPr>
        </p:nvSpPr>
        <p:spPr/>
        <p:txBody>
          <a:bodyPr rtlCol="0"/>
          <a:lstStyle/>
          <a:p>
            <a:pPr rtl="0"/>
            <a:r>
              <a:rPr lang="es-ES" noProof="0"/>
              <a:t>Agregue un pie de página</a:t>
            </a:r>
          </a:p>
        </p:txBody>
      </p:sp>
      <p:sp>
        <p:nvSpPr>
          <p:cNvPr id="5" name="Marcador de posición de número de diapositiva 4"/>
          <p:cNvSpPr>
            <a:spLocks noGrp="1"/>
          </p:cNvSpPr>
          <p:nvPr>
            <p:ph type="sldNum" sz="quarter" idx="12"/>
          </p:nvPr>
        </p:nvSpPr>
        <p:spPr/>
        <p:txBody>
          <a:bodyPr rtlCol="0"/>
          <a:lstStyle/>
          <a:p>
            <a:pPr rtl="0"/>
            <a:fld id="{EB37DED6-D4C7-42EE-AB49-D2E39E64FDE4}" type="slidenum">
              <a:rPr lang="es-ES" noProof="0" smtClean="0"/>
              <a:t>‹Nº›</a:t>
            </a:fld>
            <a:endParaRPr lang="es-ES" noProof="0"/>
          </a:p>
        </p:txBody>
      </p:sp>
    </p:spTree>
    <p:extLst>
      <p:ext uri="{BB962C8B-B14F-4D97-AF65-F5344CB8AC3E}">
        <p14:creationId xmlns:p14="http://schemas.microsoft.com/office/powerpoint/2010/main" val="1810248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rtlCol="0"/>
          <a:lstStyle/>
          <a:p>
            <a:pPr rtl="0"/>
            <a:fld id="{C7F3E73C-1883-4B73-9948-D58B008AD99C}" type="datetime1">
              <a:rPr lang="es-ES" noProof="0" smtClean="0"/>
              <a:t>26/04/2020</a:t>
            </a:fld>
            <a:endParaRPr lang="es-ES" noProof="0"/>
          </a:p>
        </p:txBody>
      </p:sp>
      <p:sp>
        <p:nvSpPr>
          <p:cNvPr id="3" name="Marcador de pie de página 2"/>
          <p:cNvSpPr>
            <a:spLocks noGrp="1"/>
          </p:cNvSpPr>
          <p:nvPr>
            <p:ph type="ftr" sz="quarter" idx="11"/>
          </p:nvPr>
        </p:nvSpPr>
        <p:spPr/>
        <p:txBody>
          <a:bodyPr rtlCol="0"/>
          <a:lstStyle/>
          <a:p>
            <a:pPr rtl="0"/>
            <a:r>
              <a:rPr lang="es-ES" noProof="0"/>
              <a:t>Agregue un pie de página</a:t>
            </a:r>
          </a:p>
        </p:txBody>
      </p:sp>
      <p:sp>
        <p:nvSpPr>
          <p:cNvPr id="4" name="Marcador de posición de número de diapositiva 3"/>
          <p:cNvSpPr>
            <a:spLocks noGrp="1"/>
          </p:cNvSpPr>
          <p:nvPr>
            <p:ph type="sldNum" sz="quarter" idx="12"/>
          </p:nvPr>
        </p:nvSpPr>
        <p:spPr/>
        <p:txBody>
          <a:bodyPr rtlCol="0"/>
          <a:lstStyle/>
          <a:p>
            <a:pPr rtl="0"/>
            <a:fld id="{EB37DED6-D4C7-42EE-AB49-D2E39E64FDE4}" type="slidenum">
              <a:rPr lang="es-ES" noProof="0" smtClean="0"/>
              <a:t>‹Nº›</a:t>
            </a:fld>
            <a:endParaRPr lang="es-ES" noProof="0"/>
          </a:p>
        </p:txBody>
      </p:sp>
    </p:spTree>
    <p:extLst>
      <p:ext uri="{BB962C8B-B14F-4D97-AF65-F5344CB8AC3E}">
        <p14:creationId xmlns:p14="http://schemas.microsoft.com/office/powerpoint/2010/main" val="664484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8" name="Rectángulo 7"/>
          <p:cNvSpPr/>
          <p:nvPr/>
        </p:nvSpPr>
        <p:spPr>
          <a:xfrm>
            <a:off x="3961368" y="0"/>
            <a:ext cx="7922736"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lang="es-ES" noProof="0"/>
          </a:p>
        </p:txBody>
      </p:sp>
      <p:sp>
        <p:nvSpPr>
          <p:cNvPr id="2" name="Título 1"/>
          <p:cNvSpPr>
            <a:spLocks noGrp="1"/>
          </p:cNvSpPr>
          <p:nvPr>
            <p:ph type="title"/>
          </p:nvPr>
        </p:nvSpPr>
        <p:spPr>
          <a:xfrm>
            <a:off x="455612" y="1701800"/>
            <a:ext cx="3351927" cy="2844800"/>
          </a:xfrm>
        </p:spPr>
        <p:txBody>
          <a:bodyPr rtlCol="0" anchor="b">
            <a:normAutofit/>
          </a:bodyPr>
          <a:lstStyle>
            <a:lvl1pPr algn="l">
              <a:defRPr sz="2000" b="1">
                <a:effectLst/>
              </a:defRPr>
            </a:lvl1pPr>
          </a:lstStyle>
          <a:p>
            <a:pPr rtl="0"/>
            <a:r>
              <a:rPr lang="es-ES" noProof="0"/>
              <a:t>Haga clic para modificar el estilo de título del patrón</a:t>
            </a:r>
          </a:p>
        </p:txBody>
      </p:sp>
      <p:sp>
        <p:nvSpPr>
          <p:cNvPr id="3" name="Marcador de posición de contenido 2"/>
          <p:cNvSpPr>
            <a:spLocks noGrp="1"/>
          </p:cNvSpPr>
          <p:nvPr>
            <p:ph idx="1" hasCustomPrompt="1"/>
          </p:nvPr>
        </p:nvSpPr>
        <p:spPr>
          <a:xfrm>
            <a:off x="4469236" y="482600"/>
            <a:ext cx="6805427" cy="5892800"/>
          </a:xfrm>
        </p:spPr>
        <p:txBody>
          <a:bodyPr rtlCol="0">
            <a:normAutofit/>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posición de texto 3"/>
          <p:cNvSpPr>
            <a:spLocks noGrp="1"/>
          </p:cNvSpPr>
          <p:nvPr>
            <p:ph type="body" sz="half" idx="2" hasCustomPrompt="1"/>
          </p:nvPr>
        </p:nvSpPr>
        <p:spPr>
          <a:xfrm>
            <a:off x="455612" y="4648200"/>
            <a:ext cx="3351927" cy="1727200"/>
          </a:xfrm>
        </p:spPr>
        <p:txBody>
          <a:bodyPr rtlCol="0">
            <a:normAutofit/>
          </a:bodyPr>
          <a:lstStyle>
            <a:lvl1pPr marL="0" indent="0">
              <a:spcBef>
                <a:spcPts val="1200"/>
              </a:spcBef>
              <a:buNone/>
              <a:defRPr sz="16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rtl="0"/>
            <a:r>
              <a:rPr lang="es-ES" noProof="0"/>
              <a:t>Haga clic para modificar los estilos de texto del patrón</a:t>
            </a:r>
          </a:p>
        </p:txBody>
      </p:sp>
      <p:sp>
        <p:nvSpPr>
          <p:cNvPr id="5" name="Marcador de fecha 4"/>
          <p:cNvSpPr>
            <a:spLocks noGrp="1"/>
          </p:cNvSpPr>
          <p:nvPr>
            <p:ph type="dt" sz="half" idx="10"/>
          </p:nvPr>
        </p:nvSpPr>
        <p:spPr/>
        <p:txBody>
          <a:bodyPr rtlCol="0"/>
          <a:lstStyle/>
          <a:p>
            <a:pPr rtl="0"/>
            <a:fld id="{87808D56-6839-46C7-8BE8-D2C18D762F75}" type="datetime1">
              <a:rPr lang="es-ES" noProof="0" smtClean="0"/>
              <a:t>26/04/2020</a:t>
            </a:fld>
            <a:endParaRPr lang="es-ES" noProof="0"/>
          </a:p>
        </p:txBody>
      </p:sp>
      <p:sp>
        <p:nvSpPr>
          <p:cNvPr id="6" name="Marcador de pie de página 5"/>
          <p:cNvSpPr>
            <a:spLocks noGrp="1"/>
          </p:cNvSpPr>
          <p:nvPr>
            <p:ph type="ftr" sz="quarter" idx="11"/>
          </p:nvPr>
        </p:nvSpPr>
        <p:spPr/>
        <p:txBody>
          <a:bodyPr rtlCol="0"/>
          <a:lstStyle/>
          <a:p>
            <a:pPr rtl="0"/>
            <a:r>
              <a:rPr lang="es-ES" noProof="0"/>
              <a:t>Agregue un pie de página</a:t>
            </a:r>
          </a:p>
        </p:txBody>
      </p:sp>
      <p:sp>
        <p:nvSpPr>
          <p:cNvPr id="7" name="Marcador de posición de número de diapositiva 6"/>
          <p:cNvSpPr>
            <a:spLocks noGrp="1"/>
          </p:cNvSpPr>
          <p:nvPr>
            <p:ph type="sldNum" sz="quarter" idx="12"/>
          </p:nvPr>
        </p:nvSpPr>
        <p:spPr/>
        <p:txBody>
          <a:bodyPr rtlCol="0"/>
          <a:lstStyle/>
          <a:p>
            <a:pPr rtl="0"/>
            <a:fld id="{2DFBB78A-01B4-41F2-96B0-677A4A282832}" type="slidenum">
              <a:rPr lang="es-ES" noProof="0" smtClean="0"/>
              <a:t>‹Nº›</a:t>
            </a:fld>
            <a:endParaRPr lang="es-ES" noProof="0"/>
          </a:p>
        </p:txBody>
      </p:sp>
    </p:spTree>
    <p:extLst>
      <p:ext uri="{BB962C8B-B14F-4D97-AF65-F5344CB8AC3E}">
        <p14:creationId xmlns:p14="http://schemas.microsoft.com/office/powerpoint/2010/main" val="280129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leyenda">
    <p:spTree>
      <p:nvGrpSpPr>
        <p:cNvPr id="1" name=""/>
        <p:cNvGrpSpPr/>
        <p:nvPr/>
      </p:nvGrpSpPr>
      <p:grpSpPr>
        <a:xfrm>
          <a:off x="0" y="0"/>
          <a:ext cx="0" cy="0"/>
          <a:chOff x="0" y="0"/>
          <a:chExt cx="0" cy="0"/>
        </a:xfrm>
      </p:grpSpPr>
      <p:sp>
        <p:nvSpPr>
          <p:cNvPr id="8" name="Rectángulo 7"/>
          <p:cNvSpPr/>
          <p:nvPr/>
        </p:nvSpPr>
        <p:spPr>
          <a:xfrm>
            <a:off x="2082258" y="0"/>
            <a:ext cx="8024310"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lang="es-ES" noProof="0"/>
          </a:p>
        </p:txBody>
      </p:sp>
      <p:sp>
        <p:nvSpPr>
          <p:cNvPr id="2" name="Título 1"/>
          <p:cNvSpPr>
            <a:spLocks noGrp="1"/>
          </p:cNvSpPr>
          <p:nvPr>
            <p:ph type="title"/>
          </p:nvPr>
        </p:nvSpPr>
        <p:spPr>
          <a:xfrm>
            <a:off x="2437765" y="4800600"/>
            <a:ext cx="7313295" cy="762000"/>
          </a:xfrm>
        </p:spPr>
        <p:txBody>
          <a:bodyPr rtlCol="0" anchor="b">
            <a:normAutofit/>
          </a:bodyPr>
          <a:lstStyle>
            <a:lvl1pPr algn="l">
              <a:defRPr sz="2000" b="1">
                <a:effectLst/>
              </a:defRPr>
            </a:lvl1pPr>
          </a:lstStyle>
          <a:p>
            <a:pPr rtl="0"/>
            <a:r>
              <a:rPr lang="es-ES" noProof="0"/>
              <a:t>Haga clic para modificar el estilo de título del patrón</a:t>
            </a:r>
          </a:p>
        </p:txBody>
      </p:sp>
      <p:sp>
        <p:nvSpPr>
          <p:cNvPr id="3" name="Marcador de posición de imagen 2" descr="Marcador de posición vacío para agregar una imagen. Haga clic en el marcador de posición y seleccione la imagen que desee agregar."/>
          <p:cNvSpPr>
            <a:spLocks noGrp="1"/>
          </p:cNvSpPr>
          <p:nvPr>
            <p:ph type="pic" idx="1"/>
          </p:nvPr>
        </p:nvSpPr>
        <p:spPr>
          <a:xfrm>
            <a:off x="2437765" y="279401"/>
            <a:ext cx="7313295" cy="4448175"/>
          </a:xfrm>
        </p:spPr>
        <p:txBody>
          <a:bodyPr rtlCol="0">
            <a:normAutofit/>
          </a:bodyPr>
          <a:lstStyle>
            <a:lvl1pPr marL="0" indent="0">
              <a:buNone/>
              <a:defRPr sz="28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pPr rtl="0"/>
            <a:r>
              <a:rPr lang="es-ES" noProof="0"/>
              <a:t>Haga clic en el icono para agregar una imagen</a:t>
            </a:r>
          </a:p>
        </p:txBody>
      </p:sp>
      <p:sp>
        <p:nvSpPr>
          <p:cNvPr id="4" name="Marcador de posición de texto 3"/>
          <p:cNvSpPr>
            <a:spLocks noGrp="1"/>
          </p:cNvSpPr>
          <p:nvPr>
            <p:ph type="body" sz="half" idx="2" hasCustomPrompt="1"/>
          </p:nvPr>
        </p:nvSpPr>
        <p:spPr>
          <a:xfrm>
            <a:off x="2437765" y="5562600"/>
            <a:ext cx="7313295" cy="812800"/>
          </a:xfrm>
        </p:spPr>
        <p:txBody>
          <a:bodyPr rtlCol="0">
            <a:normAutofit/>
          </a:bodyPr>
          <a:lstStyle>
            <a:lvl1pPr marL="0" indent="0">
              <a:spcBef>
                <a:spcPts val="0"/>
              </a:spcBef>
              <a:buNone/>
              <a:defRPr sz="16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rtl="0"/>
            <a:r>
              <a:rPr lang="es-ES" noProof="0"/>
              <a:t>Haga clic para modificar los estilos de texto del patrón</a:t>
            </a:r>
          </a:p>
        </p:txBody>
      </p:sp>
      <p:sp>
        <p:nvSpPr>
          <p:cNvPr id="5" name="Marcador de fecha 4"/>
          <p:cNvSpPr>
            <a:spLocks noGrp="1"/>
          </p:cNvSpPr>
          <p:nvPr>
            <p:ph type="dt" sz="half" idx="10"/>
          </p:nvPr>
        </p:nvSpPr>
        <p:spPr/>
        <p:txBody>
          <a:bodyPr rtlCol="0"/>
          <a:lstStyle/>
          <a:p>
            <a:pPr rtl="0"/>
            <a:fld id="{52E53348-C49F-43BD-AFE5-AA20F3B86BD8}" type="datetime1">
              <a:rPr lang="es-ES" noProof="0" smtClean="0"/>
              <a:t>26/04/2020</a:t>
            </a:fld>
            <a:endParaRPr lang="es-ES" noProof="0"/>
          </a:p>
        </p:txBody>
      </p:sp>
      <p:sp>
        <p:nvSpPr>
          <p:cNvPr id="6" name="Marcador de pie de página 5"/>
          <p:cNvSpPr>
            <a:spLocks noGrp="1"/>
          </p:cNvSpPr>
          <p:nvPr>
            <p:ph type="ftr" sz="quarter" idx="11"/>
          </p:nvPr>
        </p:nvSpPr>
        <p:spPr/>
        <p:txBody>
          <a:bodyPr rtlCol="0"/>
          <a:lstStyle/>
          <a:p>
            <a:pPr rtl="0"/>
            <a:r>
              <a:rPr lang="es-ES" noProof="0"/>
              <a:t>Agregue un pie de página</a:t>
            </a:r>
          </a:p>
        </p:txBody>
      </p:sp>
      <p:sp>
        <p:nvSpPr>
          <p:cNvPr id="7" name="Marcador de posición de número de diapositiva 6"/>
          <p:cNvSpPr>
            <a:spLocks noGrp="1"/>
          </p:cNvSpPr>
          <p:nvPr>
            <p:ph type="sldNum" sz="quarter" idx="12"/>
          </p:nvPr>
        </p:nvSpPr>
        <p:spPr/>
        <p:txBody>
          <a:bodyPr rtlCol="0"/>
          <a:lstStyle/>
          <a:p>
            <a:pPr rtl="0"/>
            <a:fld id="{2DFBB78A-01B4-41F2-96B0-677A4A282832}" type="slidenum">
              <a:rPr lang="es-ES" noProof="0" smtClean="0"/>
              <a:t>‹Nº›</a:t>
            </a:fld>
            <a:endParaRPr lang="es-ES" noProof="0"/>
          </a:p>
        </p:txBody>
      </p:sp>
    </p:spTree>
    <p:extLst>
      <p:ext uri="{BB962C8B-B14F-4D97-AF65-F5344CB8AC3E}">
        <p14:creationId xmlns:p14="http://schemas.microsoft.com/office/powerpoint/2010/main" val="1478196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es-ES" noProof="0"/>
              <a:t>Haga clic para modificar el estilo de título del patrón</a:t>
            </a:r>
          </a:p>
        </p:txBody>
      </p:sp>
      <p:sp>
        <p:nvSpPr>
          <p:cNvPr id="3" name="Marcador de posición de texto vertical 2"/>
          <p:cNvSpPr>
            <a:spLocks noGrp="1"/>
          </p:cNvSpPr>
          <p:nvPr>
            <p:ph type="body" orient="vert" idx="1" hasCustomPrompt="1"/>
          </p:nvPr>
        </p:nvSpPr>
        <p:spPr/>
        <p:txBody>
          <a:bodyPr vert="eaVert"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fecha 3"/>
          <p:cNvSpPr>
            <a:spLocks noGrp="1"/>
          </p:cNvSpPr>
          <p:nvPr>
            <p:ph type="dt" sz="half" idx="10"/>
          </p:nvPr>
        </p:nvSpPr>
        <p:spPr/>
        <p:txBody>
          <a:bodyPr rtlCol="0"/>
          <a:lstStyle/>
          <a:p>
            <a:pPr rtl="0"/>
            <a:fld id="{EB6467D1-102A-4869-B308-01963076E426}" type="datetime1">
              <a:rPr lang="es-ES" noProof="0" smtClean="0"/>
              <a:t>26/04/2020</a:t>
            </a:fld>
            <a:endParaRPr lang="es-ES" noProof="0"/>
          </a:p>
        </p:txBody>
      </p:sp>
      <p:sp>
        <p:nvSpPr>
          <p:cNvPr id="5" name="Marcador de pie de página 4"/>
          <p:cNvSpPr>
            <a:spLocks noGrp="1"/>
          </p:cNvSpPr>
          <p:nvPr>
            <p:ph type="ftr" sz="quarter" idx="11"/>
          </p:nvPr>
        </p:nvSpPr>
        <p:spPr/>
        <p:txBody>
          <a:bodyPr rtlCol="0"/>
          <a:lstStyle/>
          <a:p>
            <a:pPr rtl="0"/>
            <a:r>
              <a:rPr lang="es-ES" noProof="0"/>
              <a:t>Agregar un pie de página</a:t>
            </a:r>
          </a:p>
        </p:txBody>
      </p:sp>
      <p:sp>
        <p:nvSpPr>
          <p:cNvPr id="6" name="Marcador de posición de número de diapositiva 5"/>
          <p:cNvSpPr>
            <a:spLocks noGrp="1"/>
          </p:cNvSpPr>
          <p:nvPr>
            <p:ph type="sldNum" sz="quarter" idx="12"/>
          </p:nvPr>
        </p:nvSpPr>
        <p:spPr/>
        <p:txBody>
          <a:bodyPr rtlCol="0"/>
          <a:lstStyle/>
          <a:p>
            <a:pPr rtl="0"/>
            <a:fld id="{591C5AD9-787D-40FA-8A4D-16A055B9AF81}" type="slidenum">
              <a:rPr lang="es-ES" noProof="0" smtClean="0"/>
              <a:t>‹Nº›</a:t>
            </a:fld>
            <a:endParaRPr lang="es-ES" noProof="0"/>
          </a:p>
        </p:txBody>
      </p:sp>
    </p:spTree>
    <p:extLst>
      <p:ext uri="{BB962C8B-B14F-4D97-AF65-F5344CB8AC3E}">
        <p14:creationId xmlns:p14="http://schemas.microsoft.com/office/powerpoint/2010/main" val="2960223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9852633" y="274638"/>
            <a:ext cx="1422030" cy="5897561"/>
          </a:xfrm>
        </p:spPr>
        <p:txBody>
          <a:bodyPr vert="eaVert" rtlCol="0"/>
          <a:lstStyle/>
          <a:p>
            <a:pPr rtl="0"/>
            <a:r>
              <a:rPr lang="es-ES" noProof="0"/>
              <a:t>Haga clic para modificar el estilo de título del patrón</a:t>
            </a:r>
          </a:p>
        </p:txBody>
      </p:sp>
      <p:sp>
        <p:nvSpPr>
          <p:cNvPr id="3" name="Marcador de posición de texto vertical 2"/>
          <p:cNvSpPr>
            <a:spLocks noGrp="1"/>
          </p:cNvSpPr>
          <p:nvPr>
            <p:ph type="body" orient="vert" idx="1" hasCustomPrompt="1"/>
          </p:nvPr>
        </p:nvSpPr>
        <p:spPr>
          <a:xfrm>
            <a:off x="1117309" y="274638"/>
            <a:ext cx="8532178" cy="5897561"/>
          </a:xfrm>
        </p:spPr>
        <p:txBody>
          <a:bodyPr vert="eaVert"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fecha 3"/>
          <p:cNvSpPr>
            <a:spLocks noGrp="1"/>
          </p:cNvSpPr>
          <p:nvPr>
            <p:ph type="dt" sz="half" idx="10"/>
          </p:nvPr>
        </p:nvSpPr>
        <p:spPr/>
        <p:txBody>
          <a:bodyPr rtlCol="0"/>
          <a:lstStyle/>
          <a:p>
            <a:pPr rtl="0"/>
            <a:fld id="{B11106B2-BAB9-42B6-84C7-8C1DBD98FF46}" type="datetime1">
              <a:rPr lang="es-ES" noProof="0" smtClean="0"/>
              <a:t>26/04/2020</a:t>
            </a:fld>
            <a:endParaRPr lang="es-ES" noProof="0"/>
          </a:p>
        </p:txBody>
      </p:sp>
      <p:sp>
        <p:nvSpPr>
          <p:cNvPr id="5" name="Marcador de pie de página 4"/>
          <p:cNvSpPr>
            <a:spLocks noGrp="1"/>
          </p:cNvSpPr>
          <p:nvPr>
            <p:ph type="ftr" sz="quarter" idx="11"/>
          </p:nvPr>
        </p:nvSpPr>
        <p:spPr/>
        <p:txBody>
          <a:bodyPr rtlCol="0"/>
          <a:lstStyle/>
          <a:p>
            <a:pPr rtl="0"/>
            <a:r>
              <a:rPr lang="es-ES" noProof="0"/>
              <a:t>Agregar un pie de página</a:t>
            </a:r>
          </a:p>
        </p:txBody>
      </p:sp>
      <p:sp>
        <p:nvSpPr>
          <p:cNvPr id="6" name="Marcador de posición de número de diapositiva 5"/>
          <p:cNvSpPr>
            <a:spLocks noGrp="1"/>
          </p:cNvSpPr>
          <p:nvPr>
            <p:ph type="sldNum" sz="quarter" idx="12"/>
          </p:nvPr>
        </p:nvSpPr>
        <p:spPr/>
        <p:txBody>
          <a:bodyPr rtlCol="0"/>
          <a:lstStyle/>
          <a:p>
            <a:pPr rtl="0"/>
            <a:fld id="{591C5AD9-787D-40FA-8A4D-16A055B9AF81}" type="slidenum">
              <a:rPr lang="es-ES" noProof="0" smtClean="0"/>
              <a:t>‹Nº›</a:t>
            </a:fld>
            <a:endParaRPr lang="es-ES" noProof="0"/>
          </a:p>
        </p:txBody>
      </p:sp>
    </p:spTree>
    <p:extLst>
      <p:ext uri="{BB962C8B-B14F-4D97-AF65-F5344CB8AC3E}">
        <p14:creationId xmlns:p14="http://schemas.microsoft.com/office/powerpoint/2010/main" val="239825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grpSp>
        <p:nvGrpSpPr>
          <p:cNvPr id="7" name="Grupo 6"/>
          <p:cNvGrpSpPr/>
          <p:nvPr/>
        </p:nvGrpSpPr>
        <p:grpSpPr>
          <a:xfrm>
            <a:off x="1620" y="0"/>
            <a:ext cx="12188952" cy="6858000"/>
            <a:chOff x="1620" y="0"/>
            <a:chExt cx="12188952" cy="6858000"/>
          </a:xfrm>
        </p:grpSpPr>
        <p:sp>
          <p:nvSpPr>
            <p:cNvPr id="10" name="Rectángulo 9"/>
            <p:cNvSpPr/>
            <p:nvPr/>
          </p:nvSpPr>
          <p:spPr>
            <a:xfrm>
              <a:off x="1620" y="0"/>
              <a:ext cx="12188952" cy="6858000"/>
            </a:xfrm>
            <a:prstGeom prst="rect">
              <a:avLst/>
            </a:prstGeom>
            <a:gradFill flip="none" rotWithShape="1">
              <a:gsLst>
                <a:gs pos="0">
                  <a:schemeClr val="accent1">
                    <a:lumMod val="50000"/>
                  </a:schemeClr>
                </a:gs>
                <a:gs pos="58000">
                  <a:schemeClr val="accent1">
                    <a:lumMod val="40000"/>
                    <a:lumOff val="60000"/>
                  </a:schemeClr>
                </a:gs>
                <a:gs pos="100000">
                  <a:schemeClr val="accent1">
                    <a:lumMod val="5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lang="es-ES" noProof="0"/>
            </a:p>
          </p:txBody>
        </p:sp>
        <p:sp>
          <p:nvSpPr>
            <p:cNvPr id="8" name="Rectángulo 7"/>
            <p:cNvSpPr/>
            <p:nvPr/>
          </p:nvSpPr>
          <p:spPr>
            <a:xfrm>
              <a:off x="304721" y="0"/>
              <a:ext cx="11579384" cy="6858000"/>
            </a:xfrm>
            <a:prstGeom prst="rect">
              <a:avLst/>
            </a:prstGeom>
            <a:solidFill>
              <a:schemeClr val="accent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lang="es-ES" noProof="0"/>
            </a:p>
          </p:txBody>
        </p:sp>
      </p:grpSp>
      <p:sp>
        <p:nvSpPr>
          <p:cNvPr id="2" name="Marcador de posición de título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pPr rtl="0"/>
            <a:r>
              <a:rPr lang="es-ES" noProof="0"/>
              <a:t>Haga clic para modificar el estilo de título del patrón</a:t>
            </a:r>
          </a:p>
        </p:txBody>
      </p:sp>
      <p:sp>
        <p:nvSpPr>
          <p:cNvPr id="3" name="Marcador de posición de texto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fecha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pPr rtl="0"/>
            <a:fld id="{FDBB6757-FC6B-4167-B678-63C4280B45C1}" type="datetime1">
              <a:rPr lang="es-ES" noProof="0" smtClean="0"/>
              <a:t>26/04/2020</a:t>
            </a:fld>
            <a:endParaRPr lang="es-ES" noProof="0"/>
          </a:p>
        </p:txBody>
      </p:sp>
      <p:sp>
        <p:nvSpPr>
          <p:cNvPr id="5" name="Marcador de pie de página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pPr rtl="0"/>
            <a:r>
              <a:rPr lang="es-ES" noProof="0"/>
              <a:t>Agregar un pie de página</a:t>
            </a:r>
          </a:p>
        </p:txBody>
      </p:sp>
      <p:sp>
        <p:nvSpPr>
          <p:cNvPr id="6" name="Marcador de posición de número de diapositiva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pPr rtl="0"/>
            <a:fld id="{EB37DED6-D4C7-42EE-AB49-D2E39E64FDE4}" type="slidenum">
              <a:rPr lang="es-ES" noProof="0" smtClean="0"/>
              <a:pPr rtl="0"/>
              <a:t>‹Nº›</a:t>
            </a:fld>
            <a:endParaRPr lang="es-ES" noProof="0"/>
          </a:p>
        </p:txBody>
      </p:sp>
    </p:spTree>
    <p:extLst>
      <p:ext uri="{BB962C8B-B14F-4D97-AF65-F5344CB8AC3E}">
        <p14:creationId xmlns:p14="http://schemas.microsoft.com/office/powerpoint/2010/main" val="4142785951"/>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437973" indent="-304747" algn="l" defTabSz="1218987" rtl="0" eaLnBrk="1" latinLnBrk="0" hangingPunct="1">
        <a:lnSpc>
          <a:spcPct val="95000"/>
        </a:lnSpc>
        <a:spcBef>
          <a:spcPts val="1066"/>
        </a:spcBef>
        <a:buClr>
          <a:schemeClr val="accent6">
            <a:lumMod val="50000"/>
          </a:schemeClr>
        </a:buClr>
        <a:buSzPct val="90000"/>
        <a:buFont typeface="Century Gothic" pitchFamily="34" charset="0"/>
        <a:buChar char="–"/>
        <a:defRPr sz="1800" kern="1200">
          <a:solidFill>
            <a:schemeClr val="tx2">
              <a:lumMod val="50000"/>
            </a:schemeClr>
          </a:solidFill>
          <a:latin typeface="+mn-lt"/>
          <a:ea typeface="+mn-ea"/>
          <a:cs typeface="+mn-cs"/>
        </a:defRPr>
      </a:lvl6pPr>
      <a:lvl7pPr marL="2864619" indent="-304747" algn="l" defTabSz="1218987" rtl="0" eaLnBrk="1" latinLnBrk="0" hangingPunct="1">
        <a:lnSpc>
          <a:spcPct val="95000"/>
        </a:lnSpc>
        <a:spcBef>
          <a:spcPts val="1066"/>
        </a:spcBef>
        <a:buClr>
          <a:schemeClr val="accent6">
            <a:lumMod val="50000"/>
          </a:schemeClr>
        </a:buClr>
        <a:buSzPct val="90000"/>
        <a:buFont typeface="Century Gothic" pitchFamily="34" charset="0"/>
        <a:buChar char="–"/>
        <a:defRPr sz="1800" kern="1200">
          <a:solidFill>
            <a:schemeClr val="tx2">
              <a:lumMod val="50000"/>
            </a:schemeClr>
          </a:solidFill>
          <a:latin typeface="+mn-lt"/>
          <a:ea typeface="+mn-ea"/>
          <a:cs typeface="+mn-cs"/>
        </a:defRPr>
      </a:lvl7pPr>
      <a:lvl8pPr marL="3291264" indent="-304747" algn="l" defTabSz="1218987" rtl="0" eaLnBrk="1" latinLnBrk="0" hangingPunct="1">
        <a:lnSpc>
          <a:spcPct val="95000"/>
        </a:lnSpc>
        <a:spcBef>
          <a:spcPts val="1066"/>
        </a:spcBef>
        <a:buClr>
          <a:schemeClr val="accent6">
            <a:lumMod val="50000"/>
          </a:schemeClr>
        </a:buClr>
        <a:buSzPct val="90000"/>
        <a:buFont typeface="Century Gothic" pitchFamily="34" charset="0"/>
        <a:buChar char="–"/>
        <a:defRPr sz="1800" kern="1200">
          <a:solidFill>
            <a:schemeClr val="tx2">
              <a:lumMod val="50000"/>
            </a:schemeClr>
          </a:solidFill>
          <a:latin typeface="+mn-lt"/>
          <a:ea typeface="+mn-ea"/>
          <a:cs typeface="+mn-cs"/>
        </a:defRPr>
      </a:lvl8pPr>
      <a:lvl9pPr marL="3474112" indent="0" algn="l" defTabSz="1218987" rtl="0" eaLnBrk="1" latinLnBrk="0" hangingPunct="1">
        <a:lnSpc>
          <a:spcPct val="95000"/>
        </a:lnSpc>
        <a:spcBef>
          <a:spcPts val="1066"/>
        </a:spcBef>
        <a:buClr>
          <a:schemeClr val="accent6">
            <a:lumMod val="50000"/>
          </a:schemeClr>
        </a:buClr>
        <a:buSzPct val="90000"/>
        <a:buFont typeface="Century Gothic" pitchFamily="34" charset="0"/>
        <a:buNone/>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espressoenglish.net/linking-words-adding-organizing-and-summarizing/" TargetMode="External"/><Relationship Id="rId2" Type="http://schemas.openxmlformats.org/officeDocument/2006/relationships/hyperlink" Target="http://www.bbc.co.uk/worldservice/learningenglish/flatmates/episode64/languagepoint.shtml"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5662366" y="332656"/>
            <a:ext cx="5904656" cy="1296418"/>
          </a:xfrm>
        </p:spPr>
        <p:txBody>
          <a:bodyPr rtlCol="0">
            <a:normAutofit/>
          </a:bodyPr>
          <a:lstStyle/>
          <a:p>
            <a:pPr algn="ctr" rtl="0"/>
            <a:r>
              <a:rPr lang="es-ES" sz="3600" b="1" dirty="0"/>
              <a:t>Conectores que indican “adición”</a:t>
            </a:r>
          </a:p>
        </p:txBody>
      </p:sp>
      <p:pic>
        <p:nvPicPr>
          <p:cNvPr id="6" name="Imagen 5">
            <a:extLst>
              <a:ext uri="{FF2B5EF4-FFF2-40B4-BE49-F238E27FC236}">
                <a16:creationId xmlns:a16="http://schemas.microsoft.com/office/drawing/2014/main" id="{63C2C34C-5477-45BF-8A68-8794A5B08C0F}"/>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333772" y="260648"/>
            <a:ext cx="575945" cy="575945"/>
          </a:xfrm>
          <a:prstGeom prst="rect">
            <a:avLst/>
          </a:prstGeom>
          <a:noFill/>
          <a:ln>
            <a:solidFill>
              <a:srgbClr val="002060"/>
            </a:solidFill>
          </a:ln>
        </p:spPr>
      </p:pic>
      <p:pic>
        <p:nvPicPr>
          <p:cNvPr id="8" name="Imagen 7">
            <a:extLst>
              <a:ext uri="{FF2B5EF4-FFF2-40B4-BE49-F238E27FC236}">
                <a16:creationId xmlns:a16="http://schemas.microsoft.com/office/drawing/2014/main" id="{485E9157-DA73-4F5A-ABA4-07B57B5517C0}"/>
              </a:ext>
            </a:extLst>
          </p:cNvPr>
          <p:cNvPicPr>
            <a:picLocks noChangeAspect="1"/>
          </p:cNvPicPr>
          <p:nvPr/>
        </p:nvPicPr>
        <p:blipFill>
          <a:blip r:embed="rId4"/>
          <a:stretch>
            <a:fillRect/>
          </a:stretch>
        </p:blipFill>
        <p:spPr>
          <a:xfrm>
            <a:off x="6454694" y="1916832"/>
            <a:ext cx="4320000" cy="4320000"/>
          </a:xfrm>
          <a:prstGeom prst="rect">
            <a:avLst/>
          </a:prstGeom>
        </p:spPr>
      </p:pic>
    </p:spTree>
    <p:extLst>
      <p:ext uri="{BB962C8B-B14F-4D97-AF65-F5344CB8AC3E}">
        <p14:creationId xmlns:p14="http://schemas.microsoft.com/office/powerpoint/2010/main" val="173668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contenido 2">
            <a:extLst>
              <a:ext uri="{FF2B5EF4-FFF2-40B4-BE49-F238E27FC236}">
                <a16:creationId xmlns:a16="http://schemas.microsoft.com/office/drawing/2014/main" id="{4D590495-CCA8-488E-9414-41F5EBB2E2C2}"/>
              </a:ext>
            </a:extLst>
          </p:cNvPr>
          <p:cNvSpPr>
            <a:spLocks noGrp="1"/>
          </p:cNvSpPr>
          <p:nvPr>
            <p:ph idx="1"/>
          </p:nvPr>
        </p:nvSpPr>
        <p:spPr>
          <a:xfrm>
            <a:off x="1015999" y="548680"/>
            <a:ext cx="10080000" cy="5400600"/>
          </a:xfrm>
        </p:spPr>
        <p:txBody>
          <a:bodyPr>
            <a:noAutofit/>
          </a:bodyPr>
          <a:lstStyle/>
          <a:p>
            <a:pPr marL="0" indent="0" algn="just">
              <a:lnSpc>
                <a:spcPct val="150000"/>
              </a:lnSpc>
              <a:spcBef>
                <a:spcPts val="0"/>
              </a:spcBef>
              <a:buNone/>
            </a:pPr>
            <a:endParaRPr lang="es-AR" sz="1800" dirty="0">
              <a:latin typeface="Gadugi" panose="020B0502040204020203" pitchFamily="34" charset="0"/>
            </a:endParaRPr>
          </a:p>
          <a:p>
            <a:pPr algn="just">
              <a:lnSpc>
                <a:spcPct val="150000"/>
              </a:lnSpc>
              <a:spcBef>
                <a:spcPts val="0"/>
              </a:spcBef>
            </a:pPr>
            <a:r>
              <a:rPr lang="es-AR" sz="2200" dirty="0">
                <a:latin typeface="Gadugi" panose="020B0502040204020203" pitchFamily="34" charset="0"/>
              </a:rPr>
              <a:t>Los conectores son </a:t>
            </a:r>
            <a:r>
              <a:rPr lang="es-AR" sz="2200" b="1" dirty="0">
                <a:latin typeface="Gadugi" panose="020B0502040204020203" pitchFamily="34" charset="0"/>
              </a:rPr>
              <a:t>elementos de enlace </a:t>
            </a:r>
            <a:r>
              <a:rPr lang="es-AR" sz="2200" dirty="0">
                <a:latin typeface="Gadugi" panose="020B0502040204020203" pitchFamily="34" charset="0"/>
              </a:rPr>
              <a:t>entre oraciones y entre párrafos que dan cohesión al texto mediante procedimientos de conexión. No constituyen una clase especial de palabras, sino que forman un grupo de palabras que tienen en común el hecho de crear relaciones semánticas (de sentido) dentro de un texto </a:t>
            </a:r>
            <a:r>
              <a:rPr lang="es-AR" sz="1200" dirty="0">
                <a:latin typeface="Gadugi" panose="020B0502040204020203" pitchFamily="34" charset="0"/>
              </a:rPr>
              <a:t>(M. Marín (2009). Conceptos clave. Buenos Aires: </a:t>
            </a:r>
            <a:r>
              <a:rPr lang="es-AR" sz="1200" dirty="0" err="1">
                <a:latin typeface="Gadugi" panose="020B0502040204020203" pitchFamily="34" charset="0"/>
              </a:rPr>
              <a:t>Aiqué</a:t>
            </a:r>
            <a:r>
              <a:rPr lang="es-AR" sz="1200" dirty="0">
                <a:latin typeface="Gadugi" panose="020B0502040204020203" pitchFamily="34" charset="0"/>
              </a:rPr>
              <a:t>. 48).</a:t>
            </a:r>
          </a:p>
          <a:p>
            <a:pPr marL="0" indent="0" algn="just">
              <a:lnSpc>
                <a:spcPct val="150000"/>
              </a:lnSpc>
              <a:spcBef>
                <a:spcPts val="0"/>
              </a:spcBef>
              <a:buNone/>
            </a:pPr>
            <a:endParaRPr lang="es-AR" sz="1200" dirty="0">
              <a:latin typeface="Gadugi" panose="020B0502040204020203" pitchFamily="34" charset="0"/>
            </a:endParaRPr>
          </a:p>
          <a:p>
            <a:pPr algn="just">
              <a:lnSpc>
                <a:spcPct val="150000"/>
              </a:lnSpc>
              <a:spcBef>
                <a:spcPts val="0"/>
              </a:spcBef>
            </a:pPr>
            <a:r>
              <a:rPr lang="es-AR" sz="2200" dirty="0">
                <a:latin typeface="Gadugi" panose="020B0502040204020203" pitchFamily="34" charset="0"/>
              </a:rPr>
              <a:t>Desde esta perspectiva, </a:t>
            </a:r>
            <a:r>
              <a:rPr lang="es-AR" sz="2200" b="1" dirty="0">
                <a:latin typeface="Gadugi" panose="020B0502040204020203" pitchFamily="34" charset="0"/>
              </a:rPr>
              <a:t>un conector es el “faro” que guía al receptor de un texto a interpretarlo</a:t>
            </a:r>
            <a:r>
              <a:rPr lang="es-AR" sz="2200" dirty="0">
                <a:latin typeface="Gadugi" panose="020B0502040204020203" pitchFamily="34" charset="0"/>
              </a:rPr>
              <a:t>: señala cómo hay que vincular la información que le sigue con la precedente.</a:t>
            </a:r>
          </a:p>
          <a:p>
            <a:pPr marL="0" indent="0" algn="just">
              <a:lnSpc>
                <a:spcPct val="150000"/>
              </a:lnSpc>
              <a:spcBef>
                <a:spcPts val="0"/>
              </a:spcBef>
              <a:buNone/>
            </a:pPr>
            <a:endParaRPr lang="es-AR" sz="1800" dirty="0">
              <a:latin typeface="Gadugi" panose="020B0502040204020203" pitchFamily="34" charset="0"/>
            </a:endParaRPr>
          </a:p>
          <a:p>
            <a:pPr marL="0" indent="0" algn="just">
              <a:lnSpc>
                <a:spcPct val="100000"/>
              </a:lnSpc>
              <a:spcBef>
                <a:spcPts val="0"/>
              </a:spcBef>
              <a:buNone/>
            </a:pPr>
            <a:endParaRPr lang="es-AR" sz="1800" dirty="0">
              <a:latin typeface="Gadugi" panose="020B0502040204020203" pitchFamily="34" charset="0"/>
            </a:endParaRPr>
          </a:p>
        </p:txBody>
      </p:sp>
    </p:spTree>
    <p:extLst>
      <p:ext uri="{BB962C8B-B14F-4D97-AF65-F5344CB8AC3E}">
        <p14:creationId xmlns:p14="http://schemas.microsoft.com/office/powerpoint/2010/main" val="1153074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3" end="3"/>
                                            </p:txEl>
                                          </p:spTgt>
                                        </p:tgtEl>
                                        <p:attrNameLst>
                                          <p:attrName>style.visibility</p:attrName>
                                        </p:attrNameLst>
                                      </p:cBhvr>
                                      <p:to>
                                        <p:strVal val="visible"/>
                                      </p:to>
                                    </p:set>
                                    <p:animEffect transition="in" filter="fade">
                                      <p:cBhvr>
                                        <p:cTn id="14" dur="1000"/>
                                        <p:tgtEl>
                                          <p:spTgt spid="5">
                                            <p:txEl>
                                              <p:pRg st="3" end="3"/>
                                            </p:txEl>
                                          </p:spTgt>
                                        </p:tgtEl>
                                      </p:cBhvr>
                                    </p:animEffect>
                                    <p:anim calcmode="lin" valueType="num">
                                      <p:cBhvr>
                                        <p:cTn id="15"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94412" y="548680"/>
            <a:ext cx="10800000" cy="5100607"/>
          </a:xfrm>
        </p:spPr>
        <p:txBody>
          <a:bodyPr>
            <a:noAutofit/>
          </a:bodyPr>
          <a:lstStyle/>
          <a:p>
            <a:pPr marL="0" indent="0" algn="just">
              <a:lnSpc>
                <a:spcPct val="150000"/>
              </a:lnSpc>
              <a:spcBef>
                <a:spcPts val="0"/>
              </a:spcBef>
              <a:buNone/>
            </a:pPr>
            <a:endParaRPr lang="es-AR" sz="1799" dirty="0">
              <a:latin typeface="Gadugi" panose="020B0502040204020203" pitchFamily="34" charset="0"/>
            </a:endParaRPr>
          </a:p>
          <a:p>
            <a:pPr marL="0" indent="0" algn="just">
              <a:lnSpc>
                <a:spcPct val="150000"/>
              </a:lnSpc>
              <a:spcBef>
                <a:spcPts val="0"/>
              </a:spcBef>
              <a:buNone/>
            </a:pPr>
            <a:r>
              <a:rPr lang="es-AR" sz="2199" dirty="0">
                <a:latin typeface="Gadugi" panose="020B0502040204020203" pitchFamily="34" charset="0"/>
              </a:rPr>
              <a:t>Sugerencias para abordar la comprensión de ideas vinculadas por un </a:t>
            </a:r>
            <a:r>
              <a:rPr lang="es-AR" sz="2199" b="1" dirty="0">
                <a:latin typeface="Gadugi" panose="020B0502040204020203" pitchFamily="34" charset="0"/>
              </a:rPr>
              <a:t>conector</a:t>
            </a:r>
            <a:r>
              <a:rPr lang="es-AR" sz="2199" dirty="0">
                <a:latin typeface="Gadugi" panose="020B0502040204020203" pitchFamily="34" charset="0"/>
              </a:rPr>
              <a:t>:</a:t>
            </a:r>
          </a:p>
          <a:p>
            <a:pPr marL="342797" indent="-342797" algn="just">
              <a:lnSpc>
                <a:spcPct val="150000"/>
              </a:lnSpc>
              <a:spcBef>
                <a:spcPts val="0"/>
              </a:spcBef>
              <a:buAutoNum type="arabicPeriod"/>
            </a:pPr>
            <a:r>
              <a:rPr lang="es-AR" sz="2199" dirty="0">
                <a:latin typeface="Gadugi" panose="020B0502040204020203" pitchFamily="34" charset="0"/>
              </a:rPr>
              <a:t>Identificar el lugar que ocupa el conector en el texto. Prestar atención a los signos de puntuación.</a:t>
            </a:r>
          </a:p>
          <a:p>
            <a:pPr marL="342797" indent="-342797" algn="just">
              <a:lnSpc>
                <a:spcPct val="150000"/>
              </a:lnSpc>
              <a:spcBef>
                <a:spcPts val="0"/>
              </a:spcBef>
              <a:buAutoNum type="arabicPeriod"/>
            </a:pPr>
            <a:r>
              <a:rPr lang="es-AR" sz="2199" dirty="0">
                <a:latin typeface="Gadugi" panose="020B0502040204020203" pitchFamily="34" charset="0"/>
              </a:rPr>
              <a:t>Identificar palabras clave y transparentes en cada una de las ideas vinculadas.</a:t>
            </a:r>
          </a:p>
          <a:p>
            <a:pPr marL="342797" indent="-342797" algn="just">
              <a:lnSpc>
                <a:spcPct val="150000"/>
              </a:lnSpc>
              <a:spcBef>
                <a:spcPts val="0"/>
              </a:spcBef>
              <a:buAutoNum type="arabicPeriod"/>
            </a:pPr>
            <a:r>
              <a:rPr lang="es-AR" sz="2199" dirty="0">
                <a:latin typeface="Gadugi" panose="020B0502040204020203" pitchFamily="34" charset="0"/>
              </a:rPr>
              <a:t>Dar una versión en castellano de las ideas en inglés. (No es necesario hacer traducciones literales. Lo importante es no distorsionar el sentido del original.)</a:t>
            </a:r>
          </a:p>
          <a:p>
            <a:pPr marL="0" indent="0" algn="just">
              <a:lnSpc>
                <a:spcPct val="150000"/>
              </a:lnSpc>
              <a:spcBef>
                <a:spcPts val="0"/>
              </a:spcBef>
              <a:buNone/>
            </a:pPr>
            <a:endParaRPr lang="es-AR" sz="2199" dirty="0">
              <a:latin typeface="Gadugi" panose="020B0502040204020203" pitchFamily="34" charset="0"/>
            </a:endParaRPr>
          </a:p>
          <a:p>
            <a:pPr marL="0" indent="0" algn="just">
              <a:lnSpc>
                <a:spcPct val="100000"/>
              </a:lnSpc>
              <a:spcBef>
                <a:spcPts val="0"/>
              </a:spcBef>
              <a:buNone/>
            </a:pPr>
            <a:endParaRPr lang="es-AR" sz="1799" dirty="0">
              <a:latin typeface="Gadugi" panose="020B0502040204020203" pitchFamily="34" charset="0"/>
            </a:endParaRPr>
          </a:p>
        </p:txBody>
      </p:sp>
    </p:spTree>
    <p:extLst>
      <p:ext uri="{BB962C8B-B14F-4D97-AF65-F5344CB8AC3E}">
        <p14:creationId xmlns:p14="http://schemas.microsoft.com/office/powerpoint/2010/main" val="2892697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94412" y="476672"/>
            <a:ext cx="10800000" cy="5904656"/>
          </a:xfrm>
          <a:ln>
            <a:solidFill>
              <a:schemeClr val="accent1">
                <a:lumMod val="75000"/>
              </a:schemeClr>
            </a:solidFill>
          </a:ln>
        </p:spPr>
        <p:txBody>
          <a:bodyPr rtlCol="0">
            <a:normAutofit fontScale="70000" lnSpcReduction="20000"/>
          </a:bodyPr>
          <a:lstStyle/>
          <a:p>
            <a:pPr marL="0" indent="0" algn="just">
              <a:lnSpc>
                <a:spcPct val="170000"/>
              </a:lnSpc>
              <a:spcBef>
                <a:spcPts val="0"/>
              </a:spcBef>
              <a:buNone/>
            </a:pPr>
            <a:r>
              <a:rPr lang="en-US" sz="2600" dirty="0"/>
              <a:t>Wood has been used as a building material for thousands of years, being second only to stone in terms of its rich history in the world of construction. This exceptionally versatile material is used to build houses, shelters and boats. It is extensively used in the furniture and home decor industry, </a:t>
            </a:r>
            <a:r>
              <a:rPr lang="en-US" sz="2600" b="1" dirty="0">
                <a:solidFill>
                  <a:schemeClr val="accent2">
                    <a:lumMod val="50000"/>
                  </a:schemeClr>
                </a:solidFill>
              </a:rPr>
              <a:t>as well</a:t>
            </a:r>
            <a:r>
              <a:rPr lang="en-US" sz="2600" dirty="0"/>
              <a:t>. </a:t>
            </a:r>
          </a:p>
          <a:p>
            <a:pPr marL="0" indent="0" algn="just">
              <a:lnSpc>
                <a:spcPct val="170000"/>
              </a:lnSpc>
              <a:spcBef>
                <a:spcPts val="0"/>
              </a:spcBef>
              <a:buNone/>
            </a:pPr>
            <a:r>
              <a:rPr lang="en-US" sz="2600" dirty="0"/>
              <a:t>Perhaps one of the biggest advantages of using wood as a building material is that it is a natural resource, making it readily available and economically feasible. It is remarkably strong in relation to its weight, </a:t>
            </a:r>
            <a:r>
              <a:rPr lang="en-US" sz="2600" b="1" dirty="0">
                <a:solidFill>
                  <a:schemeClr val="accent2">
                    <a:lumMod val="50000"/>
                  </a:schemeClr>
                </a:solidFill>
              </a:rPr>
              <a:t>and</a:t>
            </a:r>
            <a:r>
              <a:rPr lang="en-US" sz="2600" dirty="0"/>
              <a:t> it provides good insulation from the cold. Wood is highly machinable; </a:t>
            </a:r>
            <a:r>
              <a:rPr lang="en-US" sz="2600" b="1" dirty="0">
                <a:solidFill>
                  <a:schemeClr val="accent2">
                    <a:lumMod val="50000"/>
                  </a:schemeClr>
                </a:solidFill>
              </a:rPr>
              <a:t>besides</a:t>
            </a:r>
            <a:r>
              <a:rPr lang="en-US" sz="2600" dirty="0"/>
              <a:t>, it can be fabricated into all kinds of shapes and sizes to fit practically any construction needed. Wood is </a:t>
            </a:r>
            <a:r>
              <a:rPr lang="en-US" sz="2600" b="1" dirty="0">
                <a:solidFill>
                  <a:schemeClr val="accent2">
                    <a:lumMod val="50000"/>
                  </a:schemeClr>
                </a:solidFill>
              </a:rPr>
              <a:t>also</a:t>
            </a:r>
            <a:r>
              <a:rPr lang="en-US" sz="2600" dirty="0"/>
              <a:t> the perfect example of an environmentally sustainable product; it is biodegradable and renewable, and carries the lowest carbon footprint of any comparable building material. </a:t>
            </a:r>
            <a:r>
              <a:rPr lang="en-US" sz="2600" b="1" dirty="0">
                <a:solidFill>
                  <a:schemeClr val="accent2">
                    <a:lumMod val="50000"/>
                  </a:schemeClr>
                </a:solidFill>
              </a:rPr>
              <a:t>In addition</a:t>
            </a:r>
            <a:r>
              <a:rPr lang="en-US" sz="2600" dirty="0"/>
              <a:t>, no high-energy fossil fuels are required to produce wood, unlike other common building materials such as brick, steel or plastic.</a:t>
            </a:r>
          </a:p>
          <a:p>
            <a:pPr marL="0" indent="0" algn="just">
              <a:buNone/>
            </a:pPr>
            <a:endParaRPr lang="en-US" dirty="0"/>
          </a:p>
          <a:p>
            <a:pPr marL="0" indent="0" algn="r">
              <a:buNone/>
            </a:pPr>
            <a:r>
              <a:rPr lang="en-US" sz="1300" dirty="0"/>
              <a:t>https://freshome.com/inspiration/timber-architecture-9-benefits-wood-based-designs/</a:t>
            </a:r>
          </a:p>
          <a:p>
            <a:pPr marL="0" indent="0" algn="just">
              <a:buNone/>
            </a:pPr>
            <a:endParaRPr lang="en-US" dirty="0"/>
          </a:p>
          <a:p>
            <a:pPr rtl="0"/>
            <a:endParaRPr lang="es-ES" dirty="0"/>
          </a:p>
        </p:txBody>
      </p:sp>
    </p:spTree>
    <p:extLst>
      <p:ext uri="{BB962C8B-B14F-4D97-AF65-F5344CB8AC3E}">
        <p14:creationId xmlns:p14="http://schemas.microsoft.com/office/powerpoint/2010/main" val="840374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AEB6B74D-9BED-4111-83B2-7A95E7FAE2DF}"/>
              </a:ext>
            </a:extLst>
          </p:cNvPr>
          <p:cNvPicPr>
            <a:picLocks noChangeAspect="1"/>
          </p:cNvPicPr>
          <p:nvPr/>
        </p:nvPicPr>
        <p:blipFill>
          <a:blip r:embed="rId2"/>
          <a:stretch>
            <a:fillRect/>
          </a:stretch>
        </p:blipFill>
        <p:spPr>
          <a:xfrm>
            <a:off x="3286100" y="1509750"/>
            <a:ext cx="5760000" cy="3838500"/>
          </a:xfrm>
          <a:prstGeom prst="rect">
            <a:avLst/>
          </a:prstGeom>
        </p:spPr>
      </p:pic>
      <p:sp>
        <p:nvSpPr>
          <p:cNvPr id="7" name="CuadroTexto 6">
            <a:extLst>
              <a:ext uri="{FF2B5EF4-FFF2-40B4-BE49-F238E27FC236}">
                <a16:creationId xmlns:a16="http://schemas.microsoft.com/office/drawing/2014/main" id="{A9E53A5D-108D-4AB9-BD9A-38B3E4904CA0}"/>
              </a:ext>
            </a:extLst>
          </p:cNvPr>
          <p:cNvSpPr txBox="1"/>
          <p:nvPr/>
        </p:nvSpPr>
        <p:spPr>
          <a:xfrm>
            <a:off x="7318548" y="3789040"/>
            <a:ext cx="1440160" cy="443198"/>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a:lnSpc>
                <a:spcPct val="95000"/>
              </a:lnSpc>
            </a:pPr>
            <a:r>
              <a:rPr lang="es-ES" b="1" dirty="0">
                <a:solidFill>
                  <a:srgbClr val="FFFF00"/>
                </a:solidFill>
              </a:rPr>
              <a:t>AS WELL</a:t>
            </a:r>
            <a:endParaRPr lang="es-AR" b="1" dirty="0">
              <a:solidFill>
                <a:srgbClr val="FFFF00"/>
              </a:solidFill>
            </a:endParaRPr>
          </a:p>
        </p:txBody>
      </p:sp>
    </p:spTree>
    <p:extLst>
      <p:ext uri="{BB962C8B-B14F-4D97-AF65-F5344CB8AC3E}">
        <p14:creationId xmlns:p14="http://schemas.microsoft.com/office/powerpoint/2010/main" val="3475056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6185A61-2FCE-4540-8A7A-B367879C589D}"/>
              </a:ext>
            </a:extLst>
          </p:cNvPr>
          <p:cNvSpPr>
            <a:spLocks noGrp="1"/>
          </p:cNvSpPr>
          <p:nvPr>
            <p:ph idx="1"/>
          </p:nvPr>
        </p:nvSpPr>
        <p:spPr>
          <a:xfrm>
            <a:off x="569414" y="2165291"/>
            <a:ext cx="5136909" cy="2078753"/>
          </a:xfrm>
        </p:spPr>
        <p:txBody>
          <a:bodyPr>
            <a:noAutofit/>
          </a:bodyPr>
          <a:lstStyle/>
          <a:p>
            <a:pPr marL="0" indent="0" algn="just">
              <a:lnSpc>
                <a:spcPct val="150000"/>
              </a:lnSpc>
              <a:spcBef>
                <a:spcPts val="0"/>
              </a:spcBef>
              <a:buNone/>
            </a:pPr>
            <a:r>
              <a:rPr lang="en-US" sz="2200" b="1" dirty="0">
                <a:latin typeface="Gadugi" panose="020B0502040204020203" pitchFamily="34" charset="0"/>
                <a:ea typeface="Gadugi" panose="020B0502040204020203" pitchFamily="34" charset="0"/>
                <a:cs typeface="Arial" panose="020B0604020202020204" pitchFamily="34" charset="0"/>
              </a:rPr>
              <a:t>[</a:t>
            </a:r>
            <a:r>
              <a:rPr lang="en-US" sz="2200" b="1" dirty="0">
                <a:latin typeface="Gadugi" panose="020B0502040204020203" pitchFamily="34" charset="0"/>
                <a:ea typeface="Gadugi" panose="020B0502040204020203" pitchFamily="34" charset="0"/>
              </a:rPr>
              <a:t>This exceptionally versatile material is used to build houses, shelters and boats.</a:t>
            </a:r>
            <a:r>
              <a:rPr lang="en-US" sz="2200" b="1" dirty="0">
                <a:solidFill>
                  <a:prstClr val="black"/>
                </a:solidFill>
                <a:latin typeface="Gadugi" panose="020B0502040204020203" pitchFamily="34" charset="0"/>
                <a:ea typeface="Gadugi" panose="020B0502040204020203" pitchFamily="34" charset="0"/>
                <a:cs typeface="Arial" panose="020B0604020202020204" pitchFamily="34" charset="0"/>
              </a:rPr>
              <a:t>]</a:t>
            </a:r>
            <a:r>
              <a:rPr lang="en-US" sz="2200" b="1" dirty="0">
                <a:latin typeface="Gadugi" panose="020B0502040204020203" pitchFamily="34" charset="0"/>
                <a:ea typeface="Gadugi" panose="020B0502040204020203" pitchFamily="34" charset="0"/>
              </a:rPr>
              <a:t> </a:t>
            </a:r>
            <a:endParaRPr lang="en-US" sz="2200" b="1" dirty="0">
              <a:solidFill>
                <a:srgbClr val="FF0000"/>
              </a:solidFill>
              <a:latin typeface="Gadugi" panose="020B0502040204020203" pitchFamily="34" charset="0"/>
              <a:ea typeface="Gadugi" panose="020B0502040204020203" pitchFamily="34" charset="0"/>
            </a:endParaRPr>
          </a:p>
        </p:txBody>
      </p:sp>
      <p:sp>
        <p:nvSpPr>
          <p:cNvPr id="6" name="Marcador de contenido 2">
            <a:extLst>
              <a:ext uri="{FF2B5EF4-FFF2-40B4-BE49-F238E27FC236}">
                <a16:creationId xmlns:a16="http://schemas.microsoft.com/office/drawing/2014/main" id="{C7843A82-6A33-4EC1-85D1-A43FD15869D2}"/>
              </a:ext>
            </a:extLst>
          </p:cNvPr>
          <p:cNvSpPr txBox="1">
            <a:spLocks/>
          </p:cNvSpPr>
          <p:nvPr/>
        </p:nvSpPr>
        <p:spPr>
          <a:xfrm>
            <a:off x="5919923" y="2165290"/>
            <a:ext cx="4629708" cy="1827925"/>
          </a:xfrm>
          <a:prstGeom prst="rect">
            <a:avLst/>
          </a:prstGeom>
        </p:spPr>
        <p:txBody>
          <a:bodyPr vert="horz" lIns="91416" tIns="45708" rIns="91416" bIns="45708"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spcBef>
                <a:spcPts val="0"/>
              </a:spcBef>
              <a:buNone/>
            </a:pPr>
            <a:r>
              <a:rPr lang="en-US" sz="2199" b="1" dirty="0">
                <a:solidFill>
                  <a:prstClr val="black"/>
                </a:solidFill>
                <a:latin typeface="Gadugi" panose="020B0502040204020203" pitchFamily="34" charset="0"/>
                <a:ea typeface="Gadugi" panose="020B0502040204020203" pitchFamily="34" charset="0"/>
                <a:cs typeface="Arial" panose="020B0604020202020204" pitchFamily="34" charset="0"/>
              </a:rPr>
              <a:t>[It is extensively used in the furniture and home decor industry,]</a:t>
            </a:r>
            <a:endParaRPr lang="en-US" sz="2199" b="1" dirty="0">
              <a:solidFill>
                <a:prstClr val="black"/>
              </a:solidFill>
              <a:latin typeface="Gadugi" panose="020B0502040204020203" pitchFamily="34" charset="0"/>
              <a:ea typeface="Gadugi" panose="020B0502040204020203" pitchFamily="34" charset="0"/>
            </a:endParaRPr>
          </a:p>
        </p:txBody>
      </p:sp>
      <p:sp>
        <p:nvSpPr>
          <p:cNvPr id="7" name="Cerrar llave 6">
            <a:extLst>
              <a:ext uri="{FF2B5EF4-FFF2-40B4-BE49-F238E27FC236}">
                <a16:creationId xmlns:a16="http://schemas.microsoft.com/office/drawing/2014/main" id="{FE5C86DF-7F32-4211-8681-2E28FFB22720}"/>
              </a:ext>
            </a:extLst>
          </p:cNvPr>
          <p:cNvSpPr/>
          <p:nvPr/>
        </p:nvSpPr>
        <p:spPr>
          <a:xfrm rot="16200000">
            <a:off x="2910614" y="-660009"/>
            <a:ext cx="271259" cy="5136910"/>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defTabSz="914126">
              <a:defRPr/>
            </a:pPr>
            <a:endParaRPr lang="es-AR" sz="1799">
              <a:solidFill>
                <a:prstClr val="black"/>
              </a:solidFill>
              <a:latin typeface="Calibri" panose="020F0502020204030204"/>
            </a:endParaRPr>
          </a:p>
        </p:txBody>
      </p:sp>
      <p:sp>
        <p:nvSpPr>
          <p:cNvPr id="9" name="Cerrar llave 8">
            <a:extLst>
              <a:ext uri="{FF2B5EF4-FFF2-40B4-BE49-F238E27FC236}">
                <a16:creationId xmlns:a16="http://schemas.microsoft.com/office/drawing/2014/main" id="{BCBB5DA8-E336-4065-94F8-22F6FF6839FA}"/>
              </a:ext>
            </a:extLst>
          </p:cNvPr>
          <p:cNvSpPr/>
          <p:nvPr/>
        </p:nvSpPr>
        <p:spPr>
          <a:xfrm rot="16200000">
            <a:off x="8059070" y="-366329"/>
            <a:ext cx="271259" cy="4549552"/>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defTabSz="914126">
              <a:defRPr/>
            </a:pPr>
            <a:endParaRPr lang="es-AR" sz="1799">
              <a:solidFill>
                <a:prstClr val="black"/>
              </a:solidFill>
              <a:latin typeface="Calibri" panose="020F0502020204030204"/>
            </a:endParaRPr>
          </a:p>
        </p:txBody>
      </p:sp>
      <p:sp>
        <p:nvSpPr>
          <p:cNvPr id="8" name="CuadroTexto 7">
            <a:extLst>
              <a:ext uri="{FF2B5EF4-FFF2-40B4-BE49-F238E27FC236}">
                <a16:creationId xmlns:a16="http://schemas.microsoft.com/office/drawing/2014/main" id="{1D4CEC7C-F342-4337-A854-8E72F7417237}"/>
              </a:ext>
            </a:extLst>
          </p:cNvPr>
          <p:cNvSpPr txBox="1"/>
          <p:nvPr/>
        </p:nvSpPr>
        <p:spPr>
          <a:xfrm>
            <a:off x="2700775" y="1343906"/>
            <a:ext cx="690936" cy="307697"/>
          </a:xfrm>
          <a:prstGeom prst="rect">
            <a:avLst/>
          </a:prstGeom>
          <a:noFill/>
        </p:spPr>
        <p:txBody>
          <a:bodyPr wrap="square" rtlCol="0">
            <a:spAutoFit/>
          </a:bodyPr>
          <a:lstStyle/>
          <a:p>
            <a:pPr algn="ctr" defTabSz="914126">
              <a:defRPr/>
            </a:pPr>
            <a:r>
              <a:rPr lang="es-ES" sz="1400" b="1" dirty="0">
                <a:solidFill>
                  <a:srgbClr val="FF6699"/>
                </a:solidFill>
                <a:latin typeface="Gadugi" panose="020B0502040204020203" pitchFamily="34" charset="0"/>
                <a:ea typeface="Gadugi" panose="020B0502040204020203" pitchFamily="34" charset="0"/>
              </a:rPr>
              <a:t>Idea 1</a:t>
            </a:r>
            <a:endParaRPr lang="es-AR" sz="1400" b="1" dirty="0">
              <a:solidFill>
                <a:srgbClr val="FF6699"/>
              </a:solidFill>
              <a:latin typeface="Gadugi" panose="020B0502040204020203" pitchFamily="34" charset="0"/>
              <a:ea typeface="Gadugi" panose="020B0502040204020203" pitchFamily="34" charset="0"/>
            </a:endParaRPr>
          </a:p>
        </p:txBody>
      </p:sp>
      <p:sp>
        <p:nvSpPr>
          <p:cNvPr id="11" name="CuadroTexto 10">
            <a:extLst>
              <a:ext uri="{FF2B5EF4-FFF2-40B4-BE49-F238E27FC236}">
                <a16:creationId xmlns:a16="http://schemas.microsoft.com/office/drawing/2014/main" id="{0C5C489C-8F0F-492D-948D-96388163F562}"/>
              </a:ext>
            </a:extLst>
          </p:cNvPr>
          <p:cNvSpPr txBox="1"/>
          <p:nvPr/>
        </p:nvSpPr>
        <p:spPr>
          <a:xfrm>
            <a:off x="7849231" y="1343907"/>
            <a:ext cx="690936" cy="307697"/>
          </a:xfrm>
          <a:prstGeom prst="rect">
            <a:avLst/>
          </a:prstGeom>
          <a:noFill/>
        </p:spPr>
        <p:txBody>
          <a:bodyPr wrap="square" rtlCol="0">
            <a:spAutoFit/>
          </a:bodyPr>
          <a:lstStyle/>
          <a:p>
            <a:pPr algn="ctr" defTabSz="914126">
              <a:defRPr/>
            </a:pPr>
            <a:r>
              <a:rPr lang="es-ES" sz="1400" b="1" dirty="0">
                <a:solidFill>
                  <a:srgbClr val="FF6699"/>
                </a:solidFill>
                <a:latin typeface="Gadugi" panose="020B0502040204020203" pitchFamily="34" charset="0"/>
                <a:ea typeface="Gadugi" panose="020B0502040204020203" pitchFamily="34" charset="0"/>
              </a:rPr>
              <a:t>Idea 2</a:t>
            </a:r>
            <a:endParaRPr lang="es-AR" sz="1400" b="1" dirty="0">
              <a:solidFill>
                <a:srgbClr val="FF6699"/>
              </a:solidFill>
              <a:latin typeface="Gadugi" panose="020B0502040204020203" pitchFamily="34" charset="0"/>
              <a:ea typeface="Gadugi" panose="020B0502040204020203" pitchFamily="34" charset="0"/>
            </a:endParaRPr>
          </a:p>
        </p:txBody>
      </p:sp>
      <p:pic>
        <p:nvPicPr>
          <p:cNvPr id="16" name="Imagen 15">
            <a:extLst>
              <a:ext uri="{FF2B5EF4-FFF2-40B4-BE49-F238E27FC236}">
                <a16:creationId xmlns:a16="http://schemas.microsoft.com/office/drawing/2014/main" id="{D3EBABB7-9F20-447A-9E52-4003D493C0D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53815" y="2925496"/>
            <a:ext cx="1044000" cy="1007008"/>
          </a:xfrm>
          <a:prstGeom prst="rect">
            <a:avLst/>
          </a:prstGeom>
        </p:spPr>
      </p:pic>
      <p:sp>
        <p:nvSpPr>
          <p:cNvPr id="17" name="CuadroTexto 16">
            <a:extLst>
              <a:ext uri="{FF2B5EF4-FFF2-40B4-BE49-F238E27FC236}">
                <a16:creationId xmlns:a16="http://schemas.microsoft.com/office/drawing/2014/main" id="{77B425E4-7F95-461C-B5BF-9C61E56B0647}"/>
              </a:ext>
            </a:extLst>
          </p:cNvPr>
          <p:cNvSpPr txBox="1"/>
          <p:nvPr/>
        </p:nvSpPr>
        <p:spPr>
          <a:xfrm>
            <a:off x="10753815" y="2420888"/>
            <a:ext cx="1194320" cy="355482"/>
          </a:xfrm>
          <a:prstGeom prst="rect">
            <a:avLst/>
          </a:prstGeom>
          <a:noFill/>
        </p:spPr>
        <p:txBody>
          <a:bodyPr wrap="square" rtlCol="0">
            <a:spAutoFit/>
          </a:bodyPr>
          <a:lstStyle/>
          <a:p>
            <a:pPr>
              <a:lnSpc>
                <a:spcPct val="95000"/>
              </a:lnSpc>
            </a:pPr>
            <a:r>
              <a:rPr lang="es-ES" sz="1800" b="1" dirty="0">
                <a:solidFill>
                  <a:srgbClr val="00B050"/>
                </a:solidFill>
              </a:rPr>
              <a:t>AS WELL</a:t>
            </a:r>
            <a:endParaRPr lang="es-AR" sz="1800" b="1" dirty="0">
              <a:solidFill>
                <a:srgbClr val="00B050"/>
              </a:solidFill>
            </a:endParaRPr>
          </a:p>
        </p:txBody>
      </p:sp>
    </p:spTree>
    <p:extLst>
      <p:ext uri="{BB962C8B-B14F-4D97-AF65-F5344CB8AC3E}">
        <p14:creationId xmlns:p14="http://schemas.microsoft.com/office/powerpoint/2010/main" val="3195849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Effect transition="in" filter="fade">
                                      <p:cBhvr>
                                        <p:cTn id="14" dur="1000"/>
                                        <p:tgtEl>
                                          <p:spTgt spid="6">
                                            <p:txEl>
                                              <p:pRg st="0" end="0"/>
                                            </p:txEl>
                                          </p:spTgt>
                                        </p:tgtEl>
                                      </p:cBhvr>
                                    </p:animEffect>
                                    <p:anim calcmode="lin" valueType="num">
                                      <p:cBhvr>
                                        <p:cTn id="15"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1000"/>
                                        <p:tgtEl>
                                          <p:spTgt spid="17"/>
                                        </p:tgtEl>
                                      </p:cBhvr>
                                    </p:animEffect>
                                    <p:anim calcmode="lin" valueType="num">
                                      <p:cBhvr>
                                        <p:cTn id="22" dur="1000" fill="hold"/>
                                        <p:tgtEl>
                                          <p:spTgt spid="17"/>
                                        </p:tgtEl>
                                        <p:attrNameLst>
                                          <p:attrName>ppt_x</p:attrName>
                                        </p:attrNameLst>
                                      </p:cBhvr>
                                      <p:tavLst>
                                        <p:tav tm="0">
                                          <p:val>
                                            <p:strVal val="#ppt_x"/>
                                          </p:val>
                                        </p:tav>
                                        <p:tav tm="100000">
                                          <p:val>
                                            <p:strVal val="#ppt_x"/>
                                          </p:val>
                                        </p:tav>
                                      </p:tavLst>
                                    </p:anim>
                                    <p:anim calcmode="lin" valueType="num">
                                      <p:cBhvr>
                                        <p:cTn id="23" dur="1000" fill="hold"/>
                                        <p:tgtEl>
                                          <p:spTgt spid="17"/>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1000"/>
                                        <p:tgtEl>
                                          <p:spTgt spid="16"/>
                                        </p:tgtEl>
                                      </p:cBhvr>
                                    </p:animEffect>
                                    <p:anim calcmode="lin" valueType="num">
                                      <p:cBhvr>
                                        <p:cTn id="27" dur="1000" fill="hold"/>
                                        <p:tgtEl>
                                          <p:spTgt spid="16"/>
                                        </p:tgtEl>
                                        <p:attrNameLst>
                                          <p:attrName>ppt_x</p:attrName>
                                        </p:attrNameLst>
                                      </p:cBhvr>
                                      <p:tavLst>
                                        <p:tav tm="0">
                                          <p:val>
                                            <p:strVal val="#ppt_x"/>
                                          </p:val>
                                        </p:tav>
                                        <p:tav tm="100000">
                                          <p:val>
                                            <p:strVal val="#ppt_x"/>
                                          </p:val>
                                        </p:tav>
                                      </p:tavLst>
                                    </p:anim>
                                    <p:anim calcmode="lin" valueType="num">
                                      <p:cBhvr>
                                        <p:cTn id="28"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build="p"/>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6185A61-2FCE-4540-8A7A-B367879C589D}"/>
              </a:ext>
            </a:extLst>
          </p:cNvPr>
          <p:cNvSpPr>
            <a:spLocks noGrp="1"/>
          </p:cNvSpPr>
          <p:nvPr>
            <p:ph idx="1"/>
          </p:nvPr>
        </p:nvSpPr>
        <p:spPr>
          <a:xfrm>
            <a:off x="569414" y="2165291"/>
            <a:ext cx="5136909" cy="2078753"/>
          </a:xfrm>
        </p:spPr>
        <p:txBody>
          <a:bodyPr>
            <a:noAutofit/>
          </a:bodyPr>
          <a:lstStyle/>
          <a:p>
            <a:pPr marL="0" indent="0" algn="just">
              <a:lnSpc>
                <a:spcPct val="150000"/>
              </a:lnSpc>
              <a:spcBef>
                <a:spcPts val="0"/>
              </a:spcBef>
              <a:buNone/>
            </a:pPr>
            <a:r>
              <a:rPr lang="en-US" sz="2200" b="1" dirty="0">
                <a:latin typeface="Gadugi" panose="020B0502040204020203" pitchFamily="34" charset="0"/>
                <a:ea typeface="Gadugi" panose="020B0502040204020203" pitchFamily="34" charset="0"/>
                <a:cs typeface="Arial" panose="020B0604020202020204" pitchFamily="34" charset="0"/>
              </a:rPr>
              <a:t>[Este material </a:t>
            </a:r>
            <a:r>
              <a:rPr lang="en-US" sz="2200" b="1" dirty="0" err="1">
                <a:latin typeface="Gadugi" panose="020B0502040204020203" pitchFamily="34" charset="0"/>
                <a:ea typeface="Gadugi" panose="020B0502040204020203" pitchFamily="34" charset="0"/>
                <a:cs typeface="Arial" panose="020B0604020202020204" pitchFamily="34" charset="0"/>
              </a:rPr>
              <a:t>excepcionalmente</a:t>
            </a:r>
            <a:r>
              <a:rPr lang="en-US" sz="2200" b="1" dirty="0">
                <a:latin typeface="Gadugi" panose="020B0502040204020203" pitchFamily="34" charset="0"/>
                <a:ea typeface="Gadugi" panose="020B0502040204020203" pitchFamily="34" charset="0"/>
                <a:cs typeface="Arial" panose="020B0604020202020204" pitchFamily="34" charset="0"/>
              </a:rPr>
              <a:t> </a:t>
            </a:r>
            <a:r>
              <a:rPr lang="en-US" sz="2200" b="1" dirty="0" err="1">
                <a:latin typeface="Gadugi" panose="020B0502040204020203" pitchFamily="34" charset="0"/>
                <a:ea typeface="Gadugi" panose="020B0502040204020203" pitchFamily="34" charset="0"/>
                <a:cs typeface="Arial" panose="020B0604020202020204" pitchFamily="34" charset="0"/>
              </a:rPr>
              <a:t>versátil</a:t>
            </a:r>
            <a:r>
              <a:rPr lang="en-US" sz="2200" b="1" dirty="0">
                <a:latin typeface="Gadugi" panose="020B0502040204020203" pitchFamily="34" charset="0"/>
                <a:ea typeface="Gadugi" panose="020B0502040204020203" pitchFamily="34" charset="0"/>
                <a:cs typeface="Arial" panose="020B0604020202020204" pitchFamily="34" charset="0"/>
              </a:rPr>
              <a:t> se </a:t>
            </a:r>
            <a:r>
              <a:rPr lang="en-US" sz="2200" b="1" dirty="0" err="1">
                <a:latin typeface="Gadugi" panose="020B0502040204020203" pitchFamily="34" charset="0"/>
                <a:ea typeface="Gadugi" panose="020B0502040204020203" pitchFamily="34" charset="0"/>
                <a:cs typeface="Arial" panose="020B0604020202020204" pitchFamily="34" charset="0"/>
              </a:rPr>
              <a:t>utiliza</a:t>
            </a:r>
            <a:r>
              <a:rPr lang="en-US" sz="2200" b="1" dirty="0">
                <a:latin typeface="Gadugi" panose="020B0502040204020203" pitchFamily="34" charset="0"/>
                <a:ea typeface="Gadugi" panose="020B0502040204020203" pitchFamily="34" charset="0"/>
                <a:cs typeface="Arial" panose="020B0604020202020204" pitchFamily="34" charset="0"/>
              </a:rPr>
              <a:t> para </a:t>
            </a:r>
            <a:r>
              <a:rPr lang="en-US" sz="2200" b="1" dirty="0" err="1">
                <a:latin typeface="Gadugi" panose="020B0502040204020203" pitchFamily="34" charset="0"/>
                <a:ea typeface="Gadugi" panose="020B0502040204020203" pitchFamily="34" charset="0"/>
                <a:cs typeface="Arial" panose="020B0604020202020204" pitchFamily="34" charset="0"/>
              </a:rPr>
              <a:t>construir</a:t>
            </a:r>
            <a:r>
              <a:rPr lang="en-US" sz="2200" b="1" dirty="0">
                <a:latin typeface="Gadugi" panose="020B0502040204020203" pitchFamily="34" charset="0"/>
                <a:ea typeface="Gadugi" panose="020B0502040204020203" pitchFamily="34" charset="0"/>
                <a:cs typeface="Arial" panose="020B0604020202020204" pitchFamily="34" charset="0"/>
              </a:rPr>
              <a:t> casas, </a:t>
            </a:r>
            <a:r>
              <a:rPr lang="en-US" sz="2200" b="1" dirty="0" err="1">
                <a:latin typeface="Gadugi" panose="020B0502040204020203" pitchFamily="34" charset="0"/>
                <a:ea typeface="Gadugi" panose="020B0502040204020203" pitchFamily="34" charset="0"/>
                <a:cs typeface="Arial" panose="020B0604020202020204" pitchFamily="34" charset="0"/>
              </a:rPr>
              <a:t>refugios</a:t>
            </a:r>
            <a:r>
              <a:rPr lang="en-US" sz="2200" b="1" dirty="0">
                <a:latin typeface="Gadugi" panose="020B0502040204020203" pitchFamily="34" charset="0"/>
                <a:ea typeface="Gadugi" panose="020B0502040204020203" pitchFamily="34" charset="0"/>
                <a:cs typeface="Arial" panose="020B0604020202020204" pitchFamily="34" charset="0"/>
              </a:rPr>
              <a:t> y </a:t>
            </a:r>
            <a:r>
              <a:rPr lang="en-US" sz="2200" b="1" dirty="0" err="1">
                <a:latin typeface="Gadugi" panose="020B0502040204020203" pitchFamily="34" charset="0"/>
                <a:ea typeface="Gadugi" panose="020B0502040204020203" pitchFamily="34" charset="0"/>
                <a:cs typeface="Arial" panose="020B0604020202020204" pitchFamily="34" charset="0"/>
              </a:rPr>
              <a:t>barcos</a:t>
            </a:r>
            <a:r>
              <a:rPr lang="en-US" sz="2200" b="1" dirty="0">
                <a:latin typeface="Gadugi" panose="020B0502040204020203" pitchFamily="34" charset="0"/>
                <a:ea typeface="Gadugi" panose="020B0502040204020203" pitchFamily="34" charset="0"/>
                <a:cs typeface="Arial" panose="020B0604020202020204" pitchFamily="34" charset="0"/>
              </a:rPr>
              <a:t>.] </a:t>
            </a:r>
            <a:endParaRPr lang="en-US" sz="2200" b="1" dirty="0">
              <a:solidFill>
                <a:srgbClr val="FF0000"/>
              </a:solidFill>
              <a:latin typeface="Gadugi" panose="020B0502040204020203" pitchFamily="34" charset="0"/>
              <a:ea typeface="Gadugi" panose="020B0502040204020203" pitchFamily="34" charset="0"/>
            </a:endParaRPr>
          </a:p>
        </p:txBody>
      </p:sp>
      <p:sp>
        <p:nvSpPr>
          <p:cNvPr id="6" name="Marcador de contenido 2">
            <a:extLst>
              <a:ext uri="{FF2B5EF4-FFF2-40B4-BE49-F238E27FC236}">
                <a16:creationId xmlns:a16="http://schemas.microsoft.com/office/drawing/2014/main" id="{C7843A82-6A33-4EC1-85D1-A43FD15869D2}"/>
              </a:ext>
            </a:extLst>
          </p:cNvPr>
          <p:cNvSpPr txBox="1">
            <a:spLocks/>
          </p:cNvSpPr>
          <p:nvPr/>
        </p:nvSpPr>
        <p:spPr>
          <a:xfrm>
            <a:off x="7069859" y="2200721"/>
            <a:ext cx="4629708" cy="1827925"/>
          </a:xfrm>
          <a:prstGeom prst="rect">
            <a:avLst/>
          </a:prstGeom>
        </p:spPr>
        <p:txBody>
          <a:bodyPr vert="horz" lIns="91416" tIns="45708" rIns="91416" bIns="45708"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spcBef>
                <a:spcPts val="0"/>
              </a:spcBef>
              <a:buNone/>
            </a:pPr>
            <a:r>
              <a:rPr lang="es-ES" sz="2199" b="1" dirty="0">
                <a:solidFill>
                  <a:prstClr val="black"/>
                </a:solidFill>
                <a:latin typeface="Gadugi" panose="020B0502040204020203" pitchFamily="34" charset="0"/>
                <a:ea typeface="Gadugi" panose="020B0502040204020203" pitchFamily="34" charset="0"/>
                <a:cs typeface="Arial" panose="020B0604020202020204" pitchFamily="34" charset="0"/>
              </a:rPr>
              <a:t>[se utiliza mucho en la industria de los muebles y la decoración del hogar.]</a:t>
            </a:r>
          </a:p>
        </p:txBody>
      </p:sp>
      <p:sp>
        <p:nvSpPr>
          <p:cNvPr id="7" name="Cerrar llave 6">
            <a:extLst>
              <a:ext uri="{FF2B5EF4-FFF2-40B4-BE49-F238E27FC236}">
                <a16:creationId xmlns:a16="http://schemas.microsoft.com/office/drawing/2014/main" id="{FE5C86DF-7F32-4211-8681-2E28FFB22720}"/>
              </a:ext>
            </a:extLst>
          </p:cNvPr>
          <p:cNvSpPr/>
          <p:nvPr/>
        </p:nvSpPr>
        <p:spPr>
          <a:xfrm rot="16200000">
            <a:off x="2910614" y="-660009"/>
            <a:ext cx="271259" cy="5136910"/>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defTabSz="914126">
              <a:defRPr/>
            </a:pPr>
            <a:endParaRPr lang="es-AR" sz="1799">
              <a:solidFill>
                <a:prstClr val="black"/>
              </a:solidFill>
              <a:latin typeface="Calibri" panose="020F0502020204030204"/>
            </a:endParaRPr>
          </a:p>
        </p:txBody>
      </p:sp>
      <p:sp>
        <p:nvSpPr>
          <p:cNvPr id="9" name="Cerrar llave 8">
            <a:extLst>
              <a:ext uri="{FF2B5EF4-FFF2-40B4-BE49-F238E27FC236}">
                <a16:creationId xmlns:a16="http://schemas.microsoft.com/office/drawing/2014/main" id="{BCBB5DA8-E336-4065-94F8-22F6FF6839FA}"/>
              </a:ext>
            </a:extLst>
          </p:cNvPr>
          <p:cNvSpPr/>
          <p:nvPr/>
        </p:nvSpPr>
        <p:spPr>
          <a:xfrm rot="16200000">
            <a:off x="9209006" y="-330898"/>
            <a:ext cx="271259" cy="4549552"/>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defTabSz="914126">
              <a:defRPr/>
            </a:pPr>
            <a:endParaRPr lang="es-AR" sz="1799">
              <a:solidFill>
                <a:prstClr val="black"/>
              </a:solidFill>
              <a:latin typeface="Calibri" panose="020F0502020204030204"/>
            </a:endParaRPr>
          </a:p>
        </p:txBody>
      </p:sp>
      <p:sp>
        <p:nvSpPr>
          <p:cNvPr id="8" name="CuadroTexto 7">
            <a:extLst>
              <a:ext uri="{FF2B5EF4-FFF2-40B4-BE49-F238E27FC236}">
                <a16:creationId xmlns:a16="http://schemas.microsoft.com/office/drawing/2014/main" id="{1D4CEC7C-F342-4337-A854-8E72F7417237}"/>
              </a:ext>
            </a:extLst>
          </p:cNvPr>
          <p:cNvSpPr txBox="1"/>
          <p:nvPr/>
        </p:nvSpPr>
        <p:spPr>
          <a:xfrm>
            <a:off x="2700775" y="1343906"/>
            <a:ext cx="690936" cy="307697"/>
          </a:xfrm>
          <a:prstGeom prst="rect">
            <a:avLst/>
          </a:prstGeom>
          <a:noFill/>
        </p:spPr>
        <p:txBody>
          <a:bodyPr wrap="square" rtlCol="0">
            <a:spAutoFit/>
          </a:bodyPr>
          <a:lstStyle/>
          <a:p>
            <a:pPr algn="ctr" defTabSz="914126">
              <a:defRPr/>
            </a:pPr>
            <a:r>
              <a:rPr lang="es-ES" sz="1400" b="1" dirty="0">
                <a:solidFill>
                  <a:srgbClr val="FF6699"/>
                </a:solidFill>
                <a:latin typeface="Gadugi" panose="020B0502040204020203" pitchFamily="34" charset="0"/>
                <a:ea typeface="Gadugi" panose="020B0502040204020203" pitchFamily="34" charset="0"/>
              </a:rPr>
              <a:t>Idea 1</a:t>
            </a:r>
            <a:endParaRPr lang="es-AR" sz="1400" b="1" dirty="0">
              <a:solidFill>
                <a:srgbClr val="FF6699"/>
              </a:solidFill>
              <a:latin typeface="Gadugi" panose="020B0502040204020203" pitchFamily="34" charset="0"/>
              <a:ea typeface="Gadugi" panose="020B0502040204020203" pitchFamily="34" charset="0"/>
            </a:endParaRPr>
          </a:p>
        </p:txBody>
      </p:sp>
      <p:sp>
        <p:nvSpPr>
          <p:cNvPr id="11" name="CuadroTexto 10">
            <a:extLst>
              <a:ext uri="{FF2B5EF4-FFF2-40B4-BE49-F238E27FC236}">
                <a16:creationId xmlns:a16="http://schemas.microsoft.com/office/drawing/2014/main" id="{0C5C489C-8F0F-492D-948D-96388163F562}"/>
              </a:ext>
            </a:extLst>
          </p:cNvPr>
          <p:cNvSpPr txBox="1"/>
          <p:nvPr/>
        </p:nvSpPr>
        <p:spPr>
          <a:xfrm>
            <a:off x="8999167" y="1379338"/>
            <a:ext cx="690936" cy="307697"/>
          </a:xfrm>
          <a:prstGeom prst="rect">
            <a:avLst/>
          </a:prstGeom>
          <a:noFill/>
        </p:spPr>
        <p:txBody>
          <a:bodyPr wrap="square" rtlCol="0">
            <a:spAutoFit/>
          </a:bodyPr>
          <a:lstStyle/>
          <a:p>
            <a:pPr algn="ctr" defTabSz="914126">
              <a:defRPr/>
            </a:pPr>
            <a:r>
              <a:rPr lang="es-ES" sz="1400" b="1" dirty="0">
                <a:solidFill>
                  <a:srgbClr val="FF6699"/>
                </a:solidFill>
                <a:latin typeface="Gadugi" panose="020B0502040204020203" pitchFamily="34" charset="0"/>
                <a:ea typeface="Gadugi" panose="020B0502040204020203" pitchFamily="34" charset="0"/>
              </a:rPr>
              <a:t>Idea 2</a:t>
            </a:r>
            <a:endParaRPr lang="es-AR" sz="1400" b="1" dirty="0">
              <a:solidFill>
                <a:srgbClr val="FF6699"/>
              </a:solidFill>
              <a:latin typeface="Gadugi" panose="020B0502040204020203" pitchFamily="34" charset="0"/>
              <a:ea typeface="Gadugi" panose="020B0502040204020203" pitchFamily="34" charset="0"/>
            </a:endParaRPr>
          </a:p>
        </p:txBody>
      </p:sp>
      <p:pic>
        <p:nvPicPr>
          <p:cNvPr id="16" name="Imagen 15">
            <a:extLst>
              <a:ext uri="{FF2B5EF4-FFF2-40B4-BE49-F238E27FC236}">
                <a16:creationId xmlns:a16="http://schemas.microsoft.com/office/drawing/2014/main" id="{D3EBABB7-9F20-447A-9E52-4003D493C0D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75539" y="2734844"/>
            <a:ext cx="1044000" cy="1007008"/>
          </a:xfrm>
          <a:prstGeom prst="rect">
            <a:avLst/>
          </a:prstGeom>
        </p:spPr>
      </p:pic>
      <p:sp>
        <p:nvSpPr>
          <p:cNvPr id="17" name="CuadroTexto 16">
            <a:extLst>
              <a:ext uri="{FF2B5EF4-FFF2-40B4-BE49-F238E27FC236}">
                <a16:creationId xmlns:a16="http://schemas.microsoft.com/office/drawing/2014/main" id="{77B425E4-7F95-461C-B5BF-9C61E56B0647}"/>
              </a:ext>
            </a:extLst>
          </p:cNvPr>
          <p:cNvSpPr txBox="1"/>
          <p:nvPr/>
        </p:nvSpPr>
        <p:spPr>
          <a:xfrm>
            <a:off x="5756150" y="2200721"/>
            <a:ext cx="1194320" cy="355482"/>
          </a:xfrm>
          <a:prstGeom prst="rect">
            <a:avLst/>
          </a:prstGeom>
          <a:noFill/>
        </p:spPr>
        <p:txBody>
          <a:bodyPr wrap="square" rtlCol="0">
            <a:spAutoFit/>
          </a:bodyPr>
          <a:lstStyle/>
          <a:p>
            <a:pPr>
              <a:lnSpc>
                <a:spcPct val="95000"/>
              </a:lnSpc>
            </a:pPr>
            <a:r>
              <a:rPr lang="es-ES" sz="1800" b="1" dirty="0">
                <a:solidFill>
                  <a:srgbClr val="00B050"/>
                </a:solidFill>
              </a:rPr>
              <a:t>TAMBIÉN</a:t>
            </a:r>
            <a:endParaRPr lang="es-AR" sz="1800" b="1" dirty="0">
              <a:solidFill>
                <a:srgbClr val="00B050"/>
              </a:solidFill>
            </a:endParaRPr>
          </a:p>
        </p:txBody>
      </p:sp>
    </p:spTree>
    <p:extLst>
      <p:ext uri="{BB962C8B-B14F-4D97-AF65-F5344CB8AC3E}">
        <p14:creationId xmlns:p14="http://schemas.microsoft.com/office/powerpoint/2010/main" val="190896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Effect transition="in" filter="fade">
                                      <p:cBhvr>
                                        <p:cTn id="14" dur="1000"/>
                                        <p:tgtEl>
                                          <p:spTgt spid="6">
                                            <p:txEl>
                                              <p:pRg st="0" end="0"/>
                                            </p:txEl>
                                          </p:spTgt>
                                        </p:tgtEl>
                                      </p:cBhvr>
                                    </p:animEffect>
                                    <p:anim calcmode="lin" valueType="num">
                                      <p:cBhvr>
                                        <p:cTn id="15"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1000"/>
                                        <p:tgtEl>
                                          <p:spTgt spid="17"/>
                                        </p:tgtEl>
                                      </p:cBhvr>
                                    </p:animEffect>
                                    <p:anim calcmode="lin" valueType="num">
                                      <p:cBhvr>
                                        <p:cTn id="22" dur="1000" fill="hold"/>
                                        <p:tgtEl>
                                          <p:spTgt spid="17"/>
                                        </p:tgtEl>
                                        <p:attrNameLst>
                                          <p:attrName>ppt_x</p:attrName>
                                        </p:attrNameLst>
                                      </p:cBhvr>
                                      <p:tavLst>
                                        <p:tav tm="0">
                                          <p:val>
                                            <p:strVal val="#ppt_x"/>
                                          </p:val>
                                        </p:tav>
                                        <p:tav tm="100000">
                                          <p:val>
                                            <p:strVal val="#ppt_x"/>
                                          </p:val>
                                        </p:tav>
                                      </p:tavLst>
                                    </p:anim>
                                    <p:anim calcmode="lin" valueType="num">
                                      <p:cBhvr>
                                        <p:cTn id="23" dur="1000" fill="hold"/>
                                        <p:tgtEl>
                                          <p:spTgt spid="17"/>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1000"/>
                                        <p:tgtEl>
                                          <p:spTgt spid="16"/>
                                        </p:tgtEl>
                                      </p:cBhvr>
                                    </p:animEffect>
                                    <p:anim calcmode="lin" valueType="num">
                                      <p:cBhvr>
                                        <p:cTn id="27" dur="1000" fill="hold"/>
                                        <p:tgtEl>
                                          <p:spTgt spid="16"/>
                                        </p:tgtEl>
                                        <p:attrNameLst>
                                          <p:attrName>ppt_x</p:attrName>
                                        </p:attrNameLst>
                                      </p:cBhvr>
                                      <p:tavLst>
                                        <p:tav tm="0">
                                          <p:val>
                                            <p:strVal val="#ppt_x"/>
                                          </p:val>
                                        </p:tav>
                                        <p:tav tm="100000">
                                          <p:val>
                                            <p:strVal val="#ppt_x"/>
                                          </p:val>
                                        </p:tav>
                                      </p:tavLst>
                                    </p:anim>
                                    <p:anim calcmode="lin" valueType="num">
                                      <p:cBhvr>
                                        <p:cTn id="28"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build="p"/>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AEB6B74D-9BED-4111-83B2-7A95E7FAE2DF}"/>
              </a:ext>
            </a:extLst>
          </p:cNvPr>
          <p:cNvPicPr>
            <a:picLocks noChangeAspect="1"/>
          </p:cNvPicPr>
          <p:nvPr/>
        </p:nvPicPr>
        <p:blipFill>
          <a:blip r:embed="rId2"/>
          <a:stretch>
            <a:fillRect/>
          </a:stretch>
        </p:blipFill>
        <p:spPr>
          <a:xfrm>
            <a:off x="3286100" y="1509750"/>
            <a:ext cx="5760000" cy="3838500"/>
          </a:xfrm>
          <a:prstGeom prst="rect">
            <a:avLst/>
          </a:prstGeom>
        </p:spPr>
      </p:pic>
      <p:sp>
        <p:nvSpPr>
          <p:cNvPr id="7" name="CuadroTexto 6">
            <a:extLst>
              <a:ext uri="{FF2B5EF4-FFF2-40B4-BE49-F238E27FC236}">
                <a16:creationId xmlns:a16="http://schemas.microsoft.com/office/drawing/2014/main" id="{A9E53A5D-108D-4AB9-BD9A-38B3E4904CA0}"/>
              </a:ext>
            </a:extLst>
          </p:cNvPr>
          <p:cNvSpPr txBox="1"/>
          <p:nvPr/>
        </p:nvSpPr>
        <p:spPr>
          <a:xfrm>
            <a:off x="5590196" y="3645024"/>
            <a:ext cx="1008432" cy="501676"/>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marL="0" marR="0" lvl="0" indent="0" algn="l" defTabSz="1218987" rtl="0" eaLnBrk="1" fontAlgn="auto" latinLnBrk="0" hangingPunct="1">
              <a:lnSpc>
                <a:spcPct val="95000"/>
              </a:lnSpc>
              <a:spcBef>
                <a:spcPts val="0"/>
              </a:spcBef>
              <a:spcAft>
                <a:spcPts val="0"/>
              </a:spcAft>
              <a:buClrTx/>
              <a:buSzTx/>
              <a:buFontTx/>
              <a:buNone/>
              <a:tabLst/>
              <a:defRPr/>
            </a:pPr>
            <a:r>
              <a:rPr lang="es-ES" sz="2800" b="1" dirty="0">
                <a:solidFill>
                  <a:schemeClr val="accent6">
                    <a:lumMod val="75000"/>
                  </a:schemeClr>
                </a:solidFill>
                <a:latin typeface="Century Gothic" panose="020B0502020202020204"/>
              </a:rPr>
              <a:t>AND</a:t>
            </a:r>
            <a:endParaRPr kumimoji="0" lang="es-AR" sz="2800" b="1" i="0" u="none" strike="noStrike" kern="1200" cap="none" spc="0" normalizeH="0" baseline="0" noProof="0" dirty="0">
              <a:ln>
                <a:noFill/>
              </a:ln>
              <a:solidFill>
                <a:schemeClr val="accent6">
                  <a:lumMod val="75000"/>
                </a:schemeClr>
              </a:solidFill>
              <a:effectLst/>
              <a:uLnTx/>
              <a:uFillTx/>
              <a:latin typeface="Century Gothic" panose="020B0502020202020204"/>
            </a:endParaRPr>
          </a:p>
        </p:txBody>
      </p:sp>
    </p:spTree>
    <p:extLst>
      <p:ext uri="{BB962C8B-B14F-4D97-AF65-F5344CB8AC3E}">
        <p14:creationId xmlns:p14="http://schemas.microsoft.com/office/powerpoint/2010/main" val="4235943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6185A61-2FCE-4540-8A7A-B367879C589D}"/>
              </a:ext>
            </a:extLst>
          </p:cNvPr>
          <p:cNvSpPr>
            <a:spLocks noGrp="1"/>
          </p:cNvSpPr>
          <p:nvPr>
            <p:ph idx="1"/>
          </p:nvPr>
        </p:nvSpPr>
        <p:spPr>
          <a:xfrm>
            <a:off x="477790" y="1828052"/>
            <a:ext cx="5136909" cy="1397618"/>
          </a:xfrm>
        </p:spPr>
        <p:txBody>
          <a:bodyPr>
            <a:noAutofit/>
          </a:bodyPr>
          <a:lstStyle/>
          <a:p>
            <a:pPr marL="0" indent="0">
              <a:lnSpc>
                <a:spcPct val="150000"/>
              </a:lnSpc>
              <a:spcBef>
                <a:spcPts val="0"/>
              </a:spcBef>
              <a:buNone/>
            </a:pPr>
            <a:r>
              <a:rPr lang="en-US" sz="1999" b="1" dirty="0">
                <a:latin typeface="Gadugi" panose="020B0502040204020203" pitchFamily="34" charset="0"/>
                <a:ea typeface="Gadugi" panose="020B0502040204020203" pitchFamily="34" charset="0"/>
                <a:cs typeface="Arial" panose="020B0604020202020204" pitchFamily="34" charset="0"/>
              </a:rPr>
              <a:t>[</a:t>
            </a:r>
            <a:r>
              <a:rPr lang="en-US" sz="1999" b="1" dirty="0">
                <a:latin typeface="Gadugi" panose="020B0502040204020203" pitchFamily="34" charset="0"/>
                <a:ea typeface="Gadugi" panose="020B0502040204020203" pitchFamily="34" charset="0"/>
              </a:rPr>
              <a:t>It is remarkably strong in relation to its weight,</a:t>
            </a:r>
            <a:r>
              <a:rPr lang="en-US" sz="2000" b="1" dirty="0">
                <a:latin typeface="Gadugi" panose="020B0502040204020203" pitchFamily="34" charset="0"/>
                <a:ea typeface="Gadugi" panose="020B0502040204020203" pitchFamily="34" charset="0"/>
                <a:cs typeface="Arial" panose="020B0604020202020204" pitchFamily="34" charset="0"/>
              </a:rPr>
              <a:t>]</a:t>
            </a:r>
            <a:endParaRPr lang="en-US" sz="1999" b="1" dirty="0">
              <a:latin typeface="Gadugi" panose="020B0502040204020203" pitchFamily="34" charset="0"/>
              <a:ea typeface="Gadugi" panose="020B0502040204020203" pitchFamily="34" charset="0"/>
            </a:endParaRPr>
          </a:p>
        </p:txBody>
      </p:sp>
      <p:sp>
        <p:nvSpPr>
          <p:cNvPr id="5" name="CuadroTexto 4">
            <a:extLst>
              <a:ext uri="{FF2B5EF4-FFF2-40B4-BE49-F238E27FC236}">
                <a16:creationId xmlns:a16="http://schemas.microsoft.com/office/drawing/2014/main" id="{38E3AE3B-6014-4B28-B408-A7BC8329BF9C}"/>
              </a:ext>
            </a:extLst>
          </p:cNvPr>
          <p:cNvSpPr txBox="1"/>
          <p:nvPr/>
        </p:nvSpPr>
        <p:spPr>
          <a:xfrm>
            <a:off x="5614699" y="2211007"/>
            <a:ext cx="1631928" cy="400006"/>
          </a:xfrm>
          <a:prstGeom prst="rect">
            <a:avLst/>
          </a:prstGeom>
          <a:noFill/>
        </p:spPr>
        <p:txBody>
          <a:bodyPr wrap="square" rtlCol="0">
            <a:spAutoFit/>
          </a:bodyPr>
          <a:lstStyle/>
          <a:p>
            <a:pPr algn="ctr" defTabSz="914126">
              <a:defRPr/>
            </a:pPr>
            <a:r>
              <a:rPr lang="es-ES" sz="1999" b="1" dirty="0">
                <a:solidFill>
                  <a:srgbClr val="00B050"/>
                </a:solidFill>
                <a:latin typeface="Gadugi" panose="020B0502040204020203" pitchFamily="34" charset="0"/>
                <a:ea typeface="Gadugi" panose="020B0502040204020203" pitchFamily="34" charset="0"/>
              </a:rPr>
              <a:t>AND </a:t>
            </a:r>
            <a:endParaRPr lang="es-AR" sz="1999" b="1" dirty="0">
              <a:solidFill>
                <a:srgbClr val="00B050"/>
              </a:solidFill>
              <a:latin typeface="Gadugi" panose="020B0502040204020203" pitchFamily="34" charset="0"/>
              <a:ea typeface="Gadugi" panose="020B0502040204020203" pitchFamily="34" charset="0"/>
            </a:endParaRPr>
          </a:p>
        </p:txBody>
      </p:sp>
      <p:sp>
        <p:nvSpPr>
          <p:cNvPr id="6" name="Marcador de contenido 2">
            <a:extLst>
              <a:ext uri="{FF2B5EF4-FFF2-40B4-BE49-F238E27FC236}">
                <a16:creationId xmlns:a16="http://schemas.microsoft.com/office/drawing/2014/main" id="{C7843A82-6A33-4EC1-85D1-A43FD15869D2}"/>
              </a:ext>
            </a:extLst>
          </p:cNvPr>
          <p:cNvSpPr txBox="1">
            <a:spLocks/>
          </p:cNvSpPr>
          <p:nvPr/>
        </p:nvSpPr>
        <p:spPr>
          <a:xfrm>
            <a:off x="7333696" y="1833566"/>
            <a:ext cx="4629708" cy="1827925"/>
          </a:xfrm>
          <a:prstGeom prst="rect">
            <a:avLst/>
          </a:prstGeom>
        </p:spPr>
        <p:txBody>
          <a:bodyPr vert="horz" lIns="91416" tIns="45708" rIns="91416" bIns="45708"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0"/>
              </a:spcBef>
              <a:buNone/>
            </a:pPr>
            <a:r>
              <a:rPr lang="en-US" sz="2199" b="1" dirty="0">
                <a:solidFill>
                  <a:prstClr val="black"/>
                </a:solidFill>
                <a:latin typeface="Gadugi" panose="020B0502040204020203" pitchFamily="34" charset="0"/>
                <a:ea typeface="Gadugi" panose="020B0502040204020203" pitchFamily="34" charset="0"/>
                <a:cs typeface="Arial" panose="020B0604020202020204" pitchFamily="34" charset="0"/>
              </a:rPr>
              <a:t>[it provides good insulation from the cold.</a:t>
            </a:r>
            <a:r>
              <a:rPr lang="en-US" sz="2399" b="1" dirty="0">
                <a:latin typeface="Gadugi" panose="020B0502040204020203" pitchFamily="34" charset="0"/>
                <a:ea typeface="Gadugi" panose="020B0502040204020203" pitchFamily="34" charset="0"/>
                <a:cs typeface="Arial" panose="020B0604020202020204" pitchFamily="34" charset="0"/>
              </a:rPr>
              <a:t>]</a:t>
            </a:r>
            <a:endParaRPr lang="en-US" sz="2199" b="1" dirty="0">
              <a:solidFill>
                <a:prstClr val="black"/>
              </a:solidFill>
              <a:latin typeface="Gadugi" panose="020B0502040204020203" pitchFamily="34" charset="0"/>
              <a:ea typeface="Gadugi" panose="020B0502040204020203" pitchFamily="34" charset="0"/>
            </a:endParaRPr>
          </a:p>
        </p:txBody>
      </p:sp>
      <p:sp>
        <p:nvSpPr>
          <p:cNvPr id="7" name="Cerrar llave 6">
            <a:extLst>
              <a:ext uri="{FF2B5EF4-FFF2-40B4-BE49-F238E27FC236}">
                <a16:creationId xmlns:a16="http://schemas.microsoft.com/office/drawing/2014/main" id="{FE5C86DF-7F32-4211-8681-2E28FFB22720}"/>
              </a:ext>
            </a:extLst>
          </p:cNvPr>
          <p:cNvSpPr/>
          <p:nvPr/>
        </p:nvSpPr>
        <p:spPr>
          <a:xfrm rot="16200000">
            <a:off x="2910614" y="-876033"/>
            <a:ext cx="271259" cy="5136910"/>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defTabSz="914126">
              <a:defRPr/>
            </a:pPr>
            <a:endParaRPr lang="es-AR" sz="1799">
              <a:solidFill>
                <a:prstClr val="black"/>
              </a:solidFill>
              <a:latin typeface="Calibri" panose="020F0502020204030204"/>
            </a:endParaRPr>
          </a:p>
        </p:txBody>
      </p:sp>
      <p:sp>
        <p:nvSpPr>
          <p:cNvPr id="9" name="Cerrar llave 8">
            <a:extLst>
              <a:ext uri="{FF2B5EF4-FFF2-40B4-BE49-F238E27FC236}">
                <a16:creationId xmlns:a16="http://schemas.microsoft.com/office/drawing/2014/main" id="{BCBB5DA8-E336-4065-94F8-22F6FF6839FA}"/>
              </a:ext>
            </a:extLst>
          </p:cNvPr>
          <p:cNvSpPr/>
          <p:nvPr/>
        </p:nvSpPr>
        <p:spPr>
          <a:xfrm rot="16200000">
            <a:off x="9472843" y="-544950"/>
            <a:ext cx="271259" cy="4549552"/>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defTabSz="914126">
              <a:defRPr/>
            </a:pPr>
            <a:endParaRPr lang="es-AR" sz="1799">
              <a:solidFill>
                <a:prstClr val="black"/>
              </a:solidFill>
              <a:latin typeface="Calibri" panose="020F0502020204030204"/>
            </a:endParaRPr>
          </a:p>
        </p:txBody>
      </p:sp>
      <p:sp>
        <p:nvSpPr>
          <p:cNvPr id="8" name="CuadroTexto 7">
            <a:extLst>
              <a:ext uri="{FF2B5EF4-FFF2-40B4-BE49-F238E27FC236}">
                <a16:creationId xmlns:a16="http://schemas.microsoft.com/office/drawing/2014/main" id="{1D4CEC7C-F342-4337-A854-8E72F7417237}"/>
              </a:ext>
            </a:extLst>
          </p:cNvPr>
          <p:cNvSpPr txBox="1"/>
          <p:nvPr/>
        </p:nvSpPr>
        <p:spPr>
          <a:xfrm>
            <a:off x="2700774" y="1011438"/>
            <a:ext cx="690936" cy="307697"/>
          </a:xfrm>
          <a:prstGeom prst="rect">
            <a:avLst/>
          </a:prstGeom>
          <a:noFill/>
        </p:spPr>
        <p:txBody>
          <a:bodyPr wrap="square" rtlCol="0">
            <a:spAutoFit/>
          </a:bodyPr>
          <a:lstStyle/>
          <a:p>
            <a:pPr algn="ctr" defTabSz="914126">
              <a:defRPr/>
            </a:pPr>
            <a:r>
              <a:rPr lang="es-ES" sz="1400" b="1" dirty="0">
                <a:solidFill>
                  <a:srgbClr val="FF6699"/>
                </a:solidFill>
                <a:latin typeface="Gadugi" panose="020B0502040204020203" pitchFamily="34" charset="0"/>
                <a:ea typeface="Gadugi" panose="020B0502040204020203" pitchFamily="34" charset="0"/>
              </a:rPr>
              <a:t>Idea 1</a:t>
            </a:r>
            <a:endParaRPr lang="es-AR" sz="1400" b="1" dirty="0">
              <a:solidFill>
                <a:srgbClr val="FF6699"/>
              </a:solidFill>
              <a:latin typeface="Gadugi" panose="020B0502040204020203" pitchFamily="34" charset="0"/>
              <a:ea typeface="Gadugi" panose="020B0502040204020203" pitchFamily="34" charset="0"/>
            </a:endParaRPr>
          </a:p>
        </p:txBody>
      </p:sp>
      <p:sp>
        <p:nvSpPr>
          <p:cNvPr id="11" name="CuadroTexto 10">
            <a:extLst>
              <a:ext uri="{FF2B5EF4-FFF2-40B4-BE49-F238E27FC236}">
                <a16:creationId xmlns:a16="http://schemas.microsoft.com/office/drawing/2014/main" id="{0C5C489C-8F0F-492D-948D-96388163F562}"/>
              </a:ext>
            </a:extLst>
          </p:cNvPr>
          <p:cNvSpPr txBox="1"/>
          <p:nvPr/>
        </p:nvSpPr>
        <p:spPr>
          <a:xfrm>
            <a:off x="9263004" y="1165286"/>
            <a:ext cx="690936" cy="307697"/>
          </a:xfrm>
          <a:prstGeom prst="rect">
            <a:avLst/>
          </a:prstGeom>
          <a:noFill/>
        </p:spPr>
        <p:txBody>
          <a:bodyPr wrap="square" rtlCol="0">
            <a:spAutoFit/>
          </a:bodyPr>
          <a:lstStyle/>
          <a:p>
            <a:pPr algn="ctr" defTabSz="914126">
              <a:defRPr/>
            </a:pPr>
            <a:r>
              <a:rPr lang="es-ES" sz="1400" b="1" dirty="0">
                <a:solidFill>
                  <a:srgbClr val="FF6699"/>
                </a:solidFill>
                <a:latin typeface="Gadugi" panose="020B0502040204020203" pitchFamily="34" charset="0"/>
                <a:ea typeface="Gadugi" panose="020B0502040204020203" pitchFamily="34" charset="0"/>
              </a:rPr>
              <a:t>Idea 2</a:t>
            </a:r>
            <a:endParaRPr lang="es-AR" sz="1400" b="1" dirty="0">
              <a:solidFill>
                <a:srgbClr val="FF6699"/>
              </a:solidFill>
              <a:latin typeface="Gadugi" panose="020B0502040204020203" pitchFamily="34" charset="0"/>
              <a:ea typeface="Gadugi" panose="020B0502040204020203" pitchFamily="34" charset="0"/>
            </a:endParaRPr>
          </a:p>
        </p:txBody>
      </p:sp>
      <p:pic>
        <p:nvPicPr>
          <p:cNvPr id="2" name="Imagen 1">
            <a:extLst>
              <a:ext uri="{FF2B5EF4-FFF2-40B4-BE49-F238E27FC236}">
                <a16:creationId xmlns:a16="http://schemas.microsoft.com/office/drawing/2014/main" id="{462A606F-1E6E-4724-9867-F45B3DC82541}"/>
              </a:ext>
            </a:extLst>
          </p:cNvPr>
          <p:cNvPicPr>
            <a:picLocks noChangeAspect="1"/>
          </p:cNvPicPr>
          <p:nvPr/>
        </p:nvPicPr>
        <p:blipFill>
          <a:blip r:embed="rId2"/>
          <a:stretch>
            <a:fillRect/>
          </a:stretch>
        </p:blipFill>
        <p:spPr>
          <a:xfrm>
            <a:off x="5993272" y="2746643"/>
            <a:ext cx="1042506" cy="1005927"/>
          </a:xfrm>
          <a:prstGeom prst="rect">
            <a:avLst/>
          </a:prstGeom>
        </p:spPr>
      </p:pic>
    </p:spTree>
    <p:extLst>
      <p:ext uri="{BB962C8B-B14F-4D97-AF65-F5344CB8AC3E}">
        <p14:creationId xmlns:p14="http://schemas.microsoft.com/office/powerpoint/2010/main" val="2500863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100"/>
                                        <p:tgtEl>
                                          <p:spTgt spid="2"/>
                                        </p:tgtEl>
                                      </p:cBhvr>
                                    </p:animEffect>
                                    <p:anim calcmode="lin" valueType="num">
                                      <p:cBhvr>
                                        <p:cTn id="20" dur="1100" fill="hold"/>
                                        <p:tgtEl>
                                          <p:spTgt spid="2"/>
                                        </p:tgtEl>
                                        <p:attrNameLst>
                                          <p:attrName>ppt_x</p:attrName>
                                        </p:attrNameLst>
                                      </p:cBhvr>
                                      <p:tavLst>
                                        <p:tav tm="0">
                                          <p:val>
                                            <p:strVal val="#ppt_x"/>
                                          </p:val>
                                        </p:tav>
                                        <p:tav tm="100000">
                                          <p:val>
                                            <p:strVal val="#ppt_x"/>
                                          </p:val>
                                        </p:tav>
                                      </p:tavLst>
                                    </p:anim>
                                    <p:anim calcmode="lin" valueType="num">
                                      <p:cBhvr>
                                        <p:cTn id="21" dur="11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6">
                                            <p:txEl>
                                              <p:pRg st="0" end="0"/>
                                            </p:txEl>
                                          </p:spTgt>
                                        </p:tgtEl>
                                        <p:attrNameLst>
                                          <p:attrName>style.visibility</p:attrName>
                                        </p:attrNameLst>
                                      </p:cBhvr>
                                      <p:to>
                                        <p:strVal val="visible"/>
                                      </p:to>
                                    </p:set>
                                    <p:animEffect transition="in" filter="fade">
                                      <p:cBhvr>
                                        <p:cTn id="26" dur="1000"/>
                                        <p:tgtEl>
                                          <p:spTgt spid="6">
                                            <p:txEl>
                                              <p:pRg st="0" end="0"/>
                                            </p:txEl>
                                          </p:spTgt>
                                        </p:tgtEl>
                                      </p:cBhvr>
                                    </p:animEffect>
                                    <p:anim calcmode="lin" valueType="num">
                                      <p:cBhvr>
                                        <p:cTn id="27"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8"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6185A61-2FCE-4540-8A7A-B367879C589D}"/>
              </a:ext>
            </a:extLst>
          </p:cNvPr>
          <p:cNvSpPr>
            <a:spLocks noGrp="1"/>
          </p:cNvSpPr>
          <p:nvPr>
            <p:ph idx="1"/>
          </p:nvPr>
        </p:nvSpPr>
        <p:spPr>
          <a:xfrm>
            <a:off x="477790" y="1828052"/>
            <a:ext cx="5136909" cy="1397618"/>
          </a:xfrm>
        </p:spPr>
        <p:txBody>
          <a:bodyPr>
            <a:noAutofit/>
          </a:bodyPr>
          <a:lstStyle/>
          <a:p>
            <a:pPr marL="0" indent="0">
              <a:lnSpc>
                <a:spcPct val="150000"/>
              </a:lnSpc>
              <a:spcBef>
                <a:spcPts val="0"/>
              </a:spcBef>
              <a:buNone/>
            </a:pPr>
            <a:r>
              <a:rPr lang="es-ES" sz="1999" b="1" dirty="0">
                <a:latin typeface="Gadugi" panose="020B0502040204020203" pitchFamily="34" charset="0"/>
                <a:ea typeface="Gadugi" panose="020B0502040204020203" pitchFamily="34" charset="0"/>
                <a:cs typeface="Arial" panose="020B0604020202020204" pitchFamily="34" charset="0"/>
              </a:rPr>
              <a:t>[Es notablemente fuerte en relación a su peso,]</a:t>
            </a:r>
            <a:endParaRPr lang="en-US" sz="1999" b="1" dirty="0">
              <a:latin typeface="Gadugi" panose="020B0502040204020203" pitchFamily="34" charset="0"/>
              <a:ea typeface="Gadugi" panose="020B0502040204020203" pitchFamily="34" charset="0"/>
            </a:endParaRPr>
          </a:p>
        </p:txBody>
      </p:sp>
      <p:sp>
        <p:nvSpPr>
          <p:cNvPr id="5" name="CuadroTexto 4">
            <a:extLst>
              <a:ext uri="{FF2B5EF4-FFF2-40B4-BE49-F238E27FC236}">
                <a16:creationId xmlns:a16="http://schemas.microsoft.com/office/drawing/2014/main" id="{38E3AE3B-6014-4B28-B408-A7BC8329BF9C}"/>
              </a:ext>
            </a:extLst>
          </p:cNvPr>
          <p:cNvSpPr txBox="1"/>
          <p:nvPr/>
        </p:nvSpPr>
        <p:spPr>
          <a:xfrm>
            <a:off x="5614699" y="2211007"/>
            <a:ext cx="1631928" cy="400006"/>
          </a:xfrm>
          <a:prstGeom prst="rect">
            <a:avLst/>
          </a:prstGeom>
          <a:noFill/>
        </p:spPr>
        <p:txBody>
          <a:bodyPr wrap="square" rtlCol="0">
            <a:spAutoFit/>
          </a:bodyPr>
          <a:lstStyle/>
          <a:p>
            <a:pPr algn="ctr" defTabSz="914126">
              <a:defRPr/>
            </a:pPr>
            <a:r>
              <a:rPr lang="es-ES" sz="1999" b="1" dirty="0">
                <a:solidFill>
                  <a:srgbClr val="00B050"/>
                </a:solidFill>
                <a:latin typeface="Gadugi" panose="020B0502040204020203" pitchFamily="34" charset="0"/>
                <a:ea typeface="Gadugi" panose="020B0502040204020203" pitchFamily="34" charset="0"/>
              </a:rPr>
              <a:t>Y </a:t>
            </a:r>
            <a:endParaRPr lang="es-AR" sz="1999" b="1" dirty="0">
              <a:solidFill>
                <a:srgbClr val="00B050"/>
              </a:solidFill>
              <a:latin typeface="Gadugi" panose="020B0502040204020203" pitchFamily="34" charset="0"/>
              <a:ea typeface="Gadugi" panose="020B0502040204020203" pitchFamily="34" charset="0"/>
            </a:endParaRPr>
          </a:p>
        </p:txBody>
      </p:sp>
      <p:sp>
        <p:nvSpPr>
          <p:cNvPr id="6" name="Marcador de contenido 2">
            <a:extLst>
              <a:ext uri="{FF2B5EF4-FFF2-40B4-BE49-F238E27FC236}">
                <a16:creationId xmlns:a16="http://schemas.microsoft.com/office/drawing/2014/main" id="{C7843A82-6A33-4EC1-85D1-A43FD15869D2}"/>
              </a:ext>
            </a:extLst>
          </p:cNvPr>
          <p:cNvSpPr txBox="1">
            <a:spLocks/>
          </p:cNvSpPr>
          <p:nvPr/>
        </p:nvSpPr>
        <p:spPr>
          <a:xfrm>
            <a:off x="7333696" y="1833566"/>
            <a:ext cx="4377339" cy="1827925"/>
          </a:xfrm>
          <a:prstGeom prst="rect">
            <a:avLst/>
          </a:prstGeom>
        </p:spPr>
        <p:txBody>
          <a:bodyPr vert="horz" lIns="91416" tIns="45708" rIns="91416" bIns="45708"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0"/>
              </a:spcBef>
              <a:buNone/>
            </a:pPr>
            <a:r>
              <a:rPr lang="es-ES" sz="2199" b="1" dirty="0">
                <a:solidFill>
                  <a:prstClr val="black"/>
                </a:solidFill>
                <a:latin typeface="Gadugi" panose="020B0502040204020203" pitchFamily="34" charset="0"/>
                <a:ea typeface="Gadugi" panose="020B0502040204020203" pitchFamily="34" charset="0"/>
                <a:cs typeface="Arial" panose="020B0604020202020204" pitchFamily="34" charset="0"/>
              </a:rPr>
              <a:t>[proporciona un buen aislamiento del frío.]</a:t>
            </a:r>
            <a:endParaRPr lang="en-US" sz="2199" b="1" dirty="0">
              <a:solidFill>
                <a:prstClr val="black"/>
              </a:solidFill>
              <a:latin typeface="Gadugi" panose="020B0502040204020203" pitchFamily="34" charset="0"/>
              <a:ea typeface="Gadugi" panose="020B0502040204020203" pitchFamily="34" charset="0"/>
            </a:endParaRPr>
          </a:p>
        </p:txBody>
      </p:sp>
      <p:sp>
        <p:nvSpPr>
          <p:cNvPr id="7" name="Cerrar llave 6">
            <a:extLst>
              <a:ext uri="{FF2B5EF4-FFF2-40B4-BE49-F238E27FC236}">
                <a16:creationId xmlns:a16="http://schemas.microsoft.com/office/drawing/2014/main" id="{FE5C86DF-7F32-4211-8681-2E28FFB22720}"/>
              </a:ext>
            </a:extLst>
          </p:cNvPr>
          <p:cNvSpPr/>
          <p:nvPr/>
        </p:nvSpPr>
        <p:spPr>
          <a:xfrm rot="16200000">
            <a:off x="2910614" y="-876033"/>
            <a:ext cx="271259" cy="5136910"/>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defTabSz="914126">
              <a:defRPr/>
            </a:pPr>
            <a:endParaRPr lang="es-AR" sz="1799">
              <a:solidFill>
                <a:prstClr val="black"/>
              </a:solidFill>
              <a:latin typeface="Calibri" panose="020F0502020204030204"/>
            </a:endParaRPr>
          </a:p>
        </p:txBody>
      </p:sp>
      <p:sp>
        <p:nvSpPr>
          <p:cNvPr id="9" name="Cerrar llave 8">
            <a:extLst>
              <a:ext uri="{FF2B5EF4-FFF2-40B4-BE49-F238E27FC236}">
                <a16:creationId xmlns:a16="http://schemas.microsoft.com/office/drawing/2014/main" id="{BCBB5DA8-E336-4065-94F8-22F6FF6839FA}"/>
              </a:ext>
            </a:extLst>
          </p:cNvPr>
          <p:cNvSpPr/>
          <p:nvPr/>
        </p:nvSpPr>
        <p:spPr>
          <a:xfrm rot="16200000">
            <a:off x="9278725" y="-350833"/>
            <a:ext cx="271259" cy="4161318"/>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defTabSz="914126">
              <a:defRPr/>
            </a:pPr>
            <a:endParaRPr lang="es-AR" sz="1799">
              <a:solidFill>
                <a:prstClr val="black"/>
              </a:solidFill>
              <a:latin typeface="Calibri" panose="020F0502020204030204"/>
            </a:endParaRPr>
          </a:p>
        </p:txBody>
      </p:sp>
      <p:sp>
        <p:nvSpPr>
          <p:cNvPr id="8" name="CuadroTexto 7">
            <a:extLst>
              <a:ext uri="{FF2B5EF4-FFF2-40B4-BE49-F238E27FC236}">
                <a16:creationId xmlns:a16="http://schemas.microsoft.com/office/drawing/2014/main" id="{1D4CEC7C-F342-4337-A854-8E72F7417237}"/>
              </a:ext>
            </a:extLst>
          </p:cNvPr>
          <p:cNvSpPr txBox="1"/>
          <p:nvPr/>
        </p:nvSpPr>
        <p:spPr>
          <a:xfrm>
            <a:off x="2700774" y="1011438"/>
            <a:ext cx="690936" cy="307697"/>
          </a:xfrm>
          <a:prstGeom prst="rect">
            <a:avLst/>
          </a:prstGeom>
          <a:noFill/>
        </p:spPr>
        <p:txBody>
          <a:bodyPr wrap="square" rtlCol="0">
            <a:spAutoFit/>
          </a:bodyPr>
          <a:lstStyle/>
          <a:p>
            <a:pPr algn="ctr" defTabSz="914126">
              <a:defRPr/>
            </a:pPr>
            <a:r>
              <a:rPr lang="es-ES" sz="1400" b="1" dirty="0">
                <a:solidFill>
                  <a:srgbClr val="FF6699"/>
                </a:solidFill>
                <a:latin typeface="Gadugi" panose="020B0502040204020203" pitchFamily="34" charset="0"/>
                <a:ea typeface="Gadugi" panose="020B0502040204020203" pitchFamily="34" charset="0"/>
              </a:rPr>
              <a:t>Idea 1</a:t>
            </a:r>
            <a:endParaRPr lang="es-AR" sz="1400" b="1" dirty="0">
              <a:solidFill>
                <a:srgbClr val="FF6699"/>
              </a:solidFill>
              <a:latin typeface="Gadugi" panose="020B0502040204020203" pitchFamily="34" charset="0"/>
              <a:ea typeface="Gadugi" panose="020B0502040204020203" pitchFamily="34" charset="0"/>
            </a:endParaRPr>
          </a:p>
        </p:txBody>
      </p:sp>
      <p:sp>
        <p:nvSpPr>
          <p:cNvPr id="11" name="CuadroTexto 10">
            <a:extLst>
              <a:ext uri="{FF2B5EF4-FFF2-40B4-BE49-F238E27FC236}">
                <a16:creationId xmlns:a16="http://schemas.microsoft.com/office/drawing/2014/main" id="{0C5C489C-8F0F-492D-948D-96388163F562}"/>
              </a:ext>
            </a:extLst>
          </p:cNvPr>
          <p:cNvSpPr txBox="1"/>
          <p:nvPr/>
        </p:nvSpPr>
        <p:spPr>
          <a:xfrm>
            <a:off x="9068886" y="1192888"/>
            <a:ext cx="690936" cy="307697"/>
          </a:xfrm>
          <a:prstGeom prst="rect">
            <a:avLst/>
          </a:prstGeom>
          <a:noFill/>
        </p:spPr>
        <p:txBody>
          <a:bodyPr wrap="square" rtlCol="0">
            <a:spAutoFit/>
          </a:bodyPr>
          <a:lstStyle/>
          <a:p>
            <a:pPr algn="ctr" defTabSz="914126">
              <a:defRPr/>
            </a:pPr>
            <a:r>
              <a:rPr lang="es-ES" sz="1400" b="1" dirty="0">
                <a:solidFill>
                  <a:srgbClr val="FF6699"/>
                </a:solidFill>
                <a:latin typeface="Gadugi" panose="020B0502040204020203" pitchFamily="34" charset="0"/>
                <a:ea typeface="Gadugi" panose="020B0502040204020203" pitchFamily="34" charset="0"/>
              </a:rPr>
              <a:t>Idea 2</a:t>
            </a:r>
            <a:endParaRPr lang="es-AR" sz="1400" b="1" dirty="0">
              <a:solidFill>
                <a:srgbClr val="FF6699"/>
              </a:solidFill>
              <a:latin typeface="Gadugi" panose="020B0502040204020203" pitchFamily="34" charset="0"/>
              <a:ea typeface="Gadugi" panose="020B0502040204020203" pitchFamily="34" charset="0"/>
            </a:endParaRPr>
          </a:p>
        </p:txBody>
      </p:sp>
      <p:pic>
        <p:nvPicPr>
          <p:cNvPr id="2" name="Imagen 1">
            <a:extLst>
              <a:ext uri="{FF2B5EF4-FFF2-40B4-BE49-F238E27FC236}">
                <a16:creationId xmlns:a16="http://schemas.microsoft.com/office/drawing/2014/main" id="{462A606F-1E6E-4724-9867-F45B3DC82541}"/>
              </a:ext>
            </a:extLst>
          </p:cNvPr>
          <p:cNvPicPr>
            <a:picLocks noChangeAspect="1"/>
          </p:cNvPicPr>
          <p:nvPr/>
        </p:nvPicPr>
        <p:blipFill>
          <a:blip r:embed="rId2"/>
          <a:stretch>
            <a:fillRect/>
          </a:stretch>
        </p:blipFill>
        <p:spPr>
          <a:xfrm>
            <a:off x="5909410" y="2722706"/>
            <a:ext cx="1042506" cy="1005927"/>
          </a:xfrm>
          <a:prstGeom prst="rect">
            <a:avLst/>
          </a:prstGeom>
        </p:spPr>
      </p:pic>
    </p:spTree>
    <p:extLst>
      <p:ext uri="{BB962C8B-B14F-4D97-AF65-F5344CB8AC3E}">
        <p14:creationId xmlns:p14="http://schemas.microsoft.com/office/powerpoint/2010/main" val="3445077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100"/>
                                        <p:tgtEl>
                                          <p:spTgt spid="2"/>
                                        </p:tgtEl>
                                      </p:cBhvr>
                                    </p:animEffect>
                                    <p:anim calcmode="lin" valueType="num">
                                      <p:cBhvr>
                                        <p:cTn id="20" dur="1100" fill="hold"/>
                                        <p:tgtEl>
                                          <p:spTgt spid="2"/>
                                        </p:tgtEl>
                                        <p:attrNameLst>
                                          <p:attrName>ppt_x</p:attrName>
                                        </p:attrNameLst>
                                      </p:cBhvr>
                                      <p:tavLst>
                                        <p:tav tm="0">
                                          <p:val>
                                            <p:strVal val="#ppt_x"/>
                                          </p:val>
                                        </p:tav>
                                        <p:tav tm="100000">
                                          <p:val>
                                            <p:strVal val="#ppt_x"/>
                                          </p:val>
                                        </p:tav>
                                      </p:tavLst>
                                    </p:anim>
                                    <p:anim calcmode="lin" valueType="num">
                                      <p:cBhvr>
                                        <p:cTn id="21" dur="11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6">
                                            <p:txEl>
                                              <p:pRg st="0" end="0"/>
                                            </p:txEl>
                                          </p:spTgt>
                                        </p:tgtEl>
                                        <p:attrNameLst>
                                          <p:attrName>style.visibility</p:attrName>
                                        </p:attrNameLst>
                                      </p:cBhvr>
                                      <p:to>
                                        <p:strVal val="visible"/>
                                      </p:to>
                                    </p:set>
                                    <p:animEffect transition="in" filter="fade">
                                      <p:cBhvr>
                                        <p:cTn id="26" dur="1000"/>
                                        <p:tgtEl>
                                          <p:spTgt spid="6">
                                            <p:txEl>
                                              <p:pRg st="0" end="0"/>
                                            </p:txEl>
                                          </p:spTgt>
                                        </p:tgtEl>
                                      </p:cBhvr>
                                    </p:animEffect>
                                    <p:anim calcmode="lin" valueType="num">
                                      <p:cBhvr>
                                        <p:cTn id="27"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8"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AEB6B74D-9BED-4111-83B2-7A95E7FAE2DF}"/>
              </a:ext>
            </a:extLst>
          </p:cNvPr>
          <p:cNvPicPr>
            <a:picLocks noChangeAspect="1"/>
          </p:cNvPicPr>
          <p:nvPr/>
        </p:nvPicPr>
        <p:blipFill>
          <a:blip r:embed="rId2"/>
          <a:stretch>
            <a:fillRect/>
          </a:stretch>
        </p:blipFill>
        <p:spPr>
          <a:xfrm>
            <a:off x="3286100" y="1509750"/>
            <a:ext cx="5760000" cy="3838500"/>
          </a:xfrm>
          <a:prstGeom prst="rect">
            <a:avLst/>
          </a:prstGeom>
        </p:spPr>
      </p:pic>
      <p:sp>
        <p:nvSpPr>
          <p:cNvPr id="7" name="CuadroTexto 6">
            <a:extLst>
              <a:ext uri="{FF2B5EF4-FFF2-40B4-BE49-F238E27FC236}">
                <a16:creationId xmlns:a16="http://schemas.microsoft.com/office/drawing/2014/main" id="{A9E53A5D-108D-4AB9-BD9A-38B3E4904CA0}"/>
              </a:ext>
            </a:extLst>
          </p:cNvPr>
          <p:cNvSpPr txBox="1"/>
          <p:nvPr/>
        </p:nvSpPr>
        <p:spPr>
          <a:xfrm>
            <a:off x="5338248" y="3645024"/>
            <a:ext cx="1512328" cy="501676"/>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marL="0" marR="0" lvl="0" indent="0" algn="l" defTabSz="1218987" rtl="0" eaLnBrk="1" fontAlgn="auto" latinLnBrk="0" hangingPunct="1">
              <a:lnSpc>
                <a:spcPct val="95000"/>
              </a:lnSpc>
              <a:spcBef>
                <a:spcPts val="0"/>
              </a:spcBef>
              <a:spcAft>
                <a:spcPts val="0"/>
              </a:spcAft>
              <a:buClrTx/>
              <a:buSzTx/>
              <a:buFontTx/>
              <a:buNone/>
              <a:tabLst/>
              <a:defRPr/>
            </a:pPr>
            <a:r>
              <a:rPr kumimoji="0" lang="es-ES" sz="2800" b="1" i="0" u="none" strike="noStrike" kern="1200" cap="none" spc="0" normalizeH="0" baseline="0" noProof="0" dirty="0">
                <a:ln>
                  <a:noFill/>
                </a:ln>
                <a:solidFill>
                  <a:srgbClr val="51C3F9">
                    <a:lumMod val="75000"/>
                  </a:srgbClr>
                </a:solidFill>
                <a:effectLst/>
                <a:uLnTx/>
                <a:uFillTx/>
                <a:latin typeface="Century Gothic" panose="020B0502020202020204"/>
                <a:ea typeface="+mn-ea"/>
                <a:cs typeface="+mn-cs"/>
              </a:rPr>
              <a:t>BESIDES</a:t>
            </a:r>
            <a:endParaRPr kumimoji="0" lang="es-AR" sz="2800" b="1" i="0" u="none" strike="noStrike" kern="1200" cap="none" spc="0" normalizeH="0" baseline="0" noProof="0" dirty="0">
              <a:ln>
                <a:noFill/>
              </a:ln>
              <a:solidFill>
                <a:srgbClr val="51C3F9">
                  <a:lumMod val="75000"/>
                </a:srgb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920959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6185A61-2FCE-4540-8A7A-B367879C589D}"/>
              </a:ext>
            </a:extLst>
          </p:cNvPr>
          <p:cNvSpPr>
            <a:spLocks noGrp="1"/>
          </p:cNvSpPr>
          <p:nvPr>
            <p:ph idx="1"/>
          </p:nvPr>
        </p:nvSpPr>
        <p:spPr>
          <a:xfrm>
            <a:off x="477790" y="1828052"/>
            <a:ext cx="5136909" cy="1397618"/>
          </a:xfrm>
        </p:spPr>
        <p:txBody>
          <a:bodyPr>
            <a:noAutofit/>
          </a:bodyPr>
          <a:lstStyle/>
          <a:p>
            <a:pPr marL="0" indent="0">
              <a:lnSpc>
                <a:spcPct val="150000"/>
              </a:lnSpc>
              <a:spcBef>
                <a:spcPts val="0"/>
              </a:spcBef>
              <a:buNone/>
            </a:pPr>
            <a:r>
              <a:rPr lang="en-US" sz="2200" b="1" dirty="0">
                <a:latin typeface="Gadugi" panose="020B0502040204020203" pitchFamily="34" charset="0"/>
                <a:ea typeface="Gadugi" panose="020B0502040204020203" pitchFamily="34" charset="0"/>
                <a:cs typeface="Arial" panose="020B0604020202020204" pitchFamily="34" charset="0"/>
              </a:rPr>
              <a:t>[</a:t>
            </a:r>
            <a:r>
              <a:rPr lang="en-US" sz="2200" b="1" dirty="0">
                <a:latin typeface="Gadugi" panose="020B0502040204020203" pitchFamily="34" charset="0"/>
                <a:ea typeface="Gadugi" panose="020B0502040204020203" pitchFamily="34" charset="0"/>
              </a:rPr>
              <a:t>Wood is highly machinable;</a:t>
            </a:r>
            <a:r>
              <a:rPr lang="en-US" sz="2200" b="1" dirty="0">
                <a:latin typeface="Gadugi" panose="020B0502040204020203" pitchFamily="34" charset="0"/>
                <a:ea typeface="Gadugi" panose="020B0502040204020203" pitchFamily="34" charset="0"/>
                <a:cs typeface="Arial" panose="020B0604020202020204" pitchFamily="34" charset="0"/>
              </a:rPr>
              <a:t>]</a:t>
            </a:r>
            <a:endParaRPr lang="en-US" sz="2200" b="1" dirty="0">
              <a:latin typeface="Gadugi" panose="020B0502040204020203" pitchFamily="34" charset="0"/>
              <a:ea typeface="Gadugi" panose="020B0502040204020203" pitchFamily="34" charset="0"/>
            </a:endParaRPr>
          </a:p>
        </p:txBody>
      </p:sp>
      <p:sp>
        <p:nvSpPr>
          <p:cNvPr id="5" name="CuadroTexto 4">
            <a:extLst>
              <a:ext uri="{FF2B5EF4-FFF2-40B4-BE49-F238E27FC236}">
                <a16:creationId xmlns:a16="http://schemas.microsoft.com/office/drawing/2014/main" id="{38E3AE3B-6014-4B28-B408-A7BC8329BF9C}"/>
              </a:ext>
            </a:extLst>
          </p:cNvPr>
          <p:cNvSpPr txBox="1"/>
          <p:nvPr/>
        </p:nvSpPr>
        <p:spPr>
          <a:xfrm>
            <a:off x="5651393" y="1988840"/>
            <a:ext cx="1631928" cy="400006"/>
          </a:xfrm>
          <a:prstGeom prst="rect">
            <a:avLst/>
          </a:prstGeom>
          <a:noFill/>
        </p:spPr>
        <p:txBody>
          <a:bodyPr wrap="square" rtlCol="0">
            <a:spAutoFit/>
          </a:bodyPr>
          <a:lstStyle/>
          <a:p>
            <a:pPr algn="ctr" defTabSz="914126">
              <a:defRPr/>
            </a:pPr>
            <a:r>
              <a:rPr lang="es-ES" sz="1999" b="1" dirty="0">
                <a:solidFill>
                  <a:srgbClr val="00B050"/>
                </a:solidFill>
                <a:latin typeface="Gadugi" panose="020B0502040204020203" pitchFamily="34" charset="0"/>
                <a:ea typeface="Gadugi" panose="020B0502040204020203" pitchFamily="34" charset="0"/>
              </a:rPr>
              <a:t>BESIDES, </a:t>
            </a:r>
            <a:endParaRPr lang="es-AR" sz="1999" b="1" dirty="0">
              <a:solidFill>
                <a:srgbClr val="00B050"/>
              </a:solidFill>
              <a:latin typeface="Gadugi" panose="020B0502040204020203" pitchFamily="34" charset="0"/>
              <a:ea typeface="Gadugi" panose="020B0502040204020203" pitchFamily="34" charset="0"/>
            </a:endParaRPr>
          </a:p>
        </p:txBody>
      </p:sp>
      <p:sp>
        <p:nvSpPr>
          <p:cNvPr id="6" name="Marcador de contenido 2">
            <a:extLst>
              <a:ext uri="{FF2B5EF4-FFF2-40B4-BE49-F238E27FC236}">
                <a16:creationId xmlns:a16="http://schemas.microsoft.com/office/drawing/2014/main" id="{C7843A82-6A33-4EC1-85D1-A43FD15869D2}"/>
              </a:ext>
            </a:extLst>
          </p:cNvPr>
          <p:cNvSpPr txBox="1">
            <a:spLocks/>
          </p:cNvSpPr>
          <p:nvPr/>
        </p:nvSpPr>
        <p:spPr>
          <a:xfrm>
            <a:off x="7333696" y="1833566"/>
            <a:ext cx="4629708" cy="2171498"/>
          </a:xfrm>
          <a:prstGeom prst="rect">
            <a:avLst/>
          </a:prstGeom>
        </p:spPr>
        <p:txBody>
          <a:bodyPr vert="horz" lIns="91416" tIns="45708" rIns="91416" bIns="45708"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spcBef>
                <a:spcPts val="0"/>
              </a:spcBef>
              <a:buNone/>
            </a:pPr>
            <a:r>
              <a:rPr lang="en-US" sz="2200" b="1" dirty="0">
                <a:solidFill>
                  <a:prstClr val="black"/>
                </a:solidFill>
                <a:latin typeface="Gadugi" panose="020B0502040204020203" pitchFamily="34" charset="0"/>
                <a:ea typeface="Gadugi" panose="020B0502040204020203" pitchFamily="34" charset="0"/>
                <a:cs typeface="Arial" panose="020B0604020202020204" pitchFamily="34" charset="0"/>
              </a:rPr>
              <a:t>[it can be fabricated into all kinds of shapes and sizes to fit practically any construction needed.</a:t>
            </a:r>
            <a:r>
              <a:rPr lang="en-US" sz="2200" b="1" dirty="0">
                <a:latin typeface="Gadugi" panose="020B0502040204020203" pitchFamily="34" charset="0"/>
                <a:ea typeface="Gadugi" panose="020B0502040204020203" pitchFamily="34" charset="0"/>
                <a:cs typeface="Arial" panose="020B0604020202020204" pitchFamily="34" charset="0"/>
              </a:rPr>
              <a:t>]</a:t>
            </a:r>
            <a:endParaRPr lang="en-US" sz="2200" b="1" dirty="0">
              <a:solidFill>
                <a:prstClr val="black"/>
              </a:solidFill>
              <a:latin typeface="Gadugi" panose="020B0502040204020203" pitchFamily="34" charset="0"/>
              <a:ea typeface="Gadugi" panose="020B0502040204020203" pitchFamily="34" charset="0"/>
            </a:endParaRPr>
          </a:p>
        </p:txBody>
      </p:sp>
      <p:sp>
        <p:nvSpPr>
          <p:cNvPr id="7" name="Cerrar llave 6">
            <a:extLst>
              <a:ext uri="{FF2B5EF4-FFF2-40B4-BE49-F238E27FC236}">
                <a16:creationId xmlns:a16="http://schemas.microsoft.com/office/drawing/2014/main" id="{FE5C86DF-7F32-4211-8681-2E28FFB22720}"/>
              </a:ext>
            </a:extLst>
          </p:cNvPr>
          <p:cNvSpPr/>
          <p:nvPr/>
        </p:nvSpPr>
        <p:spPr>
          <a:xfrm rot="16200000">
            <a:off x="2910614" y="-876033"/>
            <a:ext cx="271259" cy="5136910"/>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defTabSz="914126">
              <a:defRPr/>
            </a:pPr>
            <a:endParaRPr lang="es-AR" sz="1799">
              <a:solidFill>
                <a:prstClr val="black"/>
              </a:solidFill>
              <a:latin typeface="Calibri" panose="020F0502020204030204"/>
            </a:endParaRPr>
          </a:p>
        </p:txBody>
      </p:sp>
      <p:sp>
        <p:nvSpPr>
          <p:cNvPr id="9" name="Cerrar llave 8">
            <a:extLst>
              <a:ext uri="{FF2B5EF4-FFF2-40B4-BE49-F238E27FC236}">
                <a16:creationId xmlns:a16="http://schemas.microsoft.com/office/drawing/2014/main" id="{BCBB5DA8-E336-4065-94F8-22F6FF6839FA}"/>
              </a:ext>
            </a:extLst>
          </p:cNvPr>
          <p:cNvSpPr/>
          <p:nvPr/>
        </p:nvSpPr>
        <p:spPr>
          <a:xfrm rot="16200000">
            <a:off x="9472843" y="-544950"/>
            <a:ext cx="271259" cy="4549552"/>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defTabSz="914126">
              <a:defRPr/>
            </a:pPr>
            <a:endParaRPr lang="es-AR" sz="1799">
              <a:solidFill>
                <a:prstClr val="black"/>
              </a:solidFill>
              <a:latin typeface="Calibri" panose="020F0502020204030204"/>
            </a:endParaRPr>
          </a:p>
        </p:txBody>
      </p:sp>
      <p:sp>
        <p:nvSpPr>
          <p:cNvPr id="8" name="CuadroTexto 7">
            <a:extLst>
              <a:ext uri="{FF2B5EF4-FFF2-40B4-BE49-F238E27FC236}">
                <a16:creationId xmlns:a16="http://schemas.microsoft.com/office/drawing/2014/main" id="{1D4CEC7C-F342-4337-A854-8E72F7417237}"/>
              </a:ext>
            </a:extLst>
          </p:cNvPr>
          <p:cNvSpPr txBox="1"/>
          <p:nvPr/>
        </p:nvSpPr>
        <p:spPr>
          <a:xfrm>
            <a:off x="2700774" y="1011438"/>
            <a:ext cx="690936" cy="307697"/>
          </a:xfrm>
          <a:prstGeom prst="rect">
            <a:avLst/>
          </a:prstGeom>
          <a:noFill/>
        </p:spPr>
        <p:txBody>
          <a:bodyPr wrap="square" rtlCol="0">
            <a:spAutoFit/>
          </a:bodyPr>
          <a:lstStyle/>
          <a:p>
            <a:pPr algn="ctr" defTabSz="914126">
              <a:defRPr/>
            </a:pPr>
            <a:r>
              <a:rPr lang="es-ES" sz="1400" b="1" dirty="0">
                <a:solidFill>
                  <a:srgbClr val="FF6699"/>
                </a:solidFill>
                <a:latin typeface="Gadugi" panose="020B0502040204020203" pitchFamily="34" charset="0"/>
                <a:ea typeface="Gadugi" panose="020B0502040204020203" pitchFamily="34" charset="0"/>
              </a:rPr>
              <a:t>Idea 1</a:t>
            </a:r>
            <a:endParaRPr lang="es-AR" sz="1400" b="1" dirty="0">
              <a:solidFill>
                <a:srgbClr val="FF6699"/>
              </a:solidFill>
              <a:latin typeface="Gadugi" panose="020B0502040204020203" pitchFamily="34" charset="0"/>
              <a:ea typeface="Gadugi" panose="020B0502040204020203" pitchFamily="34" charset="0"/>
            </a:endParaRPr>
          </a:p>
        </p:txBody>
      </p:sp>
      <p:sp>
        <p:nvSpPr>
          <p:cNvPr id="11" name="CuadroTexto 10">
            <a:extLst>
              <a:ext uri="{FF2B5EF4-FFF2-40B4-BE49-F238E27FC236}">
                <a16:creationId xmlns:a16="http://schemas.microsoft.com/office/drawing/2014/main" id="{0C5C489C-8F0F-492D-948D-96388163F562}"/>
              </a:ext>
            </a:extLst>
          </p:cNvPr>
          <p:cNvSpPr txBox="1"/>
          <p:nvPr/>
        </p:nvSpPr>
        <p:spPr>
          <a:xfrm>
            <a:off x="9263004" y="1165286"/>
            <a:ext cx="690936" cy="307697"/>
          </a:xfrm>
          <a:prstGeom prst="rect">
            <a:avLst/>
          </a:prstGeom>
          <a:noFill/>
        </p:spPr>
        <p:txBody>
          <a:bodyPr wrap="square" rtlCol="0">
            <a:spAutoFit/>
          </a:bodyPr>
          <a:lstStyle/>
          <a:p>
            <a:pPr algn="ctr" defTabSz="914126">
              <a:defRPr/>
            </a:pPr>
            <a:r>
              <a:rPr lang="es-ES" sz="1400" b="1" dirty="0">
                <a:solidFill>
                  <a:srgbClr val="FF6699"/>
                </a:solidFill>
                <a:latin typeface="Gadugi" panose="020B0502040204020203" pitchFamily="34" charset="0"/>
                <a:ea typeface="Gadugi" panose="020B0502040204020203" pitchFamily="34" charset="0"/>
              </a:rPr>
              <a:t>Idea 2</a:t>
            </a:r>
            <a:endParaRPr lang="es-AR" sz="1400" b="1" dirty="0">
              <a:solidFill>
                <a:srgbClr val="FF6699"/>
              </a:solidFill>
              <a:latin typeface="Gadugi" panose="020B0502040204020203" pitchFamily="34" charset="0"/>
              <a:ea typeface="Gadugi" panose="020B0502040204020203" pitchFamily="34" charset="0"/>
            </a:endParaRPr>
          </a:p>
        </p:txBody>
      </p:sp>
      <p:pic>
        <p:nvPicPr>
          <p:cNvPr id="2" name="Imagen 1">
            <a:extLst>
              <a:ext uri="{FF2B5EF4-FFF2-40B4-BE49-F238E27FC236}">
                <a16:creationId xmlns:a16="http://schemas.microsoft.com/office/drawing/2014/main" id="{462A606F-1E6E-4724-9867-F45B3DC82541}"/>
              </a:ext>
            </a:extLst>
          </p:cNvPr>
          <p:cNvPicPr>
            <a:picLocks noChangeAspect="1"/>
          </p:cNvPicPr>
          <p:nvPr/>
        </p:nvPicPr>
        <p:blipFill>
          <a:blip r:embed="rId2"/>
          <a:stretch>
            <a:fillRect/>
          </a:stretch>
        </p:blipFill>
        <p:spPr>
          <a:xfrm>
            <a:off x="5957493" y="2416351"/>
            <a:ext cx="1042506" cy="1005927"/>
          </a:xfrm>
          <a:prstGeom prst="rect">
            <a:avLst/>
          </a:prstGeom>
        </p:spPr>
      </p:pic>
    </p:spTree>
    <p:extLst>
      <p:ext uri="{BB962C8B-B14F-4D97-AF65-F5344CB8AC3E}">
        <p14:creationId xmlns:p14="http://schemas.microsoft.com/office/powerpoint/2010/main" val="1811756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100"/>
                                        <p:tgtEl>
                                          <p:spTgt spid="2"/>
                                        </p:tgtEl>
                                      </p:cBhvr>
                                    </p:animEffect>
                                    <p:anim calcmode="lin" valueType="num">
                                      <p:cBhvr>
                                        <p:cTn id="20" dur="1100" fill="hold"/>
                                        <p:tgtEl>
                                          <p:spTgt spid="2"/>
                                        </p:tgtEl>
                                        <p:attrNameLst>
                                          <p:attrName>ppt_x</p:attrName>
                                        </p:attrNameLst>
                                      </p:cBhvr>
                                      <p:tavLst>
                                        <p:tav tm="0">
                                          <p:val>
                                            <p:strVal val="#ppt_x"/>
                                          </p:val>
                                        </p:tav>
                                        <p:tav tm="100000">
                                          <p:val>
                                            <p:strVal val="#ppt_x"/>
                                          </p:val>
                                        </p:tav>
                                      </p:tavLst>
                                    </p:anim>
                                    <p:anim calcmode="lin" valueType="num">
                                      <p:cBhvr>
                                        <p:cTn id="21" dur="11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6">
                                            <p:txEl>
                                              <p:pRg st="0" end="0"/>
                                            </p:txEl>
                                          </p:spTgt>
                                        </p:tgtEl>
                                        <p:attrNameLst>
                                          <p:attrName>style.visibility</p:attrName>
                                        </p:attrNameLst>
                                      </p:cBhvr>
                                      <p:to>
                                        <p:strVal val="visible"/>
                                      </p:to>
                                    </p:set>
                                    <p:animEffect transition="in" filter="fade">
                                      <p:cBhvr>
                                        <p:cTn id="26" dur="1000"/>
                                        <p:tgtEl>
                                          <p:spTgt spid="6">
                                            <p:txEl>
                                              <p:pRg st="0" end="0"/>
                                            </p:txEl>
                                          </p:spTgt>
                                        </p:tgtEl>
                                      </p:cBhvr>
                                    </p:animEffect>
                                    <p:anim calcmode="lin" valueType="num">
                                      <p:cBhvr>
                                        <p:cTn id="27"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8"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6185A61-2FCE-4540-8A7A-B367879C589D}"/>
              </a:ext>
            </a:extLst>
          </p:cNvPr>
          <p:cNvSpPr>
            <a:spLocks noGrp="1"/>
          </p:cNvSpPr>
          <p:nvPr>
            <p:ph idx="1"/>
          </p:nvPr>
        </p:nvSpPr>
        <p:spPr>
          <a:xfrm>
            <a:off x="477790" y="1828052"/>
            <a:ext cx="5136909" cy="1397618"/>
          </a:xfrm>
        </p:spPr>
        <p:txBody>
          <a:bodyPr>
            <a:noAutofit/>
          </a:bodyPr>
          <a:lstStyle/>
          <a:p>
            <a:pPr marL="0" indent="0">
              <a:lnSpc>
                <a:spcPct val="150000"/>
              </a:lnSpc>
              <a:spcBef>
                <a:spcPts val="0"/>
              </a:spcBef>
              <a:buNone/>
            </a:pPr>
            <a:r>
              <a:rPr lang="en-US" sz="2200" b="1" dirty="0">
                <a:latin typeface="Gadugi" panose="020B0502040204020203" pitchFamily="34" charset="0"/>
                <a:ea typeface="Gadugi" panose="020B0502040204020203" pitchFamily="34" charset="0"/>
                <a:cs typeface="Arial" panose="020B0604020202020204" pitchFamily="34" charset="0"/>
              </a:rPr>
              <a:t>[</a:t>
            </a:r>
            <a:r>
              <a:rPr lang="es-ES" sz="2200" b="1" dirty="0">
                <a:latin typeface="Gadugi" panose="020B0502040204020203" pitchFamily="34" charset="0"/>
                <a:ea typeface="Gadugi" panose="020B0502040204020203" pitchFamily="34" charset="0"/>
              </a:rPr>
              <a:t>La madera es altamente </a:t>
            </a:r>
            <a:r>
              <a:rPr lang="es-ES" sz="2200" b="1" dirty="0" err="1">
                <a:latin typeface="Gadugi" panose="020B0502040204020203" pitchFamily="34" charset="0"/>
                <a:ea typeface="Gadugi" panose="020B0502040204020203" pitchFamily="34" charset="0"/>
              </a:rPr>
              <a:t>mecanizable</a:t>
            </a:r>
            <a:r>
              <a:rPr lang="en-US" sz="2200" b="1" dirty="0">
                <a:latin typeface="Gadugi" panose="020B0502040204020203" pitchFamily="34" charset="0"/>
                <a:ea typeface="Gadugi" panose="020B0502040204020203" pitchFamily="34" charset="0"/>
              </a:rPr>
              <a:t>;</a:t>
            </a:r>
            <a:r>
              <a:rPr lang="en-US" sz="2200" b="1" dirty="0">
                <a:latin typeface="Gadugi" panose="020B0502040204020203" pitchFamily="34" charset="0"/>
                <a:ea typeface="Gadugi" panose="020B0502040204020203" pitchFamily="34" charset="0"/>
                <a:cs typeface="Arial" panose="020B0604020202020204" pitchFamily="34" charset="0"/>
              </a:rPr>
              <a:t>]</a:t>
            </a:r>
            <a:endParaRPr lang="en-US" sz="2200" b="1" dirty="0">
              <a:latin typeface="Gadugi" panose="020B0502040204020203" pitchFamily="34" charset="0"/>
              <a:ea typeface="Gadugi" panose="020B0502040204020203" pitchFamily="34" charset="0"/>
            </a:endParaRPr>
          </a:p>
        </p:txBody>
      </p:sp>
      <p:sp>
        <p:nvSpPr>
          <p:cNvPr id="5" name="CuadroTexto 4">
            <a:extLst>
              <a:ext uri="{FF2B5EF4-FFF2-40B4-BE49-F238E27FC236}">
                <a16:creationId xmlns:a16="http://schemas.microsoft.com/office/drawing/2014/main" id="{38E3AE3B-6014-4B28-B408-A7BC8329BF9C}"/>
              </a:ext>
            </a:extLst>
          </p:cNvPr>
          <p:cNvSpPr txBox="1"/>
          <p:nvPr/>
        </p:nvSpPr>
        <p:spPr>
          <a:xfrm>
            <a:off x="5651393" y="1988840"/>
            <a:ext cx="1631928" cy="400006"/>
          </a:xfrm>
          <a:prstGeom prst="rect">
            <a:avLst/>
          </a:prstGeom>
          <a:noFill/>
        </p:spPr>
        <p:txBody>
          <a:bodyPr wrap="square" rtlCol="0">
            <a:spAutoFit/>
          </a:bodyPr>
          <a:lstStyle/>
          <a:p>
            <a:pPr algn="ctr" defTabSz="914126">
              <a:defRPr/>
            </a:pPr>
            <a:r>
              <a:rPr lang="es-ES" sz="1999" b="1" dirty="0">
                <a:solidFill>
                  <a:srgbClr val="00B050"/>
                </a:solidFill>
                <a:latin typeface="Gadugi" panose="020B0502040204020203" pitchFamily="34" charset="0"/>
                <a:ea typeface="Gadugi" panose="020B0502040204020203" pitchFamily="34" charset="0"/>
              </a:rPr>
              <a:t>ADEMÁS, </a:t>
            </a:r>
            <a:endParaRPr lang="es-AR" sz="1999" b="1" dirty="0">
              <a:solidFill>
                <a:srgbClr val="00B050"/>
              </a:solidFill>
              <a:latin typeface="Gadugi" panose="020B0502040204020203" pitchFamily="34" charset="0"/>
              <a:ea typeface="Gadugi" panose="020B0502040204020203" pitchFamily="34" charset="0"/>
            </a:endParaRPr>
          </a:p>
        </p:txBody>
      </p:sp>
      <p:sp>
        <p:nvSpPr>
          <p:cNvPr id="6" name="Marcador de contenido 2">
            <a:extLst>
              <a:ext uri="{FF2B5EF4-FFF2-40B4-BE49-F238E27FC236}">
                <a16:creationId xmlns:a16="http://schemas.microsoft.com/office/drawing/2014/main" id="{C7843A82-6A33-4EC1-85D1-A43FD15869D2}"/>
              </a:ext>
            </a:extLst>
          </p:cNvPr>
          <p:cNvSpPr txBox="1">
            <a:spLocks/>
          </p:cNvSpPr>
          <p:nvPr/>
        </p:nvSpPr>
        <p:spPr>
          <a:xfrm>
            <a:off x="7333696" y="1833566"/>
            <a:ext cx="4629708" cy="2171498"/>
          </a:xfrm>
          <a:prstGeom prst="rect">
            <a:avLst/>
          </a:prstGeom>
        </p:spPr>
        <p:txBody>
          <a:bodyPr vert="horz" lIns="91416" tIns="45708" rIns="91416" bIns="45708"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spcBef>
                <a:spcPts val="0"/>
              </a:spcBef>
              <a:buNone/>
            </a:pPr>
            <a:r>
              <a:rPr lang="en-US" sz="2200" b="1" dirty="0">
                <a:solidFill>
                  <a:prstClr val="black"/>
                </a:solidFill>
                <a:latin typeface="Gadugi" panose="020B0502040204020203" pitchFamily="34" charset="0"/>
                <a:ea typeface="Gadugi" panose="020B0502040204020203" pitchFamily="34" charset="0"/>
                <a:cs typeface="Arial" panose="020B0604020202020204" pitchFamily="34" charset="0"/>
              </a:rPr>
              <a:t>[</a:t>
            </a:r>
            <a:r>
              <a:rPr lang="es-ES" sz="2200" b="1" dirty="0">
                <a:solidFill>
                  <a:prstClr val="black"/>
                </a:solidFill>
                <a:latin typeface="Gadugi" panose="020B0502040204020203" pitchFamily="34" charset="0"/>
                <a:ea typeface="Gadugi" panose="020B0502040204020203" pitchFamily="34" charset="0"/>
                <a:cs typeface="Arial" panose="020B0604020202020204" pitchFamily="34" charset="0"/>
              </a:rPr>
              <a:t>se puede fabricar en todo tipo de formas y tamaños para adaptarse a prácticamente cualquier construcción necesaria.]</a:t>
            </a:r>
            <a:endParaRPr lang="en-US" sz="2200" b="1" dirty="0">
              <a:solidFill>
                <a:prstClr val="black"/>
              </a:solidFill>
              <a:latin typeface="Gadugi" panose="020B0502040204020203" pitchFamily="34" charset="0"/>
              <a:ea typeface="Gadugi" panose="020B0502040204020203" pitchFamily="34" charset="0"/>
            </a:endParaRPr>
          </a:p>
        </p:txBody>
      </p:sp>
      <p:sp>
        <p:nvSpPr>
          <p:cNvPr id="7" name="Cerrar llave 6">
            <a:extLst>
              <a:ext uri="{FF2B5EF4-FFF2-40B4-BE49-F238E27FC236}">
                <a16:creationId xmlns:a16="http://schemas.microsoft.com/office/drawing/2014/main" id="{FE5C86DF-7F32-4211-8681-2E28FFB22720}"/>
              </a:ext>
            </a:extLst>
          </p:cNvPr>
          <p:cNvSpPr/>
          <p:nvPr/>
        </p:nvSpPr>
        <p:spPr>
          <a:xfrm rot="16200000">
            <a:off x="2910614" y="-876033"/>
            <a:ext cx="271259" cy="5136910"/>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defTabSz="914126">
              <a:defRPr/>
            </a:pPr>
            <a:endParaRPr lang="es-AR" sz="1799">
              <a:solidFill>
                <a:prstClr val="black"/>
              </a:solidFill>
              <a:latin typeface="Calibri" panose="020F0502020204030204"/>
            </a:endParaRPr>
          </a:p>
        </p:txBody>
      </p:sp>
      <p:sp>
        <p:nvSpPr>
          <p:cNvPr id="9" name="Cerrar llave 8">
            <a:extLst>
              <a:ext uri="{FF2B5EF4-FFF2-40B4-BE49-F238E27FC236}">
                <a16:creationId xmlns:a16="http://schemas.microsoft.com/office/drawing/2014/main" id="{BCBB5DA8-E336-4065-94F8-22F6FF6839FA}"/>
              </a:ext>
            </a:extLst>
          </p:cNvPr>
          <p:cNvSpPr/>
          <p:nvPr/>
        </p:nvSpPr>
        <p:spPr>
          <a:xfrm rot="16200000">
            <a:off x="9472843" y="-544950"/>
            <a:ext cx="271259" cy="4549552"/>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defTabSz="914126">
              <a:defRPr/>
            </a:pPr>
            <a:endParaRPr lang="es-AR" sz="1799">
              <a:solidFill>
                <a:prstClr val="black"/>
              </a:solidFill>
              <a:latin typeface="Calibri" panose="020F0502020204030204"/>
            </a:endParaRPr>
          </a:p>
        </p:txBody>
      </p:sp>
      <p:sp>
        <p:nvSpPr>
          <p:cNvPr id="8" name="CuadroTexto 7">
            <a:extLst>
              <a:ext uri="{FF2B5EF4-FFF2-40B4-BE49-F238E27FC236}">
                <a16:creationId xmlns:a16="http://schemas.microsoft.com/office/drawing/2014/main" id="{1D4CEC7C-F342-4337-A854-8E72F7417237}"/>
              </a:ext>
            </a:extLst>
          </p:cNvPr>
          <p:cNvSpPr txBox="1"/>
          <p:nvPr/>
        </p:nvSpPr>
        <p:spPr>
          <a:xfrm>
            <a:off x="2700774" y="1011438"/>
            <a:ext cx="690936" cy="307697"/>
          </a:xfrm>
          <a:prstGeom prst="rect">
            <a:avLst/>
          </a:prstGeom>
          <a:noFill/>
        </p:spPr>
        <p:txBody>
          <a:bodyPr wrap="square" rtlCol="0">
            <a:spAutoFit/>
          </a:bodyPr>
          <a:lstStyle/>
          <a:p>
            <a:pPr algn="ctr" defTabSz="914126">
              <a:defRPr/>
            </a:pPr>
            <a:r>
              <a:rPr lang="es-ES" sz="1400" b="1" dirty="0">
                <a:solidFill>
                  <a:srgbClr val="FF6699"/>
                </a:solidFill>
                <a:latin typeface="Gadugi" panose="020B0502040204020203" pitchFamily="34" charset="0"/>
                <a:ea typeface="Gadugi" panose="020B0502040204020203" pitchFamily="34" charset="0"/>
              </a:rPr>
              <a:t>Idea 1</a:t>
            </a:r>
            <a:endParaRPr lang="es-AR" sz="1400" b="1" dirty="0">
              <a:solidFill>
                <a:srgbClr val="FF6699"/>
              </a:solidFill>
              <a:latin typeface="Gadugi" panose="020B0502040204020203" pitchFamily="34" charset="0"/>
              <a:ea typeface="Gadugi" panose="020B0502040204020203" pitchFamily="34" charset="0"/>
            </a:endParaRPr>
          </a:p>
        </p:txBody>
      </p:sp>
      <p:sp>
        <p:nvSpPr>
          <p:cNvPr id="11" name="CuadroTexto 10">
            <a:extLst>
              <a:ext uri="{FF2B5EF4-FFF2-40B4-BE49-F238E27FC236}">
                <a16:creationId xmlns:a16="http://schemas.microsoft.com/office/drawing/2014/main" id="{0C5C489C-8F0F-492D-948D-96388163F562}"/>
              </a:ext>
            </a:extLst>
          </p:cNvPr>
          <p:cNvSpPr txBox="1"/>
          <p:nvPr/>
        </p:nvSpPr>
        <p:spPr>
          <a:xfrm>
            <a:off x="9263004" y="1165286"/>
            <a:ext cx="690936" cy="307697"/>
          </a:xfrm>
          <a:prstGeom prst="rect">
            <a:avLst/>
          </a:prstGeom>
          <a:noFill/>
        </p:spPr>
        <p:txBody>
          <a:bodyPr wrap="square" rtlCol="0">
            <a:spAutoFit/>
          </a:bodyPr>
          <a:lstStyle/>
          <a:p>
            <a:pPr algn="ctr" defTabSz="914126">
              <a:defRPr/>
            </a:pPr>
            <a:r>
              <a:rPr lang="es-ES" sz="1400" b="1" dirty="0">
                <a:solidFill>
                  <a:srgbClr val="FF6699"/>
                </a:solidFill>
                <a:latin typeface="Gadugi" panose="020B0502040204020203" pitchFamily="34" charset="0"/>
                <a:ea typeface="Gadugi" panose="020B0502040204020203" pitchFamily="34" charset="0"/>
              </a:rPr>
              <a:t>Idea 2</a:t>
            </a:r>
            <a:endParaRPr lang="es-AR" sz="1400" b="1" dirty="0">
              <a:solidFill>
                <a:srgbClr val="FF6699"/>
              </a:solidFill>
              <a:latin typeface="Gadugi" panose="020B0502040204020203" pitchFamily="34" charset="0"/>
              <a:ea typeface="Gadugi" panose="020B0502040204020203" pitchFamily="34" charset="0"/>
            </a:endParaRPr>
          </a:p>
        </p:txBody>
      </p:sp>
      <p:pic>
        <p:nvPicPr>
          <p:cNvPr id="2" name="Imagen 1">
            <a:extLst>
              <a:ext uri="{FF2B5EF4-FFF2-40B4-BE49-F238E27FC236}">
                <a16:creationId xmlns:a16="http://schemas.microsoft.com/office/drawing/2014/main" id="{462A606F-1E6E-4724-9867-F45B3DC82541}"/>
              </a:ext>
            </a:extLst>
          </p:cNvPr>
          <p:cNvPicPr>
            <a:picLocks noChangeAspect="1"/>
          </p:cNvPicPr>
          <p:nvPr/>
        </p:nvPicPr>
        <p:blipFill>
          <a:blip r:embed="rId2"/>
          <a:stretch>
            <a:fillRect/>
          </a:stretch>
        </p:blipFill>
        <p:spPr>
          <a:xfrm>
            <a:off x="5957493" y="2416351"/>
            <a:ext cx="1042506" cy="1005927"/>
          </a:xfrm>
          <a:prstGeom prst="rect">
            <a:avLst/>
          </a:prstGeom>
        </p:spPr>
      </p:pic>
    </p:spTree>
    <p:extLst>
      <p:ext uri="{BB962C8B-B14F-4D97-AF65-F5344CB8AC3E}">
        <p14:creationId xmlns:p14="http://schemas.microsoft.com/office/powerpoint/2010/main" val="2248246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100"/>
                                        <p:tgtEl>
                                          <p:spTgt spid="2"/>
                                        </p:tgtEl>
                                      </p:cBhvr>
                                    </p:animEffect>
                                    <p:anim calcmode="lin" valueType="num">
                                      <p:cBhvr>
                                        <p:cTn id="20" dur="1100" fill="hold"/>
                                        <p:tgtEl>
                                          <p:spTgt spid="2"/>
                                        </p:tgtEl>
                                        <p:attrNameLst>
                                          <p:attrName>ppt_x</p:attrName>
                                        </p:attrNameLst>
                                      </p:cBhvr>
                                      <p:tavLst>
                                        <p:tav tm="0">
                                          <p:val>
                                            <p:strVal val="#ppt_x"/>
                                          </p:val>
                                        </p:tav>
                                        <p:tav tm="100000">
                                          <p:val>
                                            <p:strVal val="#ppt_x"/>
                                          </p:val>
                                        </p:tav>
                                      </p:tavLst>
                                    </p:anim>
                                    <p:anim calcmode="lin" valueType="num">
                                      <p:cBhvr>
                                        <p:cTn id="21" dur="11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6">
                                            <p:txEl>
                                              <p:pRg st="0" end="0"/>
                                            </p:txEl>
                                          </p:spTgt>
                                        </p:tgtEl>
                                        <p:attrNameLst>
                                          <p:attrName>style.visibility</p:attrName>
                                        </p:attrNameLst>
                                      </p:cBhvr>
                                      <p:to>
                                        <p:strVal val="visible"/>
                                      </p:to>
                                    </p:set>
                                    <p:animEffect transition="in" filter="fade">
                                      <p:cBhvr>
                                        <p:cTn id="26" dur="1000"/>
                                        <p:tgtEl>
                                          <p:spTgt spid="6">
                                            <p:txEl>
                                              <p:pRg st="0" end="0"/>
                                            </p:txEl>
                                          </p:spTgt>
                                        </p:tgtEl>
                                      </p:cBhvr>
                                    </p:animEffect>
                                    <p:anim calcmode="lin" valueType="num">
                                      <p:cBhvr>
                                        <p:cTn id="27"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8"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AEB6B74D-9BED-4111-83B2-7A95E7FAE2DF}"/>
              </a:ext>
            </a:extLst>
          </p:cNvPr>
          <p:cNvPicPr>
            <a:picLocks noChangeAspect="1"/>
          </p:cNvPicPr>
          <p:nvPr/>
        </p:nvPicPr>
        <p:blipFill>
          <a:blip r:embed="rId2"/>
          <a:stretch>
            <a:fillRect/>
          </a:stretch>
        </p:blipFill>
        <p:spPr>
          <a:xfrm>
            <a:off x="3286100" y="1509750"/>
            <a:ext cx="5760000" cy="3838500"/>
          </a:xfrm>
          <a:prstGeom prst="rect">
            <a:avLst/>
          </a:prstGeom>
        </p:spPr>
      </p:pic>
      <p:sp>
        <p:nvSpPr>
          <p:cNvPr id="7" name="CuadroTexto 6">
            <a:extLst>
              <a:ext uri="{FF2B5EF4-FFF2-40B4-BE49-F238E27FC236}">
                <a16:creationId xmlns:a16="http://schemas.microsoft.com/office/drawing/2014/main" id="{A9E53A5D-108D-4AB9-BD9A-38B3E4904CA0}"/>
              </a:ext>
            </a:extLst>
          </p:cNvPr>
          <p:cNvSpPr txBox="1"/>
          <p:nvPr/>
        </p:nvSpPr>
        <p:spPr>
          <a:xfrm>
            <a:off x="5500146" y="3789040"/>
            <a:ext cx="1188532" cy="501676"/>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marL="0" marR="0" lvl="0" indent="0" algn="l" defTabSz="1218987" rtl="0" eaLnBrk="1" fontAlgn="auto" latinLnBrk="0" hangingPunct="1">
              <a:lnSpc>
                <a:spcPct val="95000"/>
              </a:lnSpc>
              <a:spcBef>
                <a:spcPts val="0"/>
              </a:spcBef>
              <a:spcAft>
                <a:spcPts val="0"/>
              </a:spcAft>
              <a:buClrTx/>
              <a:buSzTx/>
              <a:buFontTx/>
              <a:buNone/>
              <a:tabLst/>
              <a:defRPr/>
            </a:pPr>
            <a:r>
              <a:rPr kumimoji="0" lang="es-ES" sz="2800" b="1" i="0" u="none" strike="noStrike" kern="1200" cap="none" spc="0" normalizeH="0" baseline="0" noProof="0" dirty="0">
                <a:ln>
                  <a:noFill/>
                </a:ln>
                <a:solidFill>
                  <a:srgbClr val="51C3F9">
                    <a:lumMod val="75000"/>
                  </a:srgbClr>
                </a:solidFill>
                <a:effectLst/>
                <a:uLnTx/>
                <a:uFillTx/>
                <a:latin typeface="Century Gothic" panose="020B0502020202020204"/>
                <a:ea typeface="+mn-ea"/>
                <a:cs typeface="+mn-cs"/>
              </a:rPr>
              <a:t>ALSO</a:t>
            </a:r>
            <a:endParaRPr kumimoji="0" lang="es-AR" sz="2800" b="1" i="0" u="none" strike="noStrike" kern="1200" cap="none" spc="0" normalizeH="0" baseline="0" noProof="0" dirty="0">
              <a:ln>
                <a:noFill/>
              </a:ln>
              <a:solidFill>
                <a:srgbClr val="51C3F9">
                  <a:lumMod val="75000"/>
                </a:srgb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015005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6185A61-2FCE-4540-8A7A-B367879C589D}"/>
              </a:ext>
            </a:extLst>
          </p:cNvPr>
          <p:cNvSpPr>
            <a:spLocks noGrp="1"/>
          </p:cNvSpPr>
          <p:nvPr>
            <p:ph idx="1"/>
          </p:nvPr>
        </p:nvSpPr>
        <p:spPr>
          <a:xfrm>
            <a:off x="477790" y="1828052"/>
            <a:ext cx="5136909" cy="1744964"/>
          </a:xfrm>
        </p:spPr>
        <p:txBody>
          <a:bodyPr>
            <a:noAutofit/>
          </a:bodyPr>
          <a:lstStyle/>
          <a:p>
            <a:pPr marL="0" indent="0">
              <a:lnSpc>
                <a:spcPct val="150000"/>
              </a:lnSpc>
              <a:spcBef>
                <a:spcPts val="0"/>
              </a:spcBef>
              <a:buNone/>
            </a:pPr>
            <a:r>
              <a:rPr lang="en-US" sz="2200" b="1" dirty="0">
                <a:latin typeface="Gadugi" panose="020B0502040204020203" pitchFamily="34" charset="0"/>
                <a:ea typeface="Gadugi" panose="020B0502040204020203" pitchFamily="34" charset="0"/>
                <a:cs typeface="Arial" panose="020B0604020202020204" pitchFamily="34" charset="0"/>
              </a:rPr>
              <a:t>[…</a:t>
            </a:r>
            <a:r>
              <a:rPr lang="en-US" sz="2200" b="1" dirty="0">
                <a:latin typeface="Gadugi" panose="020B0502040204020203" pitchFamily="34" charset="0"/>
                <a:ea typeface="Gadugi" panose="020B0502040204020203" pitchFamily="34" charset="0"/>
              </a:rPr>
              <a:t>it can be fabricated into all kinds of shapes and sizes to fit practically any construction needed.</a:t>
            </a:r>
            <a:r>
              <a:rPr lang="en-US" sz="2200" b="1" dirty="0">
                <a:latin typeface="Gadugi" panose="020B0502040204020203" pitchFamily="34" charset="0"/>
                <a:ea typeface="Gadugi" panose="020B0502040204020203" pitchFamily="34" charset="0"/>
                <a:cs typeface="Arial" panose="020B0604020202020204" pitchFamily="34" charset="0"/>
              </a:rPr>
              <a:t>]</a:t>
            </a:r>
            <a:endParaRPr lang="en-US" sz="2200" b="1" dirty="0">
              <a:latin typeface="Gadugi" panose="020B0502040204020203" pitchFamily="34" charset="0"/>
              <a:ea typeface="Gadugi" panose="020B0502040204020203" pitchFamily="34" charset="0"/>
            </a:endParaRPr>
          </a:p>
        </p:txBody>
      </p:sp>
      <p:sp>
        <p:nvSpPr>
          <p:cNvPr id="5" name="CuadroTexto 4">
            <a:extLst>
              <a:ext uri="{FF2B5EF4-FFF2-40B4-BE49-F238E27FC236}">
                <a16:creationId xmlns:a16="http://schemas.microsoft.com/office/drawing/2014/main" id="{38E3AE3B-6014-4B28-B408-A7BC8329BF9C}"/>
              </a:ext>
            </a:extLst>
          </p:cNvPr>
          <p:cNvSpPr txBox="1"/>
          <p:nvPr/>
        </p:nvSpPr>
        <p:spPr>
          <a:xfrm>
            <a:off x="5651393" y="1988840"/>
            <a:ext cx="1631928" cy="400006"/>
          </a:xfrm>
          <a:prstGeom prst="rect">
            <a:avLst/>
          </a:prstGeom>
          <a:noFill/>
        </p:spPr>
        <p:txBody>
          <a:bodyPr wrap="square" rtlCol="0">
            <a:spAutoFit/>
          </a:bodyPr>
          <a:lstStyle/>
          <a:p>
            <a:pPr algn="ctr" defTabSz="914126">
              <a:defRPr/>
            </a:pPr>
            <a:r>
              <a:rPr lang="es-ES" sz="1999" b="1" dirty="0">
                <a:solidFill>
                  <a:srgbClr val="00B050"/>
                </a:solidFill>
                <a:latin typeface="Gadugi" panose="020B0502040204020203" pitchFamily="34" charset="0"/>
                <a:ea typeface="Gadugi" panose="020B0502040204020203" pitchFamily="34" charset="0"/>
              </a:rPr>
              <a:t>ALSO </a:t>
            </a:r>
            <a:endParaRPr lang="es-AR" sz="1999" b="1" dirty="0">
              <a:solidFill>
                <a:srgbClr val="00B050"/>
              </a:solidFill>
              <a:latin typeface="Gadugi" panose="020B0502040204020203" pitchFamily="34" charset="0"/>
              <a:ea typeface="Gadugi" panose="020B0502040204020203" pitchFamily="34" charset="0"/>
            </a:endParaRPr>
          </a:p>
        </p:txBody>
      </p:sp>
      <p:sp>
        <p:nvSpPr>
          <p:cNvPr id="6" name="Marcador de contenido 2">
            <a:extLst>
              <a:ext uri="{FF2B5EF4-FFF2-40B4-BE49-F238E27FC236}">
                <a16:creationId xmlns:a16="http://schemas.microsoft.com/office/drawing/2014/main" id="{C7843A82-6A33-4EC1-85D1-A43FD15869D2}"/>
              </a:ext>
            </a:extLst>
          </p:cNvPr>
          <p:cNvSpPr txBox="1">
            <a:spLocks/>
          </p:cNvSpPr>
          <p:nvPr/>
        </p:nvSpPr>
        <p:spPr>
          <a:xfrm>
            <a:off x="7333696" y="1833566"/>
            <a:ext cx="4629708" cy="2171498"/>
          </a:xfrm>
          <a:prstGeom prst="rect">
            <a:avLst/>
          </a:prstGeom>
        </p:spPr>
        <p:txBody>
          <a:bodyPr vert="horz" lIns="91416" tIns="45708" rIns="91416" bIns="45708"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spcBef>
                <a:spcPts val="0"/>
              </a:spcBef>
              <a:buNone/>
            </a:pPr>
            <a:r>
              <a:rPr lang="en-US" sz="2200" b="1" dirty="0">
                <a:solidFill>
                  <a:prstClr val="black"/>
                </a:solidFill>
                <a:latin typeface="Gadugi" panose="020B0502040204020203" pitchFamily="34" charset="0"/>
                <a:ea typeface="Gadugi" panose="020B0502040204020203" pitchFamily="34" charset="0"/>
                <a:cs typeface="Arial" panose="020B0604020202020204" pitchFamily="34" charset="0"/>
              </a:rPr>
              <a:t>[Wood is </a:t>
            </a:r>
            <a:r>
              <a:rPr lang="en-US" sz="2200" b="1" dirty="0">
                <a:solidFill>
                  <a:srgbClr val="00B050"/>
                </a:solidFill>
                <a:latin typeface="Gadugi" panose="020B0502040204020203" pitchFamily="34" charset="0"/>
                <a:ea typeface="Gadugi" panose="020B0502040204020203" pitchFamily="34" charset="0"/>
                <a:cs typeface="Arial" panose="020B0604020202020204" pitchFamily="34" charset="0"/>
              </a:rPr>
              <a:t>also</a:t>
            </a:r>
            <a:r>
              <a:rPr lang="en-US" sz="2200" b="1" dirty="0">
                <a:solidFill>
                  <a:prstClr val="black"/>
                </a:solidFill>
                <a:latin typeface="Gadugi" panose="020B0502040204020203" pitchFamily="34" charset="0"/>
                <a:ea typeface="Gadugi" panose="020B0502040204020203" pitchFamily="34" charset="0"/>
                <a:cs typeface="Arial" panose="020B0604020202020204" pitchFamily="34" charset="0"/>
              </a:rPr>
              <a:t> the perfect example of an environmentally sustainable product.</a:t>
            </a:r>
            <a:r>
              <a:rPr lang="en-US" sz="2200" b="1" dirty="0">
                <a:latin typeface="Gadugi" panose="020B0502040204020203" pitchFamily="34" charset="0"/>
                <a:ea typeface="Gadugi" panose="020B0502040204020203" pitchFamily="34" charset="0"/>
                <a:cs typeface="Arial" panose="020B0604020202020204" pitchFamily="34" charset="0"/>
              </a:rPr>
              <a:t>]</a:t>
            </a:r>
            <a:endParaRPr lang="en-US" sz="2200" b="1" dirty="0">
              <a:solidFill>
                <a:prstClr val="black"/>
              </a:solidFill>
              <a:latin typeface="Gadugi" panose="020B0502040204020203" pitchFamily="34" charset="0"/>
              <a:ea typeface="Gadugi" panose="020B0502040204020203" pitchFamily="34" charset="0"/>
            </a:endParaRPr>
          </a:p>
        </p:txBody>
      </p:sp>
      <p:sp>
        <p:nvSpPr>
          <p:cNvPr id="7" name="Cerrar llave 6">
            <a:extLst>
              <a:ext uri="{FF2B5EF4-FFF2-40B4-BE49-F238E27FC236}">
                <a16:creationId xmlns:a16="http://schemas.microsoft.com/office/drawing/2014/main" id="{FE5C86DF-7F32-4211-8681-2E28FFB22720}"/>
              </a:ext>
            </a:extLst>
          </p:cNvPr>
          <p:cNvSpPr/>
          <p:nvPr/>
        </p:nvSpPr>
        <p:spPr>
          <a:xfrm rot="16200000">
            <a:off x="2910614" y="-876033"/>
            <a:ext cx="271259" cy="5136910"/>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defTabSz="914126">
              <a:defRPr/>
            </a:pPr>
            <a:endParaRPr lang="es-AR" sz="1799">
              <a:solidFill>
                <a:prstClr val="black"/>
              </a:solidFill>
              <a:latin typeface="Calibri" panose="020F0502020204030204"/>
            </a:endParaRPr>
          </a:p>
        </p:txBody>
      </p:sp>
      <p:sp>
        <p:nvSpPr>
          <p:cNvPr id="9" name="Cerrar llave 8">
            <a:extLst>
              <a:ext uri="{FF2B5EF4-FFF2-40B4-BE49-F238E27FC236}">
                <a16:creationId xmlns:a16="http://schemas.microsoft.com/office/drawing/2014/main" id="{BCBB5DA8-E336-4065-94F8-22F6FF6839FA}"/>
              </a:ext>
            </a:extLst>
          </p:cNvPr>
          <p:cNvSpPr/>
          <p:nvPr/>
        </p:nvSpPr>
        <p:spPr>
          <a:xfrm rot="16200000">
            <a:off x="9472843" y="-544950"/>
            <a:ext cx="271259" cy="4549552"/>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defTabSz="914126">
              <a:defRPr/>
            </a:pPr>
            <a:endParaRPr lang="es-AR" sz="1799">
              <a:solidFill>
                <a:prstClr val="black"/>
              </a:solidFill>
              <a:latin typeface="Calibri" panose="020F0502020204030204"/>
            </a:endParaRPr>
          </a:p>
        </p:txBody>
      </p:sp>
      <p:sp>
        <p:nvSpPr>
          <p:cNvPr id="8" name="CuadroTexto 7">
            <a:extLst>
              <a:ext uri="{FF2B5EF4-FFF2-40B4-BE49-F238E27FC236}">
                <a16:creationId xmlns:a16="http://schemas.microsoft.com/office/drawing/2014/main" id="{1D4CEC7C-F342-4337-A854-8E72F7417237}"/>
              </a:ext>
            </a:extLst>
          </p:cNvPr>
          <p:cNvSpPr txBox="1"/>
          <p:nvPr/>
        </p:nvSpPr>
        <p:spPr>
          <a:xfrm>
            <a:off x="2700774" y="1011438"/>
            <a:ext cx="690936" cy="307697"/>
          </a:xfrm>
          <a:prstGeom prst="rect">
            <a:avLst/>
          </a:prstGeom>
          <a:noFill/>
        </p:spPr>
        <p:txBody>
          <a:bodyPr wrap="square" rtlCol="0">
            <a:spAutoFit/>
          </a:bodyPr>
          <a:lstStyle/>
          <a:p>
            <a:pPr algn="ctr" defTabSz="914126">
              <a:defRPr/>
            </a:pPr>
            <a:r>
              <a:rPr lang="es-ES" sz="1400" b="1" dirty="0">
                <a:solidFill>
                  <a:srgbClr val="FF6699"/>
                </a:solidFill>
                <a:latin typeface="Gadugi" panose="020B0502040204020203" pitchFamily="34" charset="0"/>
                <a:ea typeface="Gadugi" panose="020B0502040204020203" pitchFamily="34" charset="0"/>
              </a:rPr>
              <a:t>Idea 1</a:t>
            </a:r>
            <a:endParaRPr lang="es-AR" sz="1400" b="1" dirty="0">
              <a:solidFill>
                <a:srgbClr val="FF6699"/>
              </a:solidFill>
              <a:latin typeface="Gadugi" panose="020B0502040204020203" pitchFamily="34" charset="0"/>
              <a:ea typeface="Gadugi" panose="020B0502040204020203" pitchFamily="34" charset="0"/>
            </a:endParaRPr>
          </a:p>
        </p:txBody>
      </p:sp>
      <p:sp>
        <p:nvSpPr>
          <p:cNvPr id="11" name="CuadroTexto 10">
            <a:extLst>
              <a:ext uri="{FF2B5EF4-FFF2-40B4-BE49-F238E27FC236}">
                <a16:creationId xmlns:a16="http://schemas.microsoft.com/office/drawing/2014/main" id="{0C5C489C-8F0F-492D-948D-96388163F562}"/>
              </a:ext>
            </a:extLst>
          </p:cNvPr>
          <p:cNvSpPr txBox="1"/>
          <p:nvPr/>
        </p:nvSpPr>
        <p:spPr>
          <a:xfrm>
            <a:off x="9263004" y="1165286"/>
            <a:ext cx="690936" cy="307697"/>
          </a:xfrm>
          <a:prstGeom prst="rect">
            <a:avLst/>
          </a:prstGeom>
          <a:noFill/>
        </p:spPr>
        <p:txBody>
          <a:bodyPr wrap="square" rtlCol="0">
            <a:spAutoFit/>
          </a:bodyPr>
          <a:lstStyle/>
          <a:p>
            <a:pPr algn="ctr" defTabSz="914126">
              <a:defRPr/>
            </a:pPr>
            <a:r>
              <a:rPr lang="es-ES" sz="1400" b="1" dirty="0">
                <a:solidFill>
                  <a:srgbClr val="FF6699"/>
                </a:solidFill>
                <a:latin typeface="Gadugi" panose="020B0502040204020203" pitchFamily="34" charset="0"/>
                <a:ea typeface="Gadugi" panose="020B0502040204020203" pitchFamily="34" charset="0"/>
              </a:rPr>
              <a:t>Idea 2</a:t>
            </a:r>
            <a:endParaRPr lang="es-AR" sz="1400" b="1" dirty="0">
              <a:solidFill>
                <a:srgbClr val="FF6699"/>
              </a:solidFill>
              <a:latin typeface="Gadugi" panose="020B0502040204020203" pitchFamily="34" charset="0"/>
              <a:ea typeface="Gadugi" panose="020B0502040204020203" pitchFamily="34" charset="0"/>
            </a:endParaRPr>
          </a:p>
        </p:txBody>
      </p:sp>
      <p:pic>
        <p:nvPicPr>
          <p:cNvPr id="2" name="Imagen 1">
            <a:extLst>
              <a:ext uri="{FF2B5EF4-FFF2-40B4-BE49-F238E27FC236}">
                <a16:creationId xmlns:a16="http://schemas.microsoft.com/office/drawing/2014/main" id="{462A606F-1E6E-4724-9867-F45B3DC82541}"/>
              </a:ext>
            </a:extLst>
          </p:cNvPr>
          <p:cNvPicPr>
            <a:picLocks noChangeAspect="1"/>
          </p:cNvPicPr>
          <p:nvPr/>
        </p:nvPicPr>
        <p:blipFill>
          <a:blip r:embed="rId2"/>
          <a:stretch>
            <a:fillRect/>
          </a:stretch>
        </p:blipFill>
        <p:spPr>
          <a:xfrm>
            <a:off x="5957493" y="2416351"/>
            <a:ext cx="1042506" cy="1005927"/>
          </a:xfrm>
          <a:prstGeom prst="rect">
            <a:avLst/>
          </a:prstGeom>
        </p:spPr>
      </p:pic>
      <p:sp>
        <p:nvSpPr>
          <p:cNvPr id="4" name="CuadroTexto 3">
            <a:extLst>
              <a:ext uri="{FF2B5EF4-FFF2-40B4-BE49-F238E27FC236}">
                <a16:creationId xmlns:a16="http://schemas.microsoft.com/office/drawing/2014/main" id="{6D5D2685-4A8C-4ADA-930F-7C68C7254E61}"/>
              </a:ext>
            </a:extLst>
          </p:cNvPr>
          <p:cNvSpPr txBox="1"/>
          <p:nvPr/>
        </p:nvSpPr>
        <p:spPr>
          <a:xfrm>
            <a:off x="7390556" y="4005064"/>
            <a:ext cx="4492693" cy="738664"/>
          </a:xfrm>
          <a:prstGeom prst="rect">
            <a:avLst/>
          </a:prstGeom>
          <a:noFill/>
        </p:spPr>
        <p:txBody>
          <a:bodyPr wrap="square" rtlCol="0">
            <a:spAutoFit/>
          </a:bodyPr>
          <a:lstStyle/>
          <a:p>
            <a:pPr algn="just"/>
            <a:r>
              <a:rPr lang="es-ES" sz="1400" dirty="0">
                <a:latin typeface="Ebrima" panose="02000000000000000000" pitchFamily="2" charset="0"/>
                <a:ea typeface="Ebrima" panose="02000000000000000000" pitchFamily="2" charset="0"/>
                <a:cs typeface="Ebrima" panose="02000000000000000000" pitchFamily="2" charset="0"/>
              </a:rPr>
              <a:t>*Tener en cuenta que el conector “</a:t>
            </a:r>
            <a:r>
              <a:rPr lang="es-ES" sz="1400" dirty="0" err="1">
                <a:latin typeface="Ebrima" panose="02000000000000000000" pitchFamily="2" charset="0"/>
                <a:ea typeface="Ebrima" panose="02000000000000000000" pitchFamily="2" charset="0"/>
                <a:cs typeface="Ebrima" panose="02000000000000000000" pitchFamily="2" charset="0"/>
              </a:rPr>
              <a:t>also</a:t>
            </a:r>
            <a:r>
              <a:rPr lang="es-ES" sz="1400" dirty="0">
                <a:latin typeface="Ebrima" panose="02000000000000000000" pitchFamily="2" charset="0"/>
                <a:ea typeface="Ebrima" panose="02000000000000000000" pitchFamily="2" charset="0"/>
                <a:cs typeface="Ebrima" panose="02000000000000000000" pitchFamily="2" charset="0"/>
              </a:rPr>
              <a:t>” se ubica, generalmente, después del sujeto y del verbo de la “segunda idea”.</a:t>
            </a:r>
            <a:endParaRPr lang="es-AR" sz="1400" dirty="0">
              <a:latin typeface="Ebrima" panose="02000000000000000000" pitchFamily="2" charset="0"/>
              <a:ea typeface="Ebrima" panose="02000000000000000000" pitchFamily="2" charset="0"/>
              <a:cs typeface="Ebrima" panose="02000000000000000000" pitchFamily="2" charset="0"/>
            </a:endParaRPr>
          </a:p>
        </p:txBody>
      </p:sp>
    </p:spTree>
    <p:extLst>
      <p:ext uri="{BB962C8B-B14F-4D97-AF65-F5344CB8AC3E}">
        <p14:creationId xmlns:p14="http://schemas.microsoft.com/office/powerpoint/2010/main" val="259785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100"/>
                                        <p:tgtEl>
                                          <p:spTgt spid="2"/>
                                        </p:tgtEl>
                                      </p:cBhvr>
                                    </p:animEffect>
                                    <p:anim calcmode="lin" valueType="num">
                                      <p:cBhvr>
                                        <p:cTn id="20" dur="1100" fill="hold"/>
                                        <p:tgtEl>
                                          <p:spTgt spid="2"/>
                                        </p:tgtEl>
                                        <p:attrNameLst>
                                          <p:attrName>ppt_x</p:attrName>
                                        </p:attrNameLst>
                                      </p:cBhvr>
                                      <p:tavLst>
                                        <p:tav tm="0">
                                          <p:val>
                                            <p:strVal val="#ppt_x"/>
                                          </p:val>
                                        </p:tav>
                                        <p:tav tm="100000">
                                          <p:val>
                                            <p:strVal val="#ppt_x"/>
                                          </p:val>
                                        </p:tav>
                                      </p:tavLst>
                                    </p:anim>
                                    <p:anim calcmode="lin" valueType="num">
                                      <p:cBhvr>
                                        <p:cTn id="21" dur="11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6">
                                            <p:txEl>
                                              <p:pRg st="0" end="0"/>
                                            </p:txEl>
                                          </p:spTgt>
                                        </p:tgtEl>
                                        <p:attrNameLst>
                                          <p:attrName>style.visibility</p:attrName>
                                        </p:attrNameLst>
                                      </p:cBhvr>
                                      <p:to>
                                        <p:strVal val="visible"/>
                                      </p:to>
                                    </p:set>
                                    <p:animEffect transition="in" filter="fade">
                                      <p:cBhvr>
                                        <p:cTn id="26" dur="1000"/>
                                        <p:tgtEl>
                                          <p:spTgt spid="6">
                                            <p:txEl>
                                              <p:pRg st="0" end="0"/>
                                            </p:txEl>
                                          </p:spTgt>
                                        </p:tgtEl>
                                      </p:cBhvr>
                                    </p:animEffect>
                                    <p:anim calcmode="lin" valueType="num">
                                      <p:cBhvr>
                                        <p:cTn id="27"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8"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4">
                                            <p:txEl>
                                              <p:pRg st="0" end="0"/>
                                            </p:txEl>
                                          </p:spTgt>
                                        </p:tgtEl>
                                        <p:attrNameLst>
                                          <p:attrName>style.visibility</p:attrName>
                                        </p:attrNameLst>
                                      </p:cBhvr>
                                      <p:to>
                                        <p:strVal val="visible"/>
                                      </p:to>
                                    </p:set>
                                    <p:animEffect transition="in" filter="fade">
                                      <p:cBhvr>
                                        <p:cTn id="33" dur="1000"/>
                                        <p:tgtEl>
                                          <p:spTgt spid="4">
                                            <p:txEl>
                                              <p:pRg st="0" end="0"/>
                                            </p:txEl>
                                          </p:spTgt>
                                        </p:tgtEl>
                                      </p:cBhvr>
                                    </p:animEffect>
                                    <p:anim calcmode="lin" valueType="num">
                                      <p:cBhvr>
                                        <p:cTn id="34"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35"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6185A61-2FCE-4540-8A7A-B367879C589D}"/>
              </a:ext>
            </a:extLst>
          </p:cNvPr>
          <p:cNvSpPr>
            <a:spLocks noGrp="1"/>
          </p:cNvSpPr>
          <p:nvPr>
            <p:ph idx="1"/>
          </p:nvPr>
        </p:nvSpPr>
        <p:spPr>
          <a:xfrm>
            <a:off x="477790" y="1828052"/>
            <a:ext cx="5136909" cy="2321028"/>
          </a:xfrm>
        </p:spPr>
        <p:txBody>
          <a:bodyPr>
            <a:noAutofit/>
          </a:bodyPr>
          <a:lstStyle/>
          <a:p>
            <a:pPr marL="0" indent="0">
              <a:lnSpc>
                <a:spcPct val="150000"/>
              </a:lnSpc>
              <a:spcBef>
                <a:spcPts val="0"/>
              </a:spcBef>
              <a:buNone/>
            </a:pPr>
            <a:r>
              <a:rPr lang="en-US" sz="2200" b="1" dirty="0">
                <a:latin typeface="Gadugi" panose="020B0502040204020203" pitchFamily="34" charset="0"/>
                <a:ea typeface="Gadugi" panose="020B0502040204020203" pitchFamily="34" charset="0"/>
                <a:cs typeface="Arial" panose="020B0604020202020204" pitchFamily="34" charset="0"/>
              </a:rPr>
              <a:t>[…</a:t>
            </a:r>
            <a:r>
              <a:rPr lang="es-ES" sz="2200" b="1" dirty="0">
                <a:latin typeface="Gadugi" panose="020B0502040204020203" pitchFamily="34" charset="0"/>
                <a:ea typeface="Gadugi" panose="020B0502040204020203" pitchFamily="34" charset="0"/>
              </a:rPr>
              <a:t>se puede fabricar en todo tipo de formas y tamaños para adaptarse a prácticamente cualquier construcción necesaria</a:t>
            </a:r>
            <a:r>
              <a:rPr lang="en-US" sz="2200" b="1" dirty="0">
                <a:latin typeface="Gadugi" panose="020B0502040204020203" pitchFamily="34" charset="0"/>
                <a:ea typeface="Gadugi" panose="020B0502040204020203" pitchFamily="34" charset="0"/>
              </a:rPr>
              <a:t>.</a:t>
            </a:r>
            <a:r>
              <a:rPr lang="en-US" sz="2200" b="1" dirty="0">
                <a:latin typeface="Gadugi" panose="020B0502040204020203" pitchFamily="34" charset="0"/>
                <a:ea typeface="Gadugi" panose="020B0502040204020203" pitchFamily="34" charset="0"/>
                <a:cs typeface="Arial" panose="020B0604020202020204" pitchFamily="34" charset="0"/>
              </a:rPr>
              <a:t>]</a:t>
            </a:r>
            <a:endParaRPr lang="en-US" sz="2200" b="1" dirty="0">
              <a:latin typeface="Gadugi" panose="020B0502040204020203" pitchFamily="34" charset="0"/>
              <a:ea typeface="Gadugi" panose="020B0502040204020203" pitchFamily="34" charset="0"/>
            </a:endParaRPr>
          </a:p>
        </p:txBody>
      </p:sp>
      <p:sp>
        <p:nvSpPr>
          <p:cNvPr id="5" name="CuadroTexto 4">
            <a:extLst>
              <a:ext uri="{FF2B5EF4-FFF2-40B4-BE49-F238E27FC236}">
                <a16:creationId xmlns:a16="http://schemas.microsoft.com/office/drawing/2014/main" id="{38E3AE3B-6014-4B28-B408-A7BC8329BF9C}"/>
              </a:ext>
            </a:extLst>
          </p:cNvPr>
          <p:cNvSpPr txBox="1"/>
          <p:nvPr/>
        </p:nvSpPr>
        <p:spPr>
          <a:xfrm>
            <a:off x="5651393" y="1988840"/>
            <a:ext cx="1631928" cy="400006"/>
          </a:xfrm>
          <a:prstGeom prst="rect">
            <a:avLst/>
          </a:prstGeom>
          <a:noFill/>
        </p:spPr>
        <p:txBody>
          <a:bodyPr wrap="square" rtlCol="0">
            <a:spAutoFit/>
          </a:bodyPr>
          <a:lstStyle/>
          <a:p>
            <a:pPr algn="ctr" defTabSz="914126">
              <a:defRPr/>
            </a:pPr>
            <a:r>
              <a:rPr lang="es-ES" sz="1999" b="1" dirty="0">
                <a:solidFill>
                  <a:srgbClr val="00B050"/>
                </a:solidFill>
                <a:latin typeface="Gadugi" panose="020B0502040204020203" pitchFamily="34" charset="0"/>
                <a:ea typeface="Gadugi" panose="020B0502040204020203" pitchFamily="34" charset="0"/>
              </a:rPr>
              <a:t>ADEMÁS,</a:t>
            </a:r>
            <a:endParaRPr lang="es-AR" sz="1999" b="1" dirty="0">
              <a:solidFill>
                <a:srgbClr val="00B050"/>
              </a:solidFill>
              <a:latin typeface="Gadugi" panose="020B0502040204020203" pitchFamily="34" charset="0"/>
              <a:ea typeface="Gadugi" panose="020B0502040204020203" pitchFamily="34" charset="0"/>
            </a:endParaRPr>
          </a:p>
        </p:txBody>
      </p:sp>
      <p:sp>
        <p:nvSpPr>
          <p:cNvPr id="6" name="Marcador de contenido 2">
            <a:extLst>
              <a:ext uri="{FF2B5EF4-FFF2-40B4-BE49-F238E27FC236}">
                <a16:creationId xmlns:a16="http://schemas.microsoft.com/office/drawing/2014/main" id="{C7843A82-6A33-4EC1-85D1-A43FD15869D2}"/>
              </a:ext>
            </a:extLst>
          </p:cNvPr>
          <p:cNvSpPr txBox="1">
            <a:spLocks/>
          </p:cNvSpPr>
          <p:nvPr/>
        </p:nvSpPr>
        <p:spPr>
          <a:xfrm>
            <a:off x="7333696" y="1833566"/>
            <a:ext cx="4629708" cy="1739450"/>
          </a:xfrm>
          <a:prstGeom prst="rect">
            <a:avLst/>
          </a:prstGeom>
        </p:spPr>
        <p:txBody>
          <a:bodyPr vert="horz" lIns="91416" tIns="45708" rIns="91416" bIns="45708"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spcBef>
                <a:spcPts val="0"/>
              </a:spcBef>
              <a:buNone/>
            </a:pPr>
            <a:r>
              <a:rPr lang="en-US" sz="2200" b="1" dirty="0">
                <a:solidFill>
                  <a:prstClr val="black"/>
                </a:solidFill>
                <a:latin typeface="Gadugi" panose="020B0502040204020203" pitchFamily="34" charset="0"/>
                <a:ea typeface="Gadugi" panose="020B0502040204020203" pitchFamily="34" charset="0"/>
                <a:cs typeface="Arial" panose="020B0604020202020204" pitchFamily="34" charset="0"/>
              </a:rPr>
              <a:t>[</a:t>
            </a:r>
            <a:r>
              <a:rPr lang="es-ES" sz="2200" b="1" dirty="0">
                <a:solidFill>
                  <a:prstClr val="black"/>
                </a:solidFill>
                <a:latin typeface="Gadugi" panose="020B0502040204020203" pitchFamily="34" charset="0"/>
                <a:ea typeface="Gadugi" panose="020B0502040204020203" pitchFamily="34" charset="0"/>
                <a:cs typeface="Arial" panose="020B0604020202020204" pitchFamily="34" charset="0"/>
              </a:rPr>
              <a:t>la madera es el ejemplo perfecto de un producto sustentable</a:t>
            </a:r>
            <a:r>
              <a:rPr lang="en-US" sz="2200" b="1" dirty="0">
                <a:solidFill>
                  <a:prstClr val="black"/>
                </a:solidFill>
                <a:latin typeface="Gadugi" panose="020B0502040204020203" pitchFamily="34" charset="0"/>
                <a:ea typeface="Gadugi" panose="020B0502040204020203" pitchFamily="34" charset="0"/>
                <a:cs typeface="Arial" panose="020B0604020202020204" pitchFamily="34" charset="0"/>
              </a:rPr>
              <a:t>.</a:t>
            </a:r>
            <a:r>
              <a:rPr lang="en-US" sz="2200" b="1" dirty="0">
                <a:latin typeface="Gadugi" panose="020B0502040204020203" pitchFamily="34" charset="0"/>
                <a:ea typeface="Gadugi" panose="020B0502040204020203" pitchFamily="34" charset="0"/>
                <a:cs typeface="Arial" panose="020B0604020202020204" pitchFamily="34" charset="0"/>
              </a:rPr>
              <a:t>]</a:t>
            </a:r>
            <a:endParaRPr lang="en-US" sz="2200" b="1" dirty="0">
              <a:solidFill>
                <a:prstClr val="black"/>
              </a:solidFill>
              <a:latin typeface="Gadugi" panose="020B0502040204020203" pitchFamily="34" charset="0"/>
              <a:ea typeface="Gadugi" panose="020B0502040204020203" pitchFamily="34" charset="0"/>
            </a:endParaRPr>
          </a:p>
        </p:txBody>
      </p:sp>
      <p:sp>
        <p:nvSpPr>
          <p:cNvPr id="7" name="Cerrar llave 6">
            <a:extLst>
              <a:ext uri="{FF2B5EF4-FFF2-40B4-BE49-F238E27FC236}">
                <a16:creationId xmlns:a16="http://schemas.microsoft.com/office/drawing/2014/main" id="{FE5C86DF-7F32-4211-8681-2E28FFB22720}"/>
              </a:ext>
            </a:extLst>
          </p:cNvPr>
          <p:cNvSpPr/>
          <p:nvPr/>
        </p:nvSpPr>
        <p:spPr>
          <a:xfrm rot="16200000">
            <a:off x="2910614" y="-876033"/>
            <a:ext cx="271259" cy="5136910"/>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defTabSz="914126">
              <a:defRPr/>
            </a:pPr>
            <a:endParaRPr lang="es-AR" sz="1799">
              <a:solidFill>
                <a:prstClr val="black"/>
              </a:solidFill>
              <a:latin typeface="Calibri" panose="020F0502020204030204"/>
            </a:endParaRPr>
          </a:p>
        </p:txBody>
      </p:sp>
      <p:sp>
        <p:nvSpPr>
          <p:cNvPr id="9" name="Cerrar llave 8">
            <a:extLst>
              <a:ext uri="{FF2B5EF4-FFF2-40B4-BE49-F238E27FC236}">
                <a16:creationId xmlns:a16="http://schemas.microsoft.com/office/drawing/2014/main" id="{BCBB5DA8-E336-4065-94F8-22F6FF6839FA}"/>
              </a:ext>
            </a:extLst>
          </p:cNvPr>
          <p:cNvSpPr/>
          <p:nvPr/>
        </p:nvSpPr>
        <p:spPr>
          <a:xfrm rot="16200000">
            <a:off x="9472843" y="-544950"/>
            <a:ext cx="271259" cy="4549552"/>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defTabSz="914126">
              <a:defRPr/>
            </a:pPr>
            <a:endParaRPr lang="es-AR" sz="1799">
              <a:solidFill>
                <a:prstClr val="black"/>
              </a:solidFill>
              <a:latin typeface="Calibri" panose="020F0502020204030204"/>
            </a:endParaRPr>
          </a:p>
        </p:txBody>
      </p:sp>
      <p:sp>
        <p:nvSpPr>
          <p:cNvPr id="8" name="CuadroTexto 7">
            <a:extLst>
              <a:ext uri="{FF2B5EF4-FFF2-40B4-BE49-F238E27FC236}">
                <a16:creationId xmlns:a16="http://schemas.microsoft.com/office/drawing/2014/main" id="{1D4CEC7C-F342-4337-A854-8E72F7417237}"/>
              </a:ext>
            </a:extLst>
          </p:cNvPr>
          <p:cNvSpPr txBox="1"/>
          <p:nvPr/>
        </p:nvSpPr>
        <p:spPr>
          <a:xfrm>
            <a:off x="2700774" y="1011438"/>
            <a:ext cx="690936" cy="307697"/>
          </a:xfrm>
          <a:prstGeom prst="rect">
            <a:avLst/>
          </a:prstGeom>
          <a:noFill/>
        </p:spPr>
        <p:txBody>
          <a:bodyPr wrap="square" rtlCol="0">
            <a:spAutoFit/>
          </a:bodyPr>
          <a:lstStyle/>
          <a:p>
            <a:pPr algn="ctr" defTabSz="914126">
              <a:defRPr/>
            </a:pPr>
            <a:r>
              <a:rPr lang="es-ES" sz="1400" b="1" dirty="0">
                <a:solidFill>
                  <a:srgbClr val="FF6699"/>
                </a:solidFill>
                <a:latin typeface="Gadugi" panose="020B0502040204020203" pitchFamily="34" charset="0"/>
                <a:ea typeface="Gadugi" panose="020B0502040204020203" pitchFamily="34" charset="0"/>
              </a:rPr>
              <a:t>Idea 1</a:t>
            </a:r>
            <a:endParaRPr lang="es-AR" sz="1400" b="1" dirty="0">
              <a:solidFill>
                <a:srgbClr val="FF6699"/>
              </a:solidFill>
              <a:latin typeface="Gadugi" panose="020B0502040204020203" pitchFamily="34" charset="0"/>
              <a:ea typeface="Gadugi" panose="020B0502040204020203" pitchFamily="34" charset="0"/>
            </a:endParaRPr>
          </a:p>
        </p:txBody>
      </p:sp>
      <p:sp>
        <p:nvSpPr>
          <p:cNvPr id="11" name="CuadroTexto 10">
            <a:extLst>
              <a:ext uri="{FF2B5EF4-FFF2-40B4-BE49-F238E27FC236}">
                <a16:creationId xmlns:a16="http://schemas.microsoft.com/office/drawing/2014/main" id="{0C5C489C-8F0F-492D-948D-96388163F562}"/>
              </a:ext>
            </a:extLst>
          </p:cNvPr>
          <p:cNvSpPr txBox="1"/>
          <p:nvPr/>
        </p:nvSpPr>
        <p:spPr>
          <a:xfrm>
            <a:off x="9263004" y="1165286"/>
            <a:ext cx="690936" cy="307697"/>
          </a:xfrm>
          <a:prstGeom prst="rect">
            <a:avLst/>
          </a:prstGeom>
          <a:noFill/>
        </p:spPr>
        <p:txBody>
          <a:bodyPr wrap="square" rtlCol="0">
            <a:spAutoFit/>
          </a:bodyPr>
          <a:lstStyle/>
          <a:p>
            <a:pPr algn="ctr" defTabSz="914126">
              <a:defRPr/>
            </a:pPr>
            <a:r>
              <a:rPr lang="es-ES" sz="1400" b="1" dirty="0">
                <a:solidFill>
                  <a:srgbClr val="FF6699"/>
                </a:solidFill>
                <a:latin typeface="Gadugi" panose="020B0502040204020203" pitchFamily="34" charset="0"/>
                <a:ea typeface="Gadugi" panose="020B0502040204020203" pitchFamily="34" charset="0"/>
              </a:rPr>
              <a:t>Idea 2</a:t>
            </a:r>
            <a:endParaRPr lang="es-AR" sz="1400" b="1" dirty="0">
              <a:solidFill>
                <a:srgbClr val="FF6699"/>
              </a:solidFill>
              <a:latin typeface="Gadugi" panose="020B0502040204020203" pitchFamily="34" charset="0"/>
              <a:ea typeface="Gadugi" panose="020B0502040204020203" pitchFamily="34" charset="0"/>
            </a:endParaRPr>
          </a:p>
        </p:txBody>
      </p:sp>
      <p:pic>
        <p:nvPicPr>
          <p:cNvPr id="2" name="Imagen 1">
            <a:extLst>
              <a:ext uri="{FF2B5EF4-FFF2-40B4-BE49-F238E27FC236}">
                <a16:creationId xmlns:a16="http://schemas.microsoft.com/office/drawing/2014/main" id="{462A606F-1E6E-4724-9867-F45B3DC82541}"/>
              </a:ext>
            </a:extLst>
          </p:cNvPr>
          <p:cNvPicPr>
            <a:picLocks noChangeAspect="1"/>
          </p:cNvPicPr>
          <p:nvPr/>
        </p:nvPicPr>
        <p:blipFill>
          <a:blip r:embed="rId2"/>
          <a:stretch>
            <a:fillRect/>
          </a:stretch>
        </p:blipFill>
        <p:spPr>
          <a:xfrm>
            <a:off x="5957493" y="2416351"/>
            <a:ext cx="1042506" cy="1005927"/>
          </a:xfrm>
          <a:prstGeom prst="rect">
            <a:avLst/>
          </a:prstGeom>
        </p:spPr>
      </p:pic>
      <p:sp>
        <p:nvSpPr>
          <p:cNvPr id="10" name="Marcador de contenido 2">
            <a:extLst>
              <a:ext uri="{FF2B5EF4-FFF2-40B4-BE49-F238E27FC236}">
                <a16:creationId xmlns:a16="http://schemas.microsoft.com/office/drawing/2014/main" id="{2E6517AF-EBFD-4980-87CA-A93FFD2BE2AF}"/>
              </a:ext>
            </a:extLst>
          </p:cNvPr>
          <p:cNvSpPr txBox="1">
            <a:spLocks/>
          </p:cNvSpPr>
          <p:nvPr/>
        </p:nvSpPr>
        <p:spPr>
          <a:xfrm>
            <a:off x="7333696" y="3717032"/>
            <a:ext cx="4629708" cy="1739450"/>
          </a:xfrm>
          <a:prstGeom prst="rect">
            <a:avLst/>
          </a:prstGeom>
        </p:spPr>
        <p:txBody>
          <a:bodyPr vert="horz" lIns="91416" tIns="45708" rIns="91416" bIns="45708"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spcBef>
                <a:spcPts val="0"/>
              </a:spcBef>
              <a:buNone/>
            </a:pPr>
            <a:r>
              <a:rPr lang="en-US" sz="2200" b="1" dirty="0">
                <a:solidFill>
                  <a:prstClr val="black"/>
                </a:solidFill>
                <a:latin typeface="Gadugi" panose="020B0502040204020203" pitchFamily="34" charset="0"/>
                <a:ea typeface="Gadugi" panose="020B0502040204020203" pitchFamily="34" charset="0"/>
                <a:cs typeface="Arial" panose="020B0604020202020204" pitchFamily="34" charset="0"/>
              </a:rPr>
              <a:t>[</a:t>
            </a:r>
            <a:r>
              <a:rPr lang="es-ES" sz="2200" b="1" dirty="0">
                <a:solidFill>
                  <a:prstClr val="black"/>
                </a:solidFill>
                <a:latin typeface="Gadugi" panose="020B0502040204020203" pitchFamily="34" charset="0"/>
                <a:ea typeface="Gadugi" panose="020B0502040204020203" pitchFamily="34" charset="0"/>
                <a:cs typeface="Arial" panose="020B0604020202020204" pitchFamily="34" charset="0"/>
              </a:rPr>
              <a:t>La madera es, </a:t>
            </a:r>
            <a:r>
              <a:rPr lang="es-ES" sz="2200" b="1" dirty="0">
                <a:solidFill>
                  <a:srgbClr val="00B050"/>
                </a:solidFill>
                <a:latin typeface="Gadugi" panose="020B0502040204020203" pitchFamily="34" charset="0"/>
                <a:ea typeface="Gadugi" panose="020B0502040204020203" pitchFamily="34" charset="0"/>
                <a:cs typeface="Arial" panose="020B0604020202020204" pitchFamily="34" charset="0"/>
              </a:rPr>
              <a:t>TAMBIÉN, </a:t>
            </a:r>
            <a:r>
              <a:rPr lang="es-ES" sz="2200" b="1" dirty="0">
                <a:solidFill>
                  <a:prstClr val="black"/>
                </a:solidFill>
                <a:latin typeface="Gadugi" panose="020B0502040204020203" pitchFamily="34" charset="0"/>
                <a:ea typeface="Gadugi" panose="020B0502040204020203" pitchFamily="34" charset="0"/>
                <a:cs typeface="Arial" panose="020B0604020202020204" pitchFamily="34" charset="0"/>
              </a:rPr>
              <a:t>el ejemplo perfecto de un producto sustentable</a:t>
            </a:r>
            <a:r>
              <a:rPr lang="en-US" sz="2200" b="1" dirty="0">
                <a:solidFill>
                  <a:prstClr val="black"/>
                </a:solidFill>
                <a:latin typeface="Gadugi" panose="020B0502040204020203" pitchFamily="34" charset="0"/>
                <a:ea typeface="Gadugi" panose="020B0502040204020203" pitchFamily="34" charset="0"/>
                <a:cs typeface="Arial" panose="020B0604020202020204" pitchFamily="34" charset="0"/>
              </a:rPr>
              <a:t>.</a:t>
            </a:r>
            <a:r>
              <a:rPr lang="en-US" sz="2200" b="1" dirty="0">
                <a:latin typeface="Gadugi" panose="020B0502040204020203" pitchFamily="34" charset="0"/>
                <a:ea typeface="Gadugi" panose="020B0502040204020203" pitchFamily="34" charset="0"/>
                <a:cs typeface="Arial" panose="020B0604020202020204" pitchFamily="34" charset="0"/>
              </a:rPr>
              <a:t>]</a:t>
            </a:r>
            <a:endParaRPr lang="en-US" sz="2200" b="1" dirty="0">
              <a:solidFill>
                <a:prstClr val="black"/>
              </a:solidFill>
              <a:latin typeface="Gadugi" panose="020B0502040204020203" pitchFamily="34" charset="0"/>
              <a:ea typeface="Gadugi" panose="020B0502040204020203" pitchFamily="34" charset="0"/>
            </a:endParaRPr>
          </a:p>
        </p:txBody>
      </p:sp>
    </p:spTree>
    <p:extLst>
      <p:ext uri="{BB962C8B-B14F-4D97-AF65-F5344CB8AC3E}">
        <p14:creationId xmlns:p14="http://schemas.microsoft.com/office/powerpoint/2010/main" val="1985285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100"/>
                                        <p:tgtEl>
                                          <p:spTgt spid="2"/>
                                        </p:tgtEl>
                                      </p:cBhvr>
                                    </p:animEffect>
                                    <p:anim calcmode="lin" valueType="num">
                                      <p:cBhvr>
                                        <p:cTn id="20" dur="1100" fill="hold"/>
                                        <p:tgtEl>
                                          <p:spTgt spid="2"/>
                                        </p:tgtEl>
                                        <p:attrNameLst>
                                          <p:attrName>ppt_x</p:attrName>
                                        </p:attrNameLst>
                                      </p:cBhvr>
                                      <p:tavLst>
                                        <p:tav tm="0">
                                          <p:val>
                                            <p:strVal val="#ppt_x"/>
                                          </p:val>
                                        </p:tav>
                                        <p:tav tm="100000">
                                          <p:val>
                                            <p:strVal val="#ppt_x"/>
                                          </p:val>
                                        </p:tav>
                                      </p:tavLst>
                                    </p:anim>
                                    <p:anim calcmode="lin" valueType="num">
                                      <p:cBhvr>
                                        <p:cTn id="21" dur="11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6">
                                            <p:txEl>
                                              <p:pRg st="0" end="0"/>
                                            </p:txEl>
                                          </p:spTgt>
                                        </p:tgtEl>
                                        <p:attrNameLst>
                                          <p:attrName>style.visibility</p:attrName>
                                        </p:attrNameLst>
                                      </p:cBhvr>
                                      <p:to>
                                        <p:strVal val="visible"/>
                                      </p:to>
                                    </p:set>
                                    <p:animEffect transition="in" filter="fade">
                                      <p:cBhvr>
                                        <p:cTn id="26" dur="1000"/>
                                        <p:tgtEl>
                                          <p:spTgt spid="6">
                                            <p:txEl>
                                              <p:pRg st="0" end="0"/>
                                            </p:txEl>
                                          </p:spTgt>
                                        </p:tgtEl>
                                      </p:cBhvr>
                                    </p:animEffect>
                                    <p:anim calcmode="lin" valueType="num">
                                      <p:cBhvr>
                                        <p:cTn id="27"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8"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1000"/>
                                        <p:tgtEl>
                                          <p:spTgt spid="10"/>
                                        </p:tgtEl>
                                      </p:cBhvr>
                                    </p:animEffect>
                                    <p:anim calcmode="lin" valueType="num">
                                      <p:cBhvr>
                                        <p:cTn id="34" dur="1000" fill="hold"/>
                                        <p:tgtEl>
                                          <p:spTgt spid="10"/>
                                        </p:tgtEl>
                                        <p:attrNameLst>
                                          <p:attrName>ppt_x</p:attrName>
                                        </p:attrNameLst>
                                      </p:cBhvr>
                                      <p:tavLst>
                                        <p:tav tm="0">
                                          <p:val>
                                            <p:strVal val="#ppt_x"/>
                                          </p:val>
                                        </p:tav>
                                        <p:tav tm="100000">
                                          <p:val>
                                            <p:strVal val="#ppt_x"/>
                                          </p:val>
                                        </p:tav>
                                      </p:tavLst>
                                    </p:anim>
                                    <p:anim calcmode="lin" valueType="num">
                                      <p:cBhvr>
                                        <p:cTn id="3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build="p"/>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AEB6B74D-9BED-4111-83B2-7A95E7FAE2DF}"/>
              </a:ext>
            </a:extLst>
          </p:cNvPr>
          <p:cNvPicPr>
            <a:picLocks noChangeAspect="1"/>
          </p:cNvPicPr>
          <p:nvPr/>
        </p:nvPicPr>
        <p:blipFill>
          <a:blip r:embed="rId2"/>
          <a:stretch>
            <a:fillRect/>
          </a:stretch>
        </p:blipFill>
        <p:spPr>
          <a:xfrm>
            <a:off x="3286100" y="1509750"/>
            <a:ext cx="5760000" cy="3838500"/>
          </a:xfrm>
          <a:prstGeom prst="rect">
            <a:avLst/>
          </a:prstGeom>
        </p:spPr>
      </p:pic>
      <p:sp>
        <p:nvSpPr>
          <p:cNvPr id="7" name="CuadroTexto 6">
            <a:extLst>
              <a:ext uri="{FF2B5EF4-FFF2-40B4-BE49-F238E27FC236}">
                <a16:creationId xmlns:a16="http://schemas.microsoft.com/office/drawing/2014/main" id="{A9E53A5D-108D-4AB9-BD9A-38B3E4904CA0}"/>
              </a:ext>
            </a:extLst>
          </p:cNvPr>
          <p:cNvSpPr txBox="1"/>
          <p:nvPr/>
        </p:nvSpPr>
        <p:spPr>
          <a:xfrm>
            <a:off x="4977808" y="3717032"/>
            <a:ext cx="2376584" cy="501676"/>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marL="0" marR="0" lvl="0" indent="0" algn="l" defTabSz="1218987" rtl="0" eaLnBrk="1" fontAlgn="auto" latinLnBrk="0" hangingPunct="1">
              <a:lnSpc>
                <a:spcPct val="95000"/>
              </a:lnSpc>
              <a:spcBef>
                <a:spcPts val="0"/>
              </a:spcBef>
              <a:spcAft>
                <a:spcPts val="0"/>
              </a:spcAft>
              <a:buClrTx/>
              <a:buSzTx/>
              <a:buFontTx/>
              <a:buNone/>
              <a:tabLst/>
              <a:defRPr/>
            </a:pPr>
            <a:r>
              <a:rPr kumimoji="0" lang="es-ES" sz="2800" b="1" i="0" u="none" strike="noStrike" kern="1200" cap="none" spc="0" normalizeH="0" baseline="0" noProof="0" dirty="0">
                <a:ln>
                  <a:noFill/>
                </a:ln>
                <a:solidFill>
                  <a:srgbClr val="00B0F0"/>
                </a:solidFill>
                <a:effectLst/>
                <a:uLnTx/>
                <a:uFillTx/>
                <a:latin typeface="Century Gothic" panose="020B0502020202020204"/>
                <a:ea typeface="+mn-ea"/>
                <a:cs typeface="+mn-cs"/>
              </a:rPr>
              <a:t>IN ADDITION </a:t>
            </a:r>
            <a:endParaRPr kumimoji="0" lang="es-AR" sz="2800" b="1" i="0" u="none" strike="noStrike" kern="1200" cap="none" spc="0" normalizeH="0" baseline="0" noProof="0" dirty="0">
              <a:ln>
                <a:noFill/>
              </a:ln>
              <a:solidFill>
                <a:srgbClr val="00B0F0"/>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928927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6185A61-2FCE-4540-8A7A-B367879C589D}"/>
              </a:ext>
            </a:extLst>
          </p:cNvPr>
          <p:cNvSpPr>
            <a:spLocks noGrp="1"/>
          </p:cNvSpPr>
          <p:nvPr>
            <p:ph idx="1"/>
          </p:nvPr>
        </p:nvSpPr>
        <p:spPr>
          <a:xfrm>
            <a:off x="477790" y="1828052"/>
            <a:ext cx="5136909" cy="3473156"/>
          </a:xfrm>
        </p:spPr>
        <p:txBody>
          <a:bodyPr>
            <a:noAutofit/>
          </a:bodyPr>
          <a:lstStyle/>
          <a:p>
            <a:pPr marL="0" indent="0" algn="just">
              <a:lnSpc>
                <a:spcPct val="150000"/>
              </a:lnSpc>
              <a:spcBef>
                <a:spcPts val="0"/>
              </a:spcBef>
              <a:buNone/>
            </a:pPr>
            <a:r>
              <a:rPr lang="en-US" sz="2200" b="1" dirty="0">
                <a:latin typeface="Gadugi" panose="020B0502040204020203" pitchFamily="34" charset="0"/>
                <a:ea typeface="Gadugi" panose="020B0502040204020203" pitchFamily="34" charset="0"/>
                <a:cs typeface="Arial" panose="020B0604020202020204" pitchFamily="34" charset="0"/>
              </a:rPr>
              <a:t>[</a:t>
            </a:r>
            <a:r>
              <a:rPr lang="en-US" sz="2200" b="1" dirty="0">
                <a:latin typeface="Gadugi" panose="020B0502040204020203" pitchFamily="34" charset="0"/>
                <a:ea typeface="Gadugi" panose="020B0502040204020203" pitchFamily="34" charset="0"/>
              </a:rPr>
              <a:t>Wood is the perfect example of an environmentally sustainable product; it is biodegradable and renewable, and carries the lowest carbon footprint of any comparable building material...</a:t>
            </a:r>
            <a:r>
              <a:rPr lang="en-US" sz="2200" b="1" dirty="0">
                <a:latin typeface="Gadugi" panose="020B0502040204020203" pitchFamily="34" charset="0"/>
                <a:ea typeface="Gadugi" panose="020B0502040204020203" pitchFamily="34" charset="0"/>
                <a:cs typeface="Arial" panose="020B0604020202020204" pitchFamily="34" charset="0"/>
              </a:rPr>
              <a:t>]</a:t>
            </a:r>
            <a:endParaRPr lang="en-US" sz="2200" b="1" dirty="0">
              <a:latin typeface="Gadugi" panose="020B0502040204020203" pitchFamily="34" charset="0"/>
              <a:ea typeface="Gadugi" panose="020B0502040204020203" pitchFamily="34" charset="0"/>
            </a:endParaRPr>
          </a:p>
        </p:txBody>
      </p:sp>
      <p:sp>
        <p:nvSpPr>
          <p:cNvPr id="5" name="CuadroTexto 4">
            <a:extLst>
              <a:ext uri="{FF2B5EF4-FFF2-40B4-BE49-F238E27FC236}">
                <a16:creationId xmlns:a16="http://schemas.microsoft.com/office/drawing/2014/main" id="{38E3AE3B-6014-4B28-B408-A7BC8329BF9C}"/>
              </a:ext>
            </a:extLst>
          </p:cNvPr>
          <p:cNvSpPr txBox="1"/>
          <p:nvPr/>
        </p:nvSpPr>
        <p:spPr>
          <a:xfrm>
            <a:off x="5651393" y="1988840"/>
            <a:ext cx="1631928" cy="707630"/>
          </a:xfrm>
          <a:prstGeom prst="rect">
            <a:avLst/>
          </a:prstGeom>
          <a:noFill/>
        </p:spPr>
        <p:txBody>
          <a:bodyPr wrap="square" rtlCol="0">
            <a:spAutoFit/>
          </a:bodyPr>
          <a:lstStyle/>
          <a:p>
            <a:pPr algn="ctr" defTabSz="914126">
              <a:defRPr/>
            </a:pPr>
            <a:r>
              <a:rPr lang="es-ES" sz="1999" b="1" dirty="0">
                <a:solidFill>
                  <a:srgbClr val="00B050"/>
                </a:solidFill>
                <a:latin typeface="Gadugi" panose="020B0502040204020203" pitchFamily="34" charset="0"/>
                <a:ea typeface="Gadugi" panose="020B0502040204020203" pitchFamily="34" charset="0"/>
              </a:rPr>
              <a:t>IN ADDITION, </a:t>
            </a:r>
            <a:endParaRPr lang="es-AR" sz="1999" b="1" dirty="0">
              <a:solidFill>
                <a:srgbClr val="00B050"/>
              </a:solidFill>
              <a:latin typeface="Gadugi" panose="020B0502040204020203" pitchFamily="34" charset="0"/>
              <a:ea typeface="Gadugi" panose="020B0502040204020203" pitchFamily="34" charset="0"/>
            </a:endParaRPr>
          </a:p>
        </p:txBody>
      </p:sp>
      <p:sp>
        <p:nvSpPr>
          <p:cNvPr id="6" name="Marcador de contenido 2">
            <a:extLst>
              <a:ext uri="{FF2B5EF4-FFF2-40B4-BE49-F238E27FC236}">
                <a16:creationId xmlns:a16="http://schemas.microsoft.com/office/drawing/2014/main" id="{C7843A82-6A33-4EC1-85D1-A43FD15869D2}"/>
              </a:ext>
            </a:extLst>
          </p:cNvPr>
          <p:cNvSpPr txBox="1">
            <a:spLocks/>
          </p:cNvSpPr>
          <p:nvPr/>
        </p:nvSpPr>
        <p:spPr>
          <a:xfrm>
            <a:off x="7333696" y="1833566"/>
            <a:ext cx="4629708" cy="2171498"/>
          </a:xfrm>
          <a:prstGeom prst="rect">
            <a:avLst/>
          </a:prstGeom>
        </p:spPr>
        <p:txBody>
          <a:bodyPr vert="horz" lIns="91416" tIns="45708" rIns="91416" bIns="45708"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spcBef>
                <a:spcPts val="0"/>
              </a:spcBef>
              <a:buNone/>
            </a:pPr>
            <a:r>
              <a:rPr lang="en-US" sz="2200" b="1" dirty="0">
                <a:solidFill>
                  <a:prstClr val="black"/>
                </a:solidFill>
                <a:latin typeface="Gadugi" panose="020B0502040204020203" pitchFamily="34" charset="0"/>
                <a:ea typeface="Gadugi" panose="020B0502040204020203" pitchFamily="34" charset="0"/>
                <a:cs typeface="Arial" panose="020B0604020202020204" pitchFamily="34" charset="0"/>
              </a:rPr>
              <a:t>[no high-energy fossil fuels are required to produce wood, unlike other common building materials such as brick, steel or plastic.</a:t>
            </a:r>
            <a:r>
              <a:rPr lang="en-US" sz="2200" b="1" dirty="0">
                <a:latin typeface="Gadugi" panose="020B0502040204020203" pitchFamily="34" charset="0"/>
                <a:ea typeface="Gadugi" panose="020B0502040204020203" pitchFamily="34" charset="0"/>
                <a:cs typeface="Arial" panose="020B0604020202020204" pitchFamily="34" charset="0"/>
              </a:rPr>
              <a:t>]</a:t>
            </a:r>
            <a:endParaRPr lang="en-US" sz="2200" b="1" dirty="0">
              <a:solidFill>
                <a:prstClr val="black"/>
              </a:solidFill>
              <a:latin typeface="Gadugi" panose="020B0502040204020203" pitchFamily="34" charset="0"/>
              <a:ea typeface="Gadugi" panose="020B0502040204020203" pitchFamily="34" charset="0"/>
            </a:endParaRPr>
          </a:p>
        </p:txBody>
      </p:sp>
      <p:sp>
        <p:nvSpPr>
          <p:cNvPr id="7" name="Cerrar llave 6">
            <a:extLst>
              <a:ext uri="{FF2B5EF4-FFF2-40B4-BE49-F238E27FC236}">
                <a16:creationId xmlns:a16="http://schemas.microsoft.com/office/drawing/2014/main" id="{FE5C86DF-7F32-4211-8681-2E28FFB22720}"/>
              </a:ext>
            </a:extLst>
          </p:cNvPr>
          <p:cNvSpPr/>
          <p:nvPr/>
        </p:nvSpPr>
        <p:spPr>
          <a:xfrm rot="16200000">
            <a:off x="2910614" y="-876033"/>
            <a:ext cx="271259" cy="5136910"/>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defTabSz="914126">
              <a:defRPr/>
            </a:pPr>
            <a:endParaRPr lang="es-AR" sz="1799">
              <a:solidFill>
                <a:prstClr val="black"/>
              </a:solidFill>
              <a:latin typeface="Calibri" panose="020F0502020204030204"/>
            </a:endParaRPr>
          </a:p>
        </p:txBody>
      </p:sp>
      <p:sp>
        <p:nvSpPr>
          <p:cNvPr id="9" name="Cerrar llave 8">
            <a:extLst>
              <a:ext uri="{FF2B5EF4-FFF2-40B4-BE49-F238E27FC236}">
                <a16:creationId xmlns:a16="http://schemas.microsoft.com/office/drawing/2014/main" id="{BCBB5DA8-E336-4065-94F8-22F6FF6839FA}"/>
              </a:ext>
            </a:extLst>
          </p:cNvPr>
          <p:cNvSpPr/>
          <p:nvPr/>
        </p:nvSpPr>
        <p:spPr>
          <a:xfrm rot="16200000">
            <a:off x="9472843" y="-544950"/>
            <a:ext cx="271259" cy="4549552"/>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defTabSz="914126">
              <a:defRPr/>
            </a:pPr>
            <a:endParaRPr lang="es-AR" sz="1799">
              <a:solidFill>
                <a:prstClr val="black"/>
              </a:solidFill>
              <a:latin typeface="Calibri" panose="020F0502020204030204"/>
            </a:endParaRPr>
          </a:p>
        </p:txBody>
      </p:sp>
      <p:sp>
        <p:nvSpPr>
          <p:cNvPr id="8" name="CuadroTexto 7">
            <a:extLst>
              <a:ext uri="{FF2B5EF4-FFF2-40B4-BE49-F238E27FC236}">
                <a16:creationId xmlns:a16="http://schemas.microsoft.com/office/drawing/2014/main" id="{1D4CEC7C-F342-4337-A854-8E72F7417237}"/>
              </a:ext>
            </a:extLst>
          </p:cNvPr>
          <p:cNvSpPr txBox="1"/>
          <p:nvPr/>
        </p:nvSpPr>
        <p:spPr>
          <a:xfrm>
            <a:off x="2700774" y="1011438"/>
            <a:ext cx="690936" cy="307697"/>
          </a:xfrm>
          <a:prstGeom prst="rect">
            <a:avLst/>
          </a:prstGeom>
          <a:noFill/>
        </p:spPr>
        <p:txBody>
          <a:bodyPr wrap="square" rtlCol="0">
            <a:spAutoFit/>
          </a:bodyPr>
          <a:lstStyle/>
          <a:p>
            <a:pPr algn="ctr" defTabSz="914126">
              <a:defRPr/>
            </a:pPr>
            <a:r>
              <a:rPr lang="es-ES" sz="1400" b="1" dirty="0">
                <a:solidFill>
                  <a:srgbClr val="FF6699"/>
                </a:solidFill>
                <a:latin typeface="Gadugi" panose="020B0502040204020203" pitchFamily="34" charset="0"/>
                <a:ea typeface="Gadugi" panose="020B0502040204020203" pitchFamily="34" charset="0"/>
              </a:rPr>
              <a:t>Idea 1</a:t>
            </a:r>
            <a:endParaRPr lang="es-AR" sz="1400" b="1" dirty="0">
              <a:solidFill>
                <a:srgbClr val="FF6699"/>
              </a:solidFill>
              <a:latin typeface="Gadugi" panose="020B0502040204020203" pitchFamily="34" charset="0"/>
              <a:ea typeface="Gadugi" panose="020B0502040204020203" pitchFamily="34" charset="0"/>
            </a:endParaRPr>
          </a:p>
        </p:txBody>
      </p:sp>
      <p:sp>
        <p:nvSpPr>
          <p:cNvPr id="11" name="CuadroTexto 10">
            <a:extLst>
              <a:ext uri="{FF2B5EF4-FFF2-40B4-BE49-F238E27FC236}">
                <a16:creationId xmlns:a16="http://schemas.microsoft.com/office/drawing/2014/main" id="{0C5C489C-8F0F-492D-948D-96388163F562}"/>
              </a:ext>
            </a:extLst>
          </p:cNvPr>
          <p:cNvSpPr txBox="1"/>
          <p:nvPr/>
        </p:nvSpPr>
        <p:spPr>
          <a:xfrm>
            <a:off x="9263004" y="1165286"/>
            <a:ext cx="690936" cy="307697"/>
          </a:xfrm>
          <a:prstGeom prst="rect">
            <a:avLst/>
          </a:prstGeom>
          <a:noFill/>
        </p:spPr>
        <p:txBody>
          <a:bodyPr wrap="square" rtlCol="0">
            <a:spAutoFit/>
          </a:bodyPr>
          <a:lstStyle/>
          <a:p>
            <a:pPr algn="ctr" defTabSz="914126">
              <a:defRPr/>
            </a:pPr>
            <a:r>
              <a:rPr lang="es-ES" sz="1400" b="1" dirty="0">
                <a:solidFill>
                  <a:srgbClr val="FF6699"/>
                </a:solidFill>
                <a:latin typeface="Gadugi" panose="020B0502040204020203" pitchFamily="34" charset="0"/>
                <a:ea typeface="Gadugi" panose="020B0502040204020203" pitchFamily="34" charset="0"/>
              </a:rPr>
              <a:t>Idea 2</a:t>
            </a:r>
            <a:endParaRPr lang="es-AR" sz="1400" b="1" dirty="0">
              <a:solidFill>
                <a:srgbClr val="FF6699"/>
              </a:solidFill>
              <a:latin typeface="Gadugi" panose="020B0502040204020203" pitchFamily="34" charset="0"/>
              <a:ea typeface="Gadugi" panose="020B0502040204020203" pitchFamily="34" charset="0"/>
            </a:endParaRPr>
          </a:p>
        </p:txBody>
      </p:sp>
      <p:pic>
        <p:nvPicPr>
          <p:cNvPr id="2" name="Imagen 1">
            <a:extLst>
              <a:ext uri="{FF2B5EF4-FFF2-40B4-BE49-F238E27FC236}">
                <a16:creationId xmlns:a16="http://schemas.microsoft.com/office/drawing/2014/main" id="{462A606F-1E6E-4724-9867-F45B3DC82541}"/>
              </a:ext>
            </a:extLst>
          </p:cNvPr>
          <p:cNvPicPr>
            <a:picLocks noChangeAspect="1"/>
          </p:cNvPicPr>
          <p:nvPr/>
        </p:nvPicPr>
        <p:blipFill>
          <a:blip r:embed="rId2"/>
          <a:stretch>
            <a:fillRect/>
          </a:stretch>
        </p:blipFill>
        <p:spPr>
          <a:xfrm>
            <a:off x="5958972" y="2780928"/>
            <a:ext cx="1042506" cy="1005927"/>
          </a:xfrm>
          <a:prstGeom prst="rect">
            <a:avLst/>
          </a:prstGeom>
        </p:spPr>
      </p:pic>
    </p:spTree>
    <p:extLst>
      <p:ext uri="{BB962C8B-B14F-4D97-AF65-F5344CB8AC3E}">
        <p14:creationId xmlns:p14="http://schemas.microsoft.com/office/powerpoint/2010/main" val="1639012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100"/>
                                        <p:tgtEl>
                                          <p:spTgt spid="2"/>
                                        </p:tgtEl>
                                      </p:cBhvr>
                                    </p:animEffect>
                                    <p:anim calcmode="lin" valueType="num">
                                      <p:cBhvr>
                                        <p:cTn id="20" dur="1100" fill="hold"/>
                                        <p:tgtEl>
                                          <p:spTgt spid="2"/>
                                        </p:tgtEl>
                                        <p:attrNameLst>
                                          <p:attrName>ppt_x</p:attrName>
                                        </p:attrNameLst>
                                      </p:cBhvr>
                                      <p:tavLst>
                                        <p:tav tm="0">
                                          <p:val>
                                            <p:strVal val="#ppt_x"/>
                                          </p:val>
                                        </p:tav>
                                        <p:tav tm="100000">
                                          <p:val>
                                            <p:strVal val="#ppt_x"/>
                                          </p:val>
                                        </p:tav>
                                      </p:tavLst>
                                    </p:anim>
                                    <p:anim calcmode="lin" valueType="num">
                                      <p:cBhvr>
                                        <p:cTn id="21" dur="11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6">
                                            <p:txEl>
                                              <p:pRg st="0" end="0"/>
                                            </p:txEl>
                                          </p:spTgt>
                                        </p:tgtEl>
                                        <p:attrNameLst>
                                          <p:attrName>style.visibility</p:attrName>
                                        </p:attrNameLst>
                                      </p:cBhvr>
                                      <p:to>
                                        <p:strVal val="visible"/>
                                      </p:to>
                                    </p:set>
                                    <p:animEffect transition="in" filter="fade">
                                      <p:cBhvr>
                                        <p:cTn id="26" dur="1000"/>
                                        <p:tgtEl>
                                          <p:spTgt spid="6">
                                            <p:txEl>
                                              <p:pRg st="0" end="0"/>
                                            </p:txEl>
                                          </p:spTgt>
                                        </p:tgtEl>
                                      </p:cBhvr>
                                    </p:animEffect>
                                    <p:anim calcmode="lin" valueType="num">
                                      <p:cBhvr>
                                        <p:cTn id="27"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8"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6185A61-2FCE-4540-8A7A-B367879C589D}"/>
              </a:ext>
            </a:extLst>
          </p:cNvPr>
          <p:cNvSpPr>
            <a:spLocks noGrp="1"/>
          </p:cNvSpPr>
          <p:nvPr>
            <p:ph idx="1"/>
          </p:nvPr>
        </p:nvSpPr>
        <p:spPr>
          <a:xfrm>
            <a:off x="477790" y="1828052"/>
            <a:ext cx="5136909" cy="3473156"/>
          </a:xfrm>
        </p:spPr>
        <p:txBody>
          <a:bodyPr>
            <a:noAutofit/>
          </a:bodyPr>
          <a:lstStyle/>
          <a:p>
            <a:pPr marL="0" indent="0" algn="just">
              <a:lnSpc>
                <a:spcPct val="150000"/>
              </a:lnSpc>
              <a:spcBef>
                <a:spcPts val="0"/>
              </a:spcBef>
              <a:buNone/>
            </a:pPr>
            <a:r>
              <a:rPr lang="en-US" sz="2200" b="1" dirty="0">
                <a:latin typeface="Gadugi" panose="020B0502040204020203" pitchFamily="34" charset="0"/>
                <a:ea typeface="Gadugi" panose="020B0502040204020203" pitchFamily="34" charset="0"/>
                <a:cs typeface="Arial" panose="020B0604020202020204" pitchFamily="34" charset="0"/>
              </a:rPr>
              <a:t>[</a:t>
            </a:r>
            <a:r>
              <a:rPr lang="es-ES" sz="2200" b="1" dirty="0">
                <a:latin typeface="Gadugi" panose="020B0502040204020203" pitchFamily="34" charset="0"/>
                <a:ea typeface="Gadugi" panose="020B0502040204020203" pitchFamily="34" charset="0"/>
              </a:rPr>
              <a:t>La madera es el ejemplo perfecto de un producto sustentable; es biodegradable y renovable, y tiene la huella de carbono más baja que cualquier otro material de construcción.</a:t>
            </a:r>
            <a:r>
              <a:rPr lang="en-US" sz="2200" b="1" dirty="0">
                <a:latin typeface="Gadugi" panose="020B0502040204020203" pitchFamily="34" charset="0"/>
                <a:ea typeface="Gadugi" panose="020B0502040204020203" pitchFamily="34" charset="0"/>
                <a:cs typeface="Arial" panose="020B0604020202020204" pitchFamily="34" charset="0"/>
              </a:rPr>
              <a:t>]</a:t>
            </a:r>
            <a:endParaRPr lang="en-US" sz="2200" b="1" dirty="0">
              <a:latin typeface="Gadugi" panose="020B0502040204020203" pitchFamily="34" charset="0"/>
              <a:ea typeface="Gadugi" panose="020B0502040204020203" pitchFamily="34" charset="0"/>
            </a:endParaRPr>
          </a:p>
        </p:txBody>
      </p:sp>
      <p:sp>
        <p:nvSpPr>
          <p:cNvPr id="5" name="CuadroTexto 4">
            <a:extLst>
              <a:ext uri="{FF2B5EF4-FFF2-40B4-BE49-F238E27FC236}">
                <a16:creationId xmlns:a16="http://schemas.microsoft.com/office/drawing/2014/main" id="{38E3AE3B-6014-4B28-B408-A7BC8329BF9C}"/>
              </a:ext>
            </a:extLst>
          </p:cNvPr>
          <p:cNvSpPr txBox="1"/>
          <p:nvPr/>
        </p:nvSpPr>
        <p:spPr>
          <a:xfrm>
            <a:off x="5651393" y="1988840"/>
            <a:ext cx="1631928" cy="399981"/>
          </a:xfrm>
          <a:prstGeom prst="rect">
            <a:avLst/>
          </a:prstGeom>
          <a:noFill/>
        </p:spPr>
        <p:txBody>
          <a:bodyPr wrap="square" rtlCol="0">
            <a:spAutoFit/>
          </a:bodyPr>
          <a:lstStyle/>
          <a:p>
            <a:pPr algn="ctr" defTabSz="914126">
              <a:defRPr/>
            </a:pPr>
            <a:r>
              <a:rPr lang="es-ES" sz="1999" b="1" dirty="0">
                <a:solidFill>
                  <a:srgbClr val="00B050"/>
                </a:solidFill>
                <a:latin typeface="Gadugi" panose="020B0502040204020203" pitchFamily="34" charset="0"/>
                <a:ea typeface="Gadugi" panose="020B0502040204020203" pitchFamily="34" charset="0"/>
              </a:rPr>
              <a:t>ADEMÁS, </a:t>
            </a:r>
            <a:endParaRPr lang="es-AR" sz="1999" b="1" dirty="0">
              <a:solidFill>
                <a:srgbClr val="00B050"/>
              </a:solidFill>
              <a:latin typeface="Gadugi" panose="020B0502040204020203" pitchFamily="34" charset="0"/>
              <a:ea typeface="Gadugi" panose="020B0502040204020203" pitchFamily="34" charset="0"/>
            </a:endParaRPr>
          </a:p>
        </p:txBody>
      </p:sp>
      <p:sp>
        <p:nvSpPr>
          <p:cNvPr id="6" name="Marcador de contenido 2">
            <a:extLst>
              <a:ext uri="{FF2B5EF4-FFF2-40B4-BE49-F238E27FC236}">
                <a16:creationId xmlns:a16="http://schemas.microsoft.com/office/drawing/2014/main" id="{C7843A82-6A33-4EC1-85D1-A43FD15869D2}"/>
              </a:ext>
            </a:extLst>
          </p:cNvPr>
          <p:cNvSpPr txBox="1">
            <a:spLocks/>
          </p:cNvSpPr>
          <p:nvPr/>
        </p:nvSpPr>
        <p:spPr>
          <a:xfrm>
            <a:off x="7333696" y="1833566"/>
            <a:ext cx="4629708" cy="3251618"/>
          </a:xfrm>
          <a:prstGeom prst="rect">
            <a:avLst/>
          </a:prstGeom>
        </p:spPr>
        <p:txBody>
          <a:bodyPr vert="horz" lIns="91416" tIns="45708" rIns="91416" bIns="45708"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spcBef>
                <a:spcPts val="0"/>
              </a:spcBef>
              <a:buNone/>
            </a:pPr>
            <a:r>
              <a:rPr lang="en-US" sz="2200" b="1" dirty="0">
                <a:solidFill>
                  <a:prstClr val="black"/>
                </a:solidFill>
                <a:latin typeface="Gadugi" panose="020B0502040204020203" pitchFamily="34" charset="0"/>
                <a:ea typeface="Gadugi" panose="020B0502040204020203" pitchFamily="34" charset="0"/>
                <a:cs typeface="Arial" panose="020B0604020202020204" pitchFamily="34" charset="0"/>
              </a:rPr>
              <a:t>[</a:t>
            </a:r>
            <a:r>
              <a:rPr lang="es-ES" sz="2200" b="1" dirty="0">
                <a:solidFill>
                  <a:prstClr val="black"/>
                </a:solidFill>
                <a:latin typeface="Gadugi" panose="020B0502040204020203" pitchFamily="34" charset="0"/>
                <a:ea typeface="Gadugi" panose="020B0502040204020203" pitchFamily="34" charset="0"/>
                <a:cs typeface="Arial" panose="020B0604020202020204" pitchFamily="34" charset="0"/>
              </a:rPr>
              <a:t>no se necesitan combustibles fósiles de valor energético elevado para producir madera, a diferencia de otros materiales comunes de construcción como el ladrillo, el acero o el plástico].</a:t>
            </a:r>
            <a:endParaRPr lang="en-US" sz="2200" b="1" dirty="0">
              <a:solidFill>
                <a:prstClr val="black"/>
              </a:solidFill>
              <a:latin typeface="Gadugi" panose="020B0502040204020203" pitchFamily="34" charset="0"/>
              <a:ea typeface="Gadugi" panose="020B0502040204020203" pitchFamily="34" charset="0"/>
            </a:endParaRPr>
          </a:p>
        </p:txBody>
      </p:sp>
      <p:sp>
        <p:nvSpPr>
          <p:cNvPr id="7" name="Cerrar llave 6">
            <a:extLst>
              <a:ext uri="{FF2B5EF4-FFF2-40B4-BE49-F238E27FC236}">
                <a16:creationId xmlns:a16="http://schemas.microsoft.com/office/drawing/2014/main" id="{FE5C86DF-7F32-4211-8681-2E28FFB22720}"/>
              </a:ext>
            </a:extLst>
          </p:cNvPr>
          <p:cNvSpPr/>
          <p:nvPr/>
        </p:nvSpPr>
        <p:spPr>
          <a:xfrm rot="16200000">
            <a:off x="2910614" y="-876033"/>
            <a:ext cx="271259" cy="5136910"/>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defTabSz="914126">
              <a:defRPr/>
            </a:pPr>
            <a:endParaRPr lang="es-AR" sz="1799">
              <a:solidFill>
                <a:prstClr val="black"/>
              </a:solidFill>
              <a:latin typeface="Calibri" panose="020F0502020204030204"/>
            </a:endParaRPr>
          </a:p>
        </p:txBody>
      </p:sp>
      <p:sp>
        <p:nvSpPr>
          <p:cNvPr id="9" name="Cerrar llave 8">
            <a:extLst>
              <a:ext uri="{FF2B5EF4-FFF2-40B4-BE49-F238E27FC236}">
                <a16:creationId xmlns:a16="http://schemas.microsoft.com/office/drawing/2014/main" id="{BCBB5DA8-E336-4065-94F8-22F6FF6839FA}"/>
              </a:ext>
            </a:extLst>
          </p:cNvPr>
          <p:cNvSpPr/>
          <p:nvPr/>
        </p:nvSpPr>
        <p:spPr>
          <a:xfrm rot="16200000">
            <a:off x="9472843" y="-544950"/>
            <a:ext cx="271259" cy="4549552"/>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defTabSz="914126">
              <a:defRPr/>
            </a:pPr>
            <a:endParaRPr lang="es-AR" sz="1799">
              <a:solidFill>
                <a:prstClr val="black"/>
              </a:solidFill>
              <a:latin typeface="Calibri" panose="020F0502020204030204"/>
            </a:endParaRPr>
          </a:p>
        </p:txBody>
      </p:sp>
      <p:sp>
        <p:nvSpPr>
          <p:cNvPr id="8" name="CuadroTexto 7">
            <a:extLst>
              <a:ext uri="{FF2B5EF4-FFF2-40B4-BE49-F238E27FC236}">
                <a16:creationId xmlns:a16="http://schemas.microsoft.com/office/drawing/2014/main" id="{1D4CEC7C-F342-4337-A854-8E72F7417237}"/>
              </a:ext>
            </a:extLst>
          </p:cNvPr>
          <p:cNvSpPr txBox="1"/>
          <p:nvPr/>
        </p:nvSpPr>
        <p:spPr>
          <a:xfrm>
            <a:off x="2700774" y="1011438"/>
            <a:ext cx="690936" cy="307697"/>
          </a:xfrm>
          <a:prstGeom prst="rect">
            <a:avLst/>
          </a:prstGeom>
          <a:noFill/>
        </p:spPr>
        <p:txBody>
          <a:bodyPr wrap="square" rtlCol="0">
            <a:spAutoFit/>
          </a:bodyPr>
          <a:lstStyle/>
          <a:p>
            <a:pPr algn="ctr" defTabSz="914126">
              <a:defRPr/>
            </a:pPr>
            <a:r>
              <a:rPr lang="es-ES" sz="1400" b="1" dirty="0">
                <a:solidFill>
                  <a:srgbClr val="FF6699"/>
                </a:solidFill>
                <a:latin typeface="Gadugi" panose="020B0502040204020203" pitchFamily="34" charset="0"/>
                <a:ea typeface="Gadugi" panose="020B0502040204020203" pitchFamily="34" charset="0"/>
              </a:rPr>
              <a:t>Idea 1</a:t>
            </a:r>
            <a:endParaRPr lang="es-AR" sz="1400" b="1" dirty="0">
              <a:solidFill>
                <a:srgbClr val="FF6699"/>
              </a:solidFill>
              <a:latin typeface="Gadugi" panose="020B0502040204020203" pitchFamily="34" charset="0"/>
              <a:ea typeface="Gadugi" panose="020B0502040204020203" pitchFamily="34" charset="0"/>
            </a:endParaRPr>
          </a:p>
        </p:txBody>
      </p:sp>
      <p:sp>
        <p:nvSpPr>
          <p:cNvPr id="11" name="CuadroTexto 10">
            <a:extLst>
              <a:ext uri="{FF2B5EF4-FFF2-40B4-BE49-F238E27FC236}">
                <a16:creationId xmlns:a16="http://schemas.microsoft.com/office/drawing/2014/main" id="{0C5C489C-8F0F-492D-948D-96388163F562}"/>
              </a:ext>
            </a:extLst>
          </p:cNvPr>
          <p:cNvSpPr txBox="1"/>
          <p:nvPr/>
        </p:nvSpPr>
        <p:spPr>
          <a:xfrm>
            <a:off x="9263004" y="1165286"/>
            <a:ext cx="690936" cy="307697"/>
          </a:xfrm>
          <a:prstGeom prst="rect">
            <a:avLst/>
          </a:prstGeom>
          <a:noFill/>
        </p:spPr>
        <p:txBody>
          <a:bodyPr wrap="square" rtlCol="0">
            <a:spAutoFit/>
          </a:bodyPr>
          <a:lstStyle/>
          <a:p>
            <a:pPr algn="ctr" defTabSz="914126">
              <a:defRPr/>
            </a:pPr>
            <a:r>
              <a:rPr lang="es-ES" sz="1400" b="1" dirty="0">
                <a:solidFill>
                  <a:srgbClr val="FF6699"/>
                </a:solidFill>
                <a:latin typeface="Gadugi" panose="020B0502040204020203" pitchFamily="34" charset="0"/>
                <a:ea typeface="Gadugi" panose="020B0502040204020203" pitchFamily="34" charset="0"/>
              </a:rPr>
              <a:t>Idea 2</a:t>
            </a:r>
            <a:endParaRPr lang="es-AR" sz="1400" b="1" dirty="0">
              <a:solidFill>
                <a:srgbClr val="FF6699"/>
              </a:solidFill>
              <a:latin typeface="Gadugi" panose="020B0502040204020203" pitchFamily="34" charset="0"/>
              <a:ea typeface="Gadugi" panose="020B0502040204020203" pitchFamily="34" charset="0"/>
            </a:endParaRPr>
          </a:p>
        </p:txBody>
      </p:sp>
      <p:pic>
        <p:nvPicPr>
          <p:cNvPr id="2" name="Imagen 1">
            <a:extLst>
              <a:ext uri="{FF2B5EF4-FFF2-40B4-BE49-F238E27FC236}">
                <a16:creationId xmlns:a16="http://schemas.microsoft.com/office/drawing/2014/main" id="{462A606F-1E6E-4724-9867-F45B3DC82541}"/>
              </a:ext>
            </a:extLst>
          </p:cNvPr>
          <p:cNvPicPr>
            <a:picLocks noChangeAspect="1"/>
          </p:cNvPicPr>
          <p:nvPr/>
        </p:nvPicPr>
        <p:blipFill>
          <a:blip r:embed="rId2"/>
          <a:stretch>
            <a:fillRect/>
          </a:stretch>
        </p:blipFill>
        <p:spPr>
          <a:xfrm>
            <a:off x="5958972" y="2780928"/>
            <a:ext cx="1042506" cy="1005927"/>
          </a:xfrm>
          <a:prstGeom prst="rect">
            <a:avLst/>
          </a:prstGeom>
        </p:spPr>
      </p:pic>
    </p:spTree>
    <p:extLst>
      <p:ext uri="{BB962C8B-B14F-4D97-AF65-F5344CB8AC3E}">
        <p14:creationId xmlns:p14="http://schemas.microsoft.com/office/powerpoint/2010/main" val="2175796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100"/>
                                        <p:tgtEl>
                                          <p:spTgt spid="2"/>
                                        </p:tgtEl>
                                      </p:cBhvr>
                                    </p:animEffect>
                                    <p:anim calcmode="lin" valueType="num">
                                      <p:cBhvr>
                                        <p:cTn id="20" dur="1100" fill="hold"/>
                                        <p:tgtEl>
                                          <p:spTgt spid="2"/>
                                        </p:tgtEl>
                                        <p:attrNameLst>
                                          <p:attrName>ppt_x</p:attrName>
                                        </p:attrNameLst>
                                      </p:cBhvr>
                                      <p:tavLst>
                                        <p:tav tm="0">
                                          <p:val>
                                            <p:strVal val="#ppt_x"/>
                                          </p:val>
                                        </p:tav>
                                        <p:tav tm="100000">
                                          <p:val>
                                            <p:strVal val="#ppt_x"/>
                                          </p:val>
                                        </p:tav>
                                      </p:tavLst>
                                    </p:anim>
                                    <p:anim calcmode="lin" valueType="num">
                                      <p:cBhvr>
                                        <p:cTn id="21" dur="11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6">
                                            <p:txEl>
                                              <p:pRg st="0" end="0"/>
                                            </p:txEl>
                                          </p:spTgt>
                                        </p:tgtEl>
                                        <p:attrNameLst>
                                          <p:attrName>style.visibility</p:attrName>
                                        </p:attrNameLst>
                                      </p:cBhvr>
                                      <p:to>
                                        <p:strVal val="visible"/>
                                      </p:to>
                                    </p:set>
                                    <p:animEffect transition="in" filter="fade">
                                      <p:cBhvr>
                                        <p:cTn id="26" dur="1000"/>
                                        <p:tgtEl>
                                          <p:spTgt spid="6">
                                            <p:txEl>
                                              <p:pRg st="0" end="0"/>
                                            </p:txEl>
                                          </p:spTgt>
                                        </p:tgtEl>
                                      </p:cBhvr>
                                    </p:animEffect>
                                    <p:anim calcmode="lin" valueType="num">
                                      <p:cBhvr>
                                        <p:cTn id="27"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8"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84F3C9C-64FD-4765-9C75-0A5E11690BF5}"/>
              </a:ext>
            </a:extLst>
          </p:cNvPr>
          <p:cNvSpPr>
            <a:spLocks noGrp="1"/>
          </p:cNvSpPr>
          <p:nvPr>
            <p:ph type="title"/>
          </p:nvPr>
        </p:nvSpPr>
        <p:spPr>
          <a:xfrm>
            <a:off x="1118901" y="292100"/>
            <a:ext cx="10080000" cy="787400"/>
          </a:xfrm>
        </p:spPr>
        <p:txBody>
          <a:bodyPr>
            <a:normAutofit/>
          </a:bodyPr>
          <a:lstStyle/>
          <a:p>
            <a:r>
              <a:rPr lang="es-ES" sz="3200" b="1" dirty="0"/>
              <a:t>Algunos sitios web para ampliar la información:</a:t>
            </a:r>
            <a:endParaRPr lang="es-AR" sz="3200" b="1" dirty="0"/>
          </a:p>
        </p:txBody>
      </p:sp>
      <p:sp>
        <p:nvSpPr>
          <p:cNvPr id="3" name="Marcador de contenido 2">
            <a:extLst>
              <a:ext uri="{FF2B5EF4-FFF2-40B4-BE49-F238E27FC236}">
                <a16:creationId xmlns:a16="http://schemas.microsoft.com/office/drawing/2014/main" id="{951A3465-116A-4A7E-990B-573D48A50BCC}"/>
              </a:ext>
            </a:extLst>
          </p:cNvPr>
          <p:cNvSpPr>
            <a:spLocks noGrp="1"/>
          </p:cNvSpPr>
          <p:nvPr>
            <p:ph idx="1"/>
          </p:nvPr>
        </p:nvSpPr>
        <p:spPr/>
        <p:txBody>
          <a:bodyPr/>
          <a:lstStyle/>
          <a:p>
            <a:r>
              <a:rPr lang="es-AR" dirty="0">
                <a:hlinkClick r:id="rId2"/>
              </a:rPr>
              <a:t>http://www.bbc.co.uk/worldservice/learningenglish/flatmates/episode64/languagepoint.shtml</a:t>
            </a:r>
            <a:endParaRPr lang="es-AR" dirty="0"/>
          </a:p>
          <a:p>
            <a:endParaRPr lang="es-AR" dirty="0"/>
          </a:p>
          <a:p>
            <a:r>
              <a:rPr lang="es-AR" dirty="0">
                <a:hlinkClick r:id="rId3"/>
              </a:rPr>
              <a:t>https://www.espressoenglish.net/linking-words-adding-organizing-and-summarizing/</a:t>
            </a:r>
            <a:endParaRPr lang="es-AR" dirty="0"/>
          </a:p>
          <a:p>
            <a:pPr marL="0" indent="0">
              <a:buNone/>
            </a:pPr>
            <a:endParaRPr lang="es-AR" dirty="0"/>
          </a:p>
        </p:txBody>
      </p:sp>
    </p:spTree>
    <p:extLst>
      <p:ext uri="{BB962C8B-B14F-4D97-AF65-F5344CB8AC3E}">
        <p14:creationId xmlns:p14="http://schemas.microsoft.com/office/powerpoint/2010/main" val="2699595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D9C553E3-675E-4A00-8802-7A2F70B90CDE}"/>
              </a:ext>
            </a:extLst>
          </p:cNvPr>
          <p:cNvSpPr>
            <a:spLocks noGrp="1"/>
          </p:cNvSpPr>
          <p:nvPr>
            <p:ph idx="1"/>
          </p:nvPr>
        </p:nvSpPr>
        <p:spPr/>
        <p:txBody>
          <a:bodyPr>
            <a:normAutofit fontScale="92500" lnSpcReduction="10000"/>
          </a:bodyPr>
          <a:lstStyle/>
          <a:p>
            <a:pPr algn="just"/>
            <a:r>
              <a:rPr lang="es-ES" sz="2599" dirty="0">
                <a:latin typeface="Gadugi" panose="020B0502040204020203" pitchFamily="34" charset="0"/>
                <a:ea typeface="Gadugi" panose="020B0502040204020203" pitchFamily="34" charset="0"/>
              </a:rPr>
              <a:t>Los conectores son utilizados con el fin de relacionar oraciones; señalan la forma en que el escritor quiere que el lector relacione lo que se está por decir con lo que ya se ha dicho. En otras palabras, establecen la conexión entre diversas  secuencias, proporcionan una significación a estas secuencias y estructuran la información que el enunciador pretende comunicar. </a:t>
            </a:r>
          </a:p>
          <a:p>
            <a:pPr algn="just"/>
            <a:r>
              <a:rPr lang="es-ES" sz="2599" dirty="0">
                <a:latin typeface="Gadugi" panose="020B0502040204020203" pitchFamily="34" charset="0"/>
                <a:ea typeface="Gadugi" panose="020B0502040204020203" pitchFamily="34" charset="0"/>
              </a:rPr>
              <a:t>Estos elementos lingüísticos cumplen diferentes funciones en el texto:</a:t>
            </a:r>
          </a:p>
          <a:p>
            <a:pPr marL="0" indent="0" algn="just">
              <a:buNone/>
            </a:pPr>
            <a:r>
              <a:rPr lang="es-ES" sz="2599" dirty="0">
                <a:latin typeface="Gadugi" panose="020B0502040204020203" pitchFamily="34" charset="0"/>
                <a:ea typeface="Gadugi" panose="020B0502040204020203" pitchFamily="34" charset="0"/>
              </a:rPr>
              <a:t>  -guían la compresión;</a:t>
            </a:r>
          </a:p>
          <a:p>
            <a:pPr marL="0" indent="0" algn="just">
              <a:buNone/>
            </a:pPr>
            <a:r>
              <a:rPr lang="es-ES" sz="2599" dirty="0">
                <a:latin typeface="Gadugi" panose="020B0502040204020203" pitchFamily="34" charset="0"/>
                <a:ea typeface="Gadugi" panose="020B0502040204020203" pitchFamily="34" charset="0"/>
              </a:rPr>
              <a:t>  -cohesionan un discurso;</a:t>
            </a:r>
          </a:p>
          <a:p>
            <a:pPr marL="0" indent="0" algn="just">
              <a:buNone/>
            </a:pPr>
            <a:r>
              <a:rPr lang="es-ES" sz="2599" dirty="0">
                <a:latin typeface="Gadugi" panose="020B0502040204020203" pitchFamily="34" charset="0"/>
                <a:ea typeface="Gadugi" panose="020B0502040204020203" pitchFamily="34" charset="0"/>
              </a:rPr>
              <a:t>  -indican la subjetividad oculta del emisor.</a:t>
            </a:r>
          </a:p>
          <a:p>
            <a:endParaRPr lang="es-AR" dirty="0"/>
          </a:p>
        </p:txBody>
      </p:sp>
      <p:sp>
        <p:nvSpPr>
          <p:cNvPr id="2" name="CuadroTexto 1">
            <a:extLst>
              <a:ext uri="{FF2B5EF4-FFF2-40B4-BE49-F238E27FC236}">
                <a16:creationId xmlns:a16="http://schemas.microsoft.com/office/drawing/2014/main" id="{09F2DE61-274A-4195-AA32-442B85067559}"/>
              </a:ext>
            </a:extLst>
          </p:cNvPr>
          <p:cNvSpPr txBox="1"/>
          <p:nvPr/>
        </p:nvSpPr>
        <p:spPr>
          <a:xfrm>
            <a:off x="1133273" y="542459"/>
            <a:ext cx="10157354" cy="560153"/>
          </a:xfrm>
          <a:prstGeom prst="rect">
            <a:avLst/>
          </a:prstGeom>
          <a:noFill/>
        </p:spPr>
        <p:txBody>
          <a:bodyPr wrap="square" rtlCol="0">
            <a:spAutoFit/>
          </a:bodyPr>
          <a:lstStyle/>
          <a:p>
            <a:pPr algn="just">
              <a:lnSpc>
                <a:spcPct val="95000"/>
              </a:lnSpc>
            </a:pPr>
            <a:r>
              <a:rPr lang="es-ES" sz="3200" b="1" dirty="0">
                <a:solidFill>
                  <a:schemeClr val="accent2">
                    <a:lumMod val="50000"/>
                  </a:schemeClr>
                </a:solidFill>
              </a:rPr>
              <a:t>A modo de cierre…</a:t>
            </a:r>
            <a:endParaRPr lang="es-AR" sz="3200" b="1" dirty="0">
              <a:solidFill>
                <a:schemeClr val="accent2">
                  <a:lumMod val="50000"/>
                </a:schemeClr>
              </a:solidFill>
            </a:endParaRPr>
          </a:p>
        </p:txBody>
      </p:sp>
    </p:spTree>
    <p:extLst>
      <p:ext uri="{BB962C8B-B14F-4D97-AF65-F5344CB8AC3E}">
        <p14:creationId xmlns:p14="http://schemas.microsoft.com/office/powerpoint/2010/main" val="3454607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fade">
                                      <p:cBhvr>
                                        <p:cTn id="29" dur="1000"/>
                                        <p:tgtEl>
                                          <p:spTgt spid="3">
                                            <p:txEl>
                                              <p:pRg st="4" end="4"/>
                                            </p:txEl>
                                          </p:spTgt>
                                        </p:tgtEl>
                                      </p:cBhvr>
                                    </p:animEffect>
                                    <p:anim calcmode="lin" valueType="num">
                                      <p:cBhvr>
                                        <p:cTn id="3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Presentación de bienvenida a la escuela">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ffice_26628392_TF03460615" id="{BCA5A855-5700-4520-BD48-E8DD44B876B8}" vid="{84ADDB75-F741-40F8-A12F-F5DAAB1983C3}"/>
    </a:ext>
  </a:extLst>
</a:theme>
</file>

<file path=ppt/theme/theme2.xml><?xml version="1.0" encoding="utf-8"?>
<a:theme xmlns:a="http://schemas.openxmlformats.org/drawingml/2006/main" name="Tema de Offic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TM10001115[[fn=Paquete]]</Template>
  <TotalTime>191</TotalTime>
  <Words>961</Words>
  <Application>Microsoft Office PowerPoint</Application>
  <PresentationFormat>Personalizado</PresentationFormat>
  <Paragraphs>84</Paragraphs>
  <Slides>21</Slides>
  <Notes>3</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21</vt:i4>
      </vt:variant>
    </vt:vector>
  </HeadingPairs>
  <TitlesOfParts>
    <vt:vector size="27" baseType="lpstr">
      <vt:lpstr>Arial</vt:lpstr>
      <vt:lpstr>Calibri</vt:lpstr>
      <vt:lpstr>Century Gothic</vt:lpstr>
      <vt:lpstr>Ebrima</vt:lpstr>
      <vt:lpstr>Gadugi</vt:lpstr>
      <vt:lpstr>Presentación de bienvenida a la escuela</vt:lpstr>
      <vt:lpstr>Conectores que indican “adición”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Algunos sitios web para ampliar la información:</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Conectores que indican “adición”</dc:title>
  <dc:creator>Daniela</dc:creator>
  <cp:lastModifiedBy>Daniela</cp:lastModifiedBy>
  <cp:revision>34</cp:revision>
  <dcterms:created xsi:type="dcterms:W3CDTF">2020-04-25T22:02:24Z</dcterms:created>
  <dcterms:modified xsi:type="dcterms:W3CDTF">2020-04-26T14:11:16Z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74068100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