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4"/>
  </p:sldMasterIdLst>
  <p:notesMasterIdLst>
    <p:notesMasterId r:id="rId17"/>
  </p:notesMasterIdLst>
  <p:handoutMasterIdLst>
    <p:handoutMasterId r:id="rId18"/>
  </p:handoutMasterIdLst>
  <p:sldIdLst>
    <p:sldId id="264" r:id="rId5"/>
    <p:sldId id="276" r:id="rId6"/>
    <p:sldId id="283" r:id="rId7"/>
    <p:sldId id="282" r:id="rId8"/>
    <p:sldId id="268" r:id="rId9"/>
    <p:sldId id="269" r:id="rId10"/>
    <p:sldId id="284" r:id="rId11"/>
    <p:sldId id="285" r:id="rId12"/>
    <p:sldId id="270" r:id="rId13"/>
    <p:sldId id="280" r:id="rId14"/>
    <p:sldId id="286" r:id="rId15"/>
    <p:sldId id="287" r:id="rId16"/>
  </p:sldIdLst>
  <p:sldSz cx="12188825" cy="6858000"/>
  <p:notesSz cx="6858000" cy="9144000"/>
  <p:defaultTextStyle>
    <a:defPPr rtl="0">
      <a:defRPr lang="es-e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9" pos="3839" userDrawn="1">
          <p15:clr>
            <a:srgbClr val="A4A3A4"/>
          </p15:clr>
        </p15:guide>
        <p15:guide id="10"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9012ECD-51FC-41F1-AA8D-1B2483CD663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685" autoAdjust="0"/>
    <p:restoredTop sz="94660"/>
  </p:normalViewPr>
  <p:slideViewPr>
    <p:cSldViewPr showGuides="1">
      <p:cViewPr varScale="1">
        <p:scale>
          <a:sx n="114" d="100"/>
          <a:sy n="114" d="100"/>
        </p:scale>
        <p:origin x="318" y="114"/>
      </p:cViewPr>
      <p:guideLst>
        <p:guide pos="3839"/>
        <p:guide orient="horz" pos="2160"/>
      </p:guideLst>
    </p:cSldViewPr>
  </p:slideViewPr>
  <p:notesTextViewPr>
    <p:cViewPr>
      <p:scale>
        <a:sx n="1" d="1"/>
        <a:sy n="1" d="1"/>
      </p:scale>
      <p:origin x="0" y="0"/>
    </p:cViewPr>
  </p:notesTextViewPr>
  <p:notesViewPr>
    <p:cSldViewPr>
      <p:cViewPr>
        <p:scale>
          <a:sx n="75" d="100"/>
          <a:sy n="75" d="100"/>
        </p:scale>
        <p:origin x="3342" y="79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ción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rtl="0">
              <a:defRPr sz="1200"/>
            </a:lvl1pPr>
          </a:lstStyle>
          <a:p>
            <a:pPr rtl="0"/>
            <a:endParaRPr lang="es-ES" dirty="0">
              <a:solidFill>
                <a:schemeClr val="tx2"/>
              </a:solidFill>
            </a:endParaRPr>
          </a:p>
        </p:txBody>
      </p:sp>
      <p:sp>
        <p:nvSpPr>
          <p:cNvPr id="3" name="Marcador de posición de fecha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l" rtl="0">
              <a:defRPr sz="1200"/>
            </a:lvl1pPr>
          </a:lstStyle>
          <a:p>
            <a:pPr algn="r" rtl="0"/>
            <a:fld id="{5DD6FA3E-F0AA-4174-B4A2-E5A74C55C518}" type="datetime1">
              <a:rPr lang="es-ES" smtClean="0">
                <a:solidFill>
                  <a:schemeClr val="tx2"/>
                </a:solidFill>
              </a:rPr>
              <a:pPr algn="r" rtl="0"/>
              <a:t>25/02/2022</a:t>
            </a:fld>
            <a:endParaRPr lang="es-ES" dirty="0">
              <a:solidFill>
                <a:schemeClr val="tx2"/>
              </a:solidFill>
            </a:endParaRPr>
          </a:p>
        </p:txBody>
      </p:sp>
      <p:sp>
        <p:nvSpPr>
          <p:cNvPr id="4" name="Marcador de posición de pie de página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rtl="0">
              <a:defRPr sz="1200"/>
            </a:lvl1pPr>
          </a:lstStyle>
          <a:p>
            <a:pPr rtl="0"/>
            <a:endParaRPr lang="es-ES" dirty="0">
              <a:solidFill>
                <a:schemeClr val="tx2"/>
              </a:solidFill>
            </a:endParaRPr>
          </a:p>
        </p:txBody>
      </p:sp>
      <p:sp>
        <p:nvSpPr>
          <p:cNvPr id="5" name="Marcador de posición de número de diapositiva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l" rtl="0">
              <a:defRPr sz="1200"/>
            </a:lvl1pPr>
          </a:lstStyle>
          <a:p>
            <a:pPr algn="r" rtl="0"/>
            <a:fld id="{CFD77566-CD65-4859-9FA1-43956DC85B8C}" type="slidenum">
              <a:rPr lang="es-ES">
                <a:solidFill>
                  <a:schemeClr val="tx2"/>
                </a:solidFill>
              </a:rPr>
              <a:pPr algn="r" rtl="0"/>
              <a:t>‹Nº›</a:t>
            </a:fld>
            <a:endParaRPr lang="es-ES"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ción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rtl="0">
              <a:defRPr sz="1200">
                <a:solidFill>
                  <a:schemeClr val="tx2"/>
                </a:solidFill>
              </a:defRPr>
            </a:lvl1pPr>
          </a:lstStyle>
          <a:p>
            <a:pPr rtl="0"/>
            <a:endParaRPr lang="es-ES" noProof="0" dirty="0"/>
          </a:p>
        </p:txBody>
      </p:sp>
      <p:sp>
        <p:nvSpPr>
          <p:cNvPr id="3" name="Marcador de posición de fecha 2"/>
          <p:cNvSpPr>
            <a:spLocks noGrp="1"/>
          </p:cNvSpPr>
          <p:nvPr>
            <p:ph type="dt" idx="1"/>
          </p:nvPr>
        </p:nvSpPr>
        <p:spPr>
          <a:xfrm>
            <a:off x="3884613" y="0"/>
            <a:ext cx="2971800" cy="457200"/>
          </a:xfrm>
          <a:prstGeom prst="rect">
            <a:avLst/>
          </a:prstGeom>
        </p:spPr>
        <p:txBody>
          <a:bodyPr vert="horz" lIns="91440" tIns="45720" rIns="91440" bIns="45720" rtlCol="0"/>
          <a:lstStyle>
            <a:lvl1pPr algn="r" rtl="0">
              <a:defRPr sz="1200">
                <a:solidFill>
                  <a:schemeClr val="tx2"/>
                </a:solidFill>
              </a:defRPr>
            </a:lvl1pPr>
          </a:lstStyle>
          <a:p>
            <a:fld id="{E142CE8E-1509-4367-B318-56C7A1E910B6}" type="datetime1">
              <a:rPr lang="es-ES" smtClean="0"/>
              <a:pPr/>
              <a:t>25/02/2022</a:t>
            </a:fld>
            <a:endParaRPr lang="es-ES" dirty="0"/>
          </a:p>
        </p:txBody>
      </p:sp>
      <p:sp>
        <p:nvSpPr>
          <p:cNvPr id="4" name="Marcador de posición de imagen de diapositiva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rtl="0"/>
            <a:endParaRPr lang="es-ES" noProof="0" dirty="0"/>
          </a:p>
        </p:txBody>
      </p:sp>
      <p:sp>
        <p:nvSpPr>
          <p:cNvPr id="5" name="Marcador de posición de nota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rtl="0"/>
            <a:r>
              <a:rPr lang="es-ES" noProof="0" dirty="0"/>
              <a:t>Haga clic para modificar el estilo de texto del patrón</a:t>
            </a:r>
          </a:p>
          <a:p>
            <a:pPr lvl="1" rtl="0"/>
            <a:r>
              <a:rPr lang="es-ES" noProof="0" dirty="0"/>
              <a:t>Segundo nivel</a:t>
            </a:r>
          </a:p>
          <a:p>
            <a:pPr lvl="2" rtl="0"/>
            <a:r>
              <a:rPr lang="es-ES" noProof="0" dirty="0"/>
              <a:t>Tercer nivel</a:t>
            </a:r>
          </a:p>
          <a:p>
            <a:pPr lvl="3" rtl="0"/>
            <a:r>
              <a:rPr lang="es-ES" noProof="0" dirty="0"/>
              <a:t>Cuarto nivel</a:t>
            </a:r>
          </a:p>
          <a:p>
            <a:pPr lvl="4" rtl="0"/>
            <a:r>
              <a:rPr lang="es-ES" noProof="0" dirty="0"/>
              <a:t>Quinto nivel</a:t>
            </a:r>
          </a:p>
        </p:txBody>
      </p:sp>
      <p:sp>
        <p:nvSpPr>
          <p:cNvPr id="6" name="Marcador de posición de pie de pá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a:defRPr sz="1200">
                <a:solidFill>
                  <a:schemeClr val="tx2"/>
                </a:solidFill>
              </a:defRPr>
            </a:lvl1pPr>
          </a:lstStyle>
          <a:p>
            <a:pPr rtl="0"/>
            <a:endParaRPr lang="es-ES" noProof="0" dirty="0"/>
          </a:p>
        </p:txBody>
      </p:sp>
      <p:sp>
        <p:nvSpPr>
          <p:cNvPr id="7" name="Marcador de posición de número de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rtl="0">
              <a:defRPr sz="1200">
                <a:solidFill>
                  <a:schemeClr val="tx2"/>
                </a:solidFill>
              </a:defRPr>
            </a:lvl1pPr>
          </a:lstStyle>
          <a:p>
            <a:fld id="{B8796F01-7154-41E0-B48B-A6921757531A}" type="slidenum">
              <a:rPr lang="es-ES" smtClean="0"/>
              <a:pPr/>
              <a:t>‹Nº›</a:t>
            </a:fld>
            <a:endParaRPr lang="es-ES"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bwMode="auto">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4672383" y="1498601"/>
            <a:ext cx="7008574" cy="3298825"/>
          </a:xfrm>
        </p:spPr>
        <p:txBody>
          <a:bodyPr rtlCol="0">
            <a:normAutofit/>
          </a:bodyPr>
          <a:lstStyle>
            <a:lvl1pPr algn="l" rtl="0">
              <a:lnSpc>
                <a:spcPct val="90000"/>
              </a:lnSpc>
              <a:defRPr sz="5400" cap="none" baseline="0"/>
            </a:lvl1pPr>
          </a:lstStyle>
          <a:p>
            <a:pPr rtl="0"/>
            <a:r>
              <a:rPr lang="es-ES" noProof="0"/>
              <a:t>Haga clic para modificar el estilo de título del patrón</a:t>
            </a:r>
            <a:endParaRPr lang="es-ES" noProof="0" dirty="0"/>
          </a:p>
        </p:txBody>
      </p:sp>
      <p:sp>
        <p:nvSpPr>
          <p:cNvPr id="3" name="Subtítulo 2"/>
          <p:cNvSpPr>
            <a:spLocks noGrp="1"/>
          </p:cNvSpPr>
          <p:nvPr>
            <p:ph type="subTitle" idx="1"/>
          </p:nvPr>
        </p:nvSpPr>
        <p:spPr>
          <a:xfrm>
            <a:off x="4672383" y="4927600"/>
            <a:ext cx="7008574" cy="1244600"/>
          </a:xfrm>
        </p:spPr>
        <p:txBody>
          <a:bodyPr rtlCol="0">
            <a:normAutofit/>
          </a:bodyPr>
          <a:lstStyle>
            <a:lvl1pPr marL="0" indent="0" algn="l" rtl="0">
              <a:spcBef>
                <a:spcPts val="0"/>
              </a:spcBef>
              <a:buNone/>
              <a:defRPr sz="2800" b="0">
                <a:solidFill>
                  <a:schemeClr val="tx1"/>
                </a:solidFill>
              </a:defRPr>
            </a:lvl1pPr>
            <a:lvl2pPr marL="609493" indent="0" algn="ctr" rtl="0">
              <a:buNone/>
              <a:defRPr>
                <a:solidFill>
                  <a:schemeClr val="tx1">
                    <a:tint val="75000"/>
                  </a:schemeClr>
                </a:solidFill>
              </a:defRPr>
            </a:lvl2pPr>
            <a:lvl3pPr marL="1218987" indent="0" algn="ctr" rtl="0">
              <a:buNone/>
              <a:defRPr>
                <a:solidFill>
                  <a:schemeClr val="tx1">
                    <a:tint val="75000"/>
                  </a:schemeClr>
                </a:solidFill>
              </a:defRPr>
            </a:lvl3pPr>
            <a:lvl4pPr marL="1828480" indent="0" algn="ctr" rtl="0">
              <a:buNone/>
              <a:defRPr>
                <a:solidFill>
                  <a:schemeClr val="tx1">
                    <a:tint val="75000"/>
                  </a:schemeClr>
                </a:solidFill>
              </a:defRPr>
            </a:lvl4pPr>
            <a:lvl5pPr marL="2437973" indent="0" algn="ctr" rtl="0">
              <a:buNone/>
              <a:defRPr>
                <a:solidFill>
                  <a:schemeClr val="tx1">
                    <a:tint val="75000"/>
                  </a:schemeClr>
                </a:solidFill>
              </a:defRPr>
            </a:lvl5pPr>
            <a:lvl6pPr marL="3047467" indent="0" algn="ctr" rtl="0">
              <a:buNone/>
              <a:defRPr>
                <a:solidFill>
                  <a:schemeClr val="tx1">
                    <a:tint val="75000"/>
                  </a:schemeClr>
                </a:solidFill>
              </a:defRPr>
            </a:lvl6pPr>
            <a:lvl7pPr marL="3656960" indent="0" algn="ctr" rtl="0">
              <a:buNone/>
              <a:defRPr>
                <a:solidFill>
                  <a:schemeClr val="tx1">
                    <a:tint val="75000"/>
                  </a:schemeClr>
                </a:solidFill>
              </a:defRPr>
            </a:lvl7pPr>
            <a:lvl8pPr marL="4266453" indent="0" algn="ctr" rtl="0">
              <a:buNone/>
              <a:defRPr>
                <a:solidFill>
                  <a:schemeClr val="tx1">
                    <a:tint val="75000"/>
                  </a:schemeClr>
                </a:solidFill>
              </a:defRPr>
            </a:lvl8pPr>
            <a:lvl9pPr marL="4875947" indent="0" algn="ctr" rtl="0">
              <a:buNone/>
              <a:defRPr>
                <a:solidFill>
                  <a:schemeClr val="tx1">
                    <a:tint val="75000"/>
                  </a:schemeClr>
                </a:solidFill>
              </a:defRPr>
            </a:lvl9pPr>
          </a:lstStyle>
          <a:p>
            <a:pPr rtl="0"/>
            <a:r>
              <a:rPr lang="es-ES" noProof="0"/>
              <a:t>Haga clic para modificar el estilo de subtítulo del patrón</a:t>
            </a:r>
            <a:endParaRPr lang="es-ES" noProof="0" dirty="0"/>
          </a:p>
        </p:txBody>
      </p:sp>
    </p:spTree>
    <p:extLst>
      <p:ext uri="{BB962C8B-B14F-4D97-AF65-F5344CB8AC3E}">
        <p14:creationId xmlns:p14="http://schemas.microsoft.com/office/powerpoint/2010/main" val="32227708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contenido">
    <p:spTree>
      <p:nvGrpSpPr>
        <p:cNvPr id="1" name=""/>
        <p:cNvGrpSpPr/>
        <p:nvPr/>
      </p:nvGrpSpPr>
      <p:grpSpPr>
        <a:xfrm>
          <a:off x="0" y="0"/>
          <a:ext cx="0" cy="0"/>
          <a:chOff x="0" y="0"/>
          <a:chExt cx="0" cy="0"/>
        </a:xfrm>
      </p:grpSpPr>
      <p:sp>
        <p:nvSpPr>
          <p:cNvPr id="2" name="Título 1"/>
          <p:cNvSpPr>
            <a:spLocks noGrp="1"/>
          </p:cNvSpPr>
          <p:nvPr>
            <p:ph type="title"/>
          </p:nvPr>
        </p:nvSpPr>
        <p:spPr/>
        <p:txBody>
          <a:bodyPr rtlCol="0"/>
          <a:lstStyle/>
          <a:p>
            <a:pPr rtl="0"/>
            <a:r>
              <a:rPr lang="es-ES" noProof="0"/>
              <a:t>Haga clic para modificar el estilo de título del patrón</a:t>
            </a:r>
            <a:endParaRPr lang="es-ES" noProof="0" dirty="0"/>
          </a:p>
        </p:txBody>
      </p:sp>
      <p:sp>
        <p:nvSpPr>
          <p:cNvPr id="3" name="Marcador de posición de contenido 2"/>
          <p:cNvSpPr>
            <a:spLocks noGrp="1"/>
          </p:cNvSpPr>
          <p:nvPr>
            <p:ph idx="1"/>
          </p:nvPr>
        </p:nvSpPr>
        <p:spPr/>
        <p:txBody>
          <a:bodyPr rtlCol="0"/>
          <a:lstStyle>
            <a:lvl5pPr algn="l" rtl="0">
              <a:defRPr/>
            </a:lvl5pPr>
            <a:lvl6pPr algn="l" rtl="0">
              <a:defRPr/>
            </a:lvl6pPr>
            <a:lvl7pPr algn="l" rtl="0">
              <a:defRPr baseline="0"/>
            </a:lvl7pPr>
            <a:lvl8pPr algn="l" rtl="0">
              <a:defRPr baseline="0"/>
            </a:lvl8pPr>
            <a:lvl9pPr algn="l" rtl="0">
              <a:defRPr baseline="0"/>
            </a:lvl9pPr>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endParaRPr lang="es-ES" noProof="0" dirty="0"/>
          </a:p>
        </p:txBody>
      </p:sp>
      <p:sp>
        <p:nvSpPr>
          <p:cNvPr id="4" name="Marcador de posición de fecha 3"/>
          <p:cNvSpPr>
            <a:spLocks noGrp="1"/>
          </p:cNvSpPr>
          <p:nvPr>
            <p:ph type="dt" sz="half" idx="10"/>
          </p:nvPr>
        </p:nvSpPr>
        <p:spPr/>
        <p:txBody>
          <a:bodyPr rtlCol="0"/>
          <a:lstStyle>
            <a:lvl1pPr>
              <a:defRPr/>
            </a:lvl1pPr>
          </a:lstStyle>
          <a:p>
            <a:fld id="{B083ED9F-182D-465B-83F0-8108EBE0391A}" type="datetime1">
              <a:rPr lang="es-ES" smtClean="0"/>
              <a:pPr/>
              <a:t>25/02/2022</a:t>
            </a:fld>
            <a:endParaRPr lang="es-ES" dirty="0"/>
          </a:p>
        </p:txBody>
      </p:sp>
      <p:sp>
        <p:nvSpPr>
          <p:cNvPr id="5" name="Marcador de posición de pie de página 4"/>
          <p:cNvSpPr>
            <a:spLocks noGrp="1"/>
          </p:cNvSpPr>
          <p:nvPr>
            <p:ph type="ftr" sz="quarter" idx="11"/>
          </p:nvPr>
        </p:nvSpPr>
        <p:spPr/>
        <p:txBody>
          <a:bodyPr rtlCol="0"/>
          <a:lstStyle/>
          <a:p>
            <a:pPr rtl="0"/>
            <a:endParaRPr lang="es-ES" noProof="0" dirty="0"/>
          </a:p>
        </p:txBody>
      </p:sp>
      <p:sp>
        <p:nvSpPr>
          <p:cNvPr id="6" name="Marcador de posición de número de diapositiva 5"/>
          <p:cNvSpPr>
            <a:spLocks noGrp="1"/>
          </p:cNvSpPr>
          <p:nvPr>
            <p:ph type="sldNum" sz="quarter" idx="12"/>
          </p:nvPr>
        </p:nvSpPr>
        <p:spPr/>
        <p:txBody>
          <a:bodyPr rtlCol="0"/>
          <a:lstStyle/>
          <a:p>
            <a:pPr rtl="0"/>
            <a:fld id="{DA60BA0E-20D0-4E7C-B286-26C960A6788F}" type="slidenum">
              <a:rPr lang="es-ES" noProof="0"/>
              <a:t>‹Nº›</a:t>
            </a:fld>
            <a:endParaRPr lang="es-ES" noProof="0" dirty="0"/>
          </a:p>
        </p:txBody>
      </p:sp>
    </p:spTree>
    <p:extLst>
      <p:ext uri="{BB962C8B-B14F-4D97-AF65-F5344CB8AC3E}">
        <p14:creationId xmlns:p14="http://schemas.microsoft.com/office/powerpoint/2010/main" val="1563524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bwMode="auto">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812589" y="4445000"/>
            <a:ext cx="7008574" cy="1930400"/>
          </a:xfrm>
        </p:spPr>
        <p:txBody>
          <a:bodyPr rtlCol="0" anchor="t">
            <a:normAutofit/>
          </a:bodyPr>
          <a:lstStyle>
            <a:lvl1pPr algn="l" rtl="0">
              <a:defRPr sz="5400" b="0" cap="none" baseline="0"/>
            </a:lvl1pPr>
          </a:lstStyle>
          <a:p>
            <a:pPr rtl="0"/>
            <a:r>
              <a:rPr lang="es-ES" noProof="0"/>
              <a:t>Haga clic para modificar el estilo de título del patrón</a:t>
            </a:r>
            <a:endParaRPr lang="es-ES" noProof="0" dirty="0"/>
          </a:p>
        </p:txBody>
      </p:sp>
      <p:sp>
        <p:nvSpPr>
          <p:cNvPr id="3" name="Marcador de posición de texto 2"/>
          <p:cNvSpPr>
            <a:spLocks noGrp="1"/>
          </p:cNvSpPr>
          <p:nvPr>
            <p:ph type="body" idx="1"/>
          </p:nvPr>
        </p:nvSpPr>
        <p:spPr>
          <a:xfrm>
            <a:off x="812589" y="3124200"/>
            <a:ext cx="7008574" cy="1296987"/>
          </a:xfrm>
        </p:spPr>
        <p:txBody>
          <a:bodyPr rtlCol="0" anchor="b">
            <a:normAutofit/>
          </a:bodyPr>
          <a:lstStyle>
            <a:lvl1pPr marL="0" indent="0" algn="l" rtl="0">
              <a:spcBef>
                <a:spcPts val="0"/>
              </a:spcBef>
              <a:buNone/>
              <a:defRPr sz="2800">
                <a:solidFill>
                  <a:schemeClr val="tx1"/>
                </a:solidFill>
              </a:defRPr>
            </a:lvl1pPr>
            <a:lvl2pPr marL="609493" indent="0" algn="l" rtl="0">
              <a:buNone/>
              <a:defRPr sz="2400">
                <a:solidFill>
                  <a:schemeClr val="tx1">
                    <a:tint val="75000"/>
                  </a:schemeClr>
                </a:solidFill>
              </a:defRPr>
            </a:lvl2pPr>
            <a:lvl3pPr marL="1218987" indent="0" algn="l" rtl="0">
              <a:buNone/>
              <a:defRPr sz="2100">
                <a:solidFill>
                  <a:schemeClr val="tx1">
                    <a:tint val="75000"/>
                  </a:schemeClr>
                </a:solidFill>
              </a:defRPr>
            </a:lvl3pPr>
            <a:lvl4pPr marL="1828480" indent="0" algn="l" rtl="0">
              <a:buNone/>
              <a:defRPr sz="1900">
                <a:solidFill>
                  <a:schemeClr val="tx1">
                    <a:tint val="75000"/>
                  </a:schemeClr>
                </a:solidFill>
              </a:defRPr>
            </a:lvl4pPr>
            <a:lvl5pPr marL="2437973" indent="0" algn="l" rtl="0">
              <a:buNone/>
              <a:defRPr sz="1900">
                <a:solidFill>
                  <a:schemeClr val="tx1">
                    <a:tint val="75000"/>
                  </a:schemeClr>
                </a:solidFill>
              </a:defRPr>
            </a:lvl5pPr>
            <a:lvl6pPr marL="3047467" indent="0" algn="l" rtl="0">
              <a:buNone/>
              <a:defRPr sz="1900">
                <a:solidFill>
                  <a:schemeClr val="tx1">
                    <a:tint val="75000"/>
                  </a:schemeClr>
                </a:solidFill>
              </a:defRPr>
            </a:lvl6pPr>
            <a:lvl7pPr marL="3656960" indent="0" algn="l" rtl="0">
              <a:buNone/>
              <a:defRPr sz="1900">
                <a:solidFill>
                  <a:schemeClr val="tx1">
                    <a:tint val="75000"/>
                  </a:schemeClr>
                </a:solidFill>
              </a:defRPr>
            </a:lvl7pPr>
            <a:lvl8pPr marL="4266453" indent="0" algn="l" rtl="0">
              <a:buNone/>
              <a:defRPr sz="1900">
                <a:solidFill>
                  <a:schemeClr val="tx1">
                    <a:tint val="75000"/>
                  </a:schemeClr>
                </a:solidFill>
              </a:defRPr>
            </a:lvl8pPr>
            <a:lvl9pPr marL="4875947" indent="0" algn="l" rtl="0">
              <a:buNone/>
              <a:defRPr sz="1900">
                <a:solidFill>
                  <a:schemeClr val="tx1">
                    <a:tint val="75000"/>
                  </a:schemeClr>
                </a:solidFill>
              </a:defRPr>
            </a:lvl9pPr>
          </a:lstStyle>
          <a:p>
            <a:pPr lvl="0" rtl="0"/>
            <a:r>
              <a:rPr lang="es-ES" noProof="0"/>
              <a:t>Haga clic para modificar los estilos de texto del patrón</a:t>
            </a:r>
          </a:p>
        </p:txBody>
      </p:sp>
    </p:spTree>
    <p:extLst>
      <p:ext uri="{BB962C8B-B14F-4D97-AF65-F5344CB8AC3E}">
        <p14:creationId xmlns:p14="http://schemas.microsoft.com/office/powerpoint/2010/main" val="419634022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rtlCol="0"/>
          <a:lstStyle/>
          <a:p>
            <a:pPr rtl="0"/>
            <a:r>
              <a:rPr lang="es-ES" noProof="0"/>
              <a:t>Haga clic para modificar el estilo de título del patrón</a:t>
            </a:r>
            <a:endParaRPr lang="es-ES" noProof="0" dirty="0"/>
          </a:p>
        </p:txBody>
      </p:sp>
      <p:sp>
        <p:nvSpPr>
          <p:cNvPr id="3" name="Marcador de posición de contenido 2"/>
          <p:cNvSpPr>
            <a:spLocks noGrp="1"/>
          </p:cNvSpPr>
          <p:nvPr>
            <p:ph sz="half" idx="1"/>
          </p:nvPr>
        </p:nvSpPr>
        <p:spPr>
          <a:xfrm>
            <a:off x="1117309" y="1701800"/>
            <a:ext cx="4977104" cy="4470400"/>
          </a:xfrm>
        </p:spPr>
        <p:txBody>
          <a:bodyPr rtlCol="0">
            <a:normAutofit/>
          </a:bodyPr>
          <a:lstStyle>
            <a:lvl1pPr algn="l" rtl="0">
              <a:defRPr sz="2400"/>
            </a:lvl1pPr>
            <a:lvl2pPr algn="l" rtl="0">
              <a:defRPr sz="2000"/>
            </a:lvl2pPr>
            <a:lvl3pPr algn="l" rtl="0">
              <a:defRPr sz="1800"/>
            </a:lvl3pPr>
            <a:lvl4pPr algn="l" rtl="0">
              <a:defRPr sz="1800"/>
            </a:lvl4pPr>
            <a:lvl5pPr marL="2011328" algn="l" rtl="0">
              <a:defRPr sz="1800"/>
            </a:lvl5pPr>
            <a:lvl6pPr marL="2011328" algn="l" rtl="0">
              <a:defRPr sz="1800"/>
            </a:lvl6pPr>
            <a:lvl7pPr marL="2011328" algn="l" rtl="0">
              <a:defRPr sz="1800"/>
            </a:lvl7pPr>
            <a:lvl8pPr marL="2011328" algn="l" rtl="0">
              <a:defRPr sz="1800"/>
            </a:lvl8pPr>
            <a:lvl9pPr marL="2011328" algn="l" rtl="0">
              <a:defRPr sz="1800"/>
            </a:lvl9pPr>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endParaRPr lang="es-ES" noProof="0" dirty="0"/>
          </a:p>
        </p:txBody>
      </p:sp>
      <p:sp>
        <p:nvSpPr>
          <p:cNvPr id="4" name="Marcador de posición de contenido 3"/>
          <p:cNvSpPr>
            <a:spLocks noGrp="1"/>
          </p:cNvSpPr>
          <p:nvPr>
            <p:ph sz="half" idx="2"/>
          </p:nvPr>
        </p:nvSpPr>
        <p:spPr>
          <a:xfrm>
            <a:off x="6297559" y="1701800"/>
            <a:ext cx="4977104" cy="4470400"/>
          </a:xfrm>
        </p:spPr>
        <p:txBody>
          <a:bodyPr rtlCol="0">
            <a:normAutofit/>
          </a:bodyPr>
          <a:lstStyle>
            <a:lvl1pPr algn="l" rtl="0">
              <a:defRPr sz="2400"/>
            </a:lvl1pPr>
            <a:lvl2pPr algn="l" rtl="0">
              <a:defRPr sz="2000"/>
            </a:lvl2pPr>
            <a:lvl3pPr algn="l" rtl="0">
              <a:defRPr sz="1800"/>
            </a:lvl3pPr>
            <a:lvl4pPr algn="l" rtl="0">
              <a:defRPr sz="1800"/>
            </a:lvl4pPr>
            <a:lvl5pPr marL="2011328" algn="l" rtl="0">
              <a:defRPr sz="1800"/>
            </a:lvl5pPr>
            <a:lvl6pPr marL="2011328" algn="l" rtl="0">
              <a:defRPr sz="1800"/>
            </a:lvl6pPr>
            <a:lvl7pPr marL="2011328" algn="l" rtl="0">
              <a:defRPr sz="1800"/>
            </a:lvl7pPr>
            <a:lvl8pPr marL="2011328" algn="l" rtl="0">
              <a:defRPr sz="1800"/>
            </a:lvl8pPr>
            <a:lvl9pPr marL="2011328" algn="l" rtl="0">
              <a:defRPr sz="1800"/>
            </a:lvl9pPr>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endParaRPr lang="es-ES" noProof="0" dirty="0"/>
          </a:p>
        </p:txBody>
      </p:sp>
      <p:sp>
        <p:nvSpPr>
          <p:cNvPr id="5" name="Marcador de posición de fecha 4"/>
          <p:cNvSpPr>
            <a:spLocks noGrp="1"/>
          </p:cNvSpPr>
          <p:nvPr>
            <p:ph type="dt" sz="half" idx="10"/>
          </p:nvPr>
        </p:nvSpPr>
        <p:spPr/>
        <p:txBody>
          <a:bodyPr rtlCol="0"/>
          <a:lstStyle>
            <a:lvl1pPr>
              <a:defRPr/>
            </a:lvl1pPr>
          </a:lstStyle>
          <a:p>
            <a:fld id="{F91690F1-80DA-4D8B-B458-8D4BD410131D}" type="datetime1">
              <a:rPr lang="es-ES" smtClean="0"/>
              <a:pPr/>
              <a:t>25/02/2022</a:t>
            </a:fld>
            <a:endParaRPr lang="es-ES" dirty="0"/>
          </a:p>
        </p:txBody>
      </p:sp>
      <p:sp>
        <p:nvSpPr>
          <p:cNvPr id="6" name="Marcador de posición de pie de página 5"/>
          <p:cNvSpPr>
            <a:spLocks noGrp="1"/>
          </p:cNvSpPr>
          <p:nvPr>
            <p:ph type="ftr" sz="quarter" idx="11"/>
          </p:nvPr>
        </p:nvSpPr>
        <p:spPr/>
        <p:txBody>
          <a:bodyPr rtlCol="0"/>
          <a:lstStyle/>
          <a:p>
            <a:pPr rtl="0"/>
            <a:endParaRPr lang="es-ES" noProof="0" dirty="0"/>
          </a:p>
        </p:txBody>
      </p:sp>
      <p:sp>
        <p:nvSpPr>
          <p:cNvPr id="7" name="Marcador de posición de número de diapositiva 6"/>
          <p:cNvSpPr>
            <a:spLocks noGrp="1"/>
          </p:cNvSpPr>
          <p:nvPr>
            <p:ph type="sldNum" sz="quarter" idx="12"/>
          </p:nvPr>
        </p:nvSpPr>
        <p:spPr/>
        <p:txBody>
          <a:bodyPr rtlCol="0"/>
          <a:lstStyle/>
          <a:p>
            <a:pPr rtl="0"/>
            <a:fld id="{EB37DED6-D4C7-42EE-AB49-D2E39E64FDE4}" type="slidenum">
              <a:rPr lang="es-ES" noProof="0"/>
              <a:t>‹Nº›</a:t>
            </a:fld>
            <a:endParaRPr lang="es-ES" noProof="0" dirty="0"/>
          </a:p>
        </p:txBody>
      </p:sp>
    </p:spTree>
    <p:extLst>
      <p:ext uri="{BB962C8B-B14F-4D97-AF65-F5344CB8AC3E}">
        <p14:creationId xmlns:p14="http://schemas.microsoft.com/office/powerpoint/2010/main" val="3489339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rtlCol="0"/>
          <a:lstStyle>
            <a:lvl1pPr algn="l" rtl="0">
              <a:defRPr/>
            </a:lvl1pPr>
          </a:lstStyle>
          <a:p>
            <a:pPr rtl="0"/>
            <a:r>
              <a:rPr lang="es-ES" noProof="0"/>
              <a:t>Haga clic para modificar el estilo de título del patrón</a:t>
            </a:r>
            <a:endParaRPr lang="es-ES" noProof="0" dirty="0"/>
          </a:p>
        </p:txBody>
      </p:sp>
      <p:sp>
        <p:nvSpPr>
          <p:cNvPr id="3" name="Marcador de posición de texto 2"/>
          <p:cNvSpPr>
            <a:spLocks noGrp="1"/>
          </p:cNvSpPr>
          <p:nvPr>
            <p:ph type="body" idx="1"/>
          </p:nvPr>
        </p:nvSpPr>
        <p:spPr>
          <a:xfrm>
            <a:off x="1121372" y="1608836"/>
            <a:ext cx="4973041" cy="512064"/>
          </a:xfrm>
        </p:spPr>
        <p:txBody>
          <a:bodyPr rtlCol="0" anchor="b">
            <a:noAutofit/>
          </a:bodyPr>
          <a:lstStyle>
            <a:lvl1pPr marL="0" indent="0" algn="l" rtl="0">
              <a:spcBef>
                <a:spcPts val="0"/>
              </a:spcBef>
              <a:buNone/>
              <a:defRPr sz="2400" b="1"/>
            </a:lvl1pPr>
            <a:lvl2pPr marL="609493" indent="0" algn="l" rtl="0">
              <a:buNone/>
              <a:defRPr sz="2700" b="1"/>
            </a:lvl2pPr>
            <a:lvl3pPr marL="1218987" indent="0" algn="l" rtl="0">
              <a:buNone/>
              <a:defRPr sz="2400" b="1"/>
            </a:lvl3pPr>
            <a:lvl4pPr marL="1828480" indent="0" algn="l" rtl="0">
              <a:buNone/>
              <a:defRPr sz="2100" b="1"/>
            </a:lvl4pPr>
            <a:lvl5pPr marL="2437973" indent="0" algn="l" rtl="0">
              <a:buNone/>
              <a:defRPr sz="2100" b="1"/>
            </a:lvl5pPr>
            <a:lvl6pPr marL="3047467" indent="0" algn="l" rtl="0">
              <a:buNone/>
              <a:defRPr sz="2100" b="1"/>
            </a:lvl6pPr>
            <a:lvl7pPr marL="3656960" indent="0" algn="l" rtl="0">
              <a:buNone/>
              <a:defRPr sz="2100" b="1"/>
            </a:lvl7pPr>
            <a:lvl8pPr marL="4266453" indent="0" algn="l" rtl="0">
              <a:buNone/>
              <a:defRPr sz="2100" b="1"/>
            </a:lvl8pPr>
            <a:lvl9pPr marL="4875947" indent="0" algn="l" rtl="0">
              <a:buNone/>
              <a:defRPr sz="2100" b="1"/>
            </a:lvl9pPr>
          </a:lstStyle>
          <a:p>
            <a:pPr lvl="0" rtl="0"/>
            <a:r>
              <a:rPr lang="es-ES" noProof="0"/>
              <a:t>Haga clic para modificar los estilos de texto del patrón</a:t>
            </a:r>
          </a:p>
        </p:txBody>
      </p:sp>
      <p:sp>
        <p:nvSpPr>
          <p:cNvPr id="4" name="Marcador de posición de contenido 3"/>
          <p:cNvSpPr>
            <a:spLocks noGrp="1"/>
          </p:cNvSpPr>
          <p:nvPr>
            <p:ph sz="half" idx="2"/>
          </p:nvPr>
        </p:nvSpPr>
        <p:spPr>
          <a:xfrm>
            <a:off x="1117309" y="2209800"/>
            <a:ext cx="4977104" cy="3962400"/>
          </a:xfrm>
        </p:spPr>
        <p:txBody>
          <a:bodyPr rtlCol="0">
            <a:normAutofit/>
          </a:bodyPr>
          <a:lstStyle>
            <a:lvl1pPr algn="l" rtl="0">
              <a:defRPr sz="2000"/>
            </a:lvl1pPr>
            <a:lvl2pPr algn="l" rtl="0">
              <a:defRPr sz="1800"/>
            </a:lvl2pPr>
            <a:lvl3pPr algn="l" rtl="0">
              <a:defRPr sz="1800"/>
            </a:lvl3pPr>
            <a:lvl4pPr algn="l" rtl="0">
              <a:defRPr sz="1800"/>
            </a:lvl4pPr>
            <a:lvl5pPr marL="2011328" algn="l" rtl="0">
              <a:defRPr sz="1800"/>
            </a:lvl5pPr>
            <a:lvl6pPr marL="2011328" algn="l" rtl="0">
              <a:defRPr sz="1800"/>
            </a:lvl6pPr>
            <a:lvl7pPr marL="2011328" algn="l" rtl="0">
              <a:defRPr sz="1800"/>
            </a:lvl7pPr>
            <a:lvl8pPr marL="2011328" algn="l" rtl="0">
              <a:defRPr sz="1800"/>
            </a:lvl8pPr>
            <a:lvl9pPr marL="2011328" algn="l" rtl="0">
              <a:defRPr sz="1800"/>
            </a:lvl9pPr>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endParaRPr lang="es-ES" noProof="0" dirty="0"/>
          </a:p>
        </p:txBody>
      </p:sp>
      <p:sp>
        <p:nvSpPr>
          <p:cNvPr id="5" name="Marcador de posición de texto 4"/>
          <p:cNvSpPr>
            <a:spLocks noGrp="1"/>
          </p:cNvSpPr>
          <p:nvPr>
            <p:ph type="body" sz="quarter" idx="3"/>
          </p:nvPr>
        </p:nvSpPr>
        <p:spPr>
          <a:xfrm>
            <a:off x="6301622" y="1608836"/>
            <a:ext cx="4973041" cy="512064"/>
          </a:xfrm>
        </p:spPr>
        <p:txBody>
          <a:bodyPr rtlCol="0" anchor="b">
            <a:noAutofit/>
          </a:bodyPr>
          <a:lstStyle>
            <a:lvl1pPr marL="0" indent="0" algn="l" rtl="0">
              <a:spcBef>
                <a:spcPts val="0"/>
              </a:spcBef>
              <a:buNone/>
              <a:defRPr sz="2400" b="1"/>
            </a:lvl1pPr>
            <a:lvl2pPr marL="609493" indent="0" algn="l" rtl="0">
              <a:buNone/>
              <a:defRPr sz="2700" b="1"/>
            </a:lvl2pPr>
            <a:lvl3pPr marL="1218987" indent="0" algn="l" rtl="0">
              <a:buNone/>
              <a:defRPr sz="2400" b="1"/>
            </a:lvl3pPr>
            <a:lvl4pPr marL="1828480" indent="0" algn="l" rtl="0">
              <a:buNone/>
              <a:defRPr sz="2100" b="1"/>
            </a:lvl4pPr>
            <a:lvl5pPr marL="2437973" indent="0" algn="l" rtl="0">
              <a:buNone/>
              <a:defRPr sz="2100" b="1"/>
            </a:lvl5pPr>
            <a:lvl6pPr marL="3047467" indent="0" algn="l" rtl="0">
              <a:buNone/>
              <a:defRPr sz="2100" b="1"/>
            </a:lvl6pPr>
            <a:lvl7pPr marL="3656960" indent="0" algn="l" rtl="0">
              <a:buNone/>
              <a:defRPr sz="2100" b="1"/>
            </a:lvl7pPr>
            <a:lvl8pPr marL="4266453" indent="0" algn="l" rtl="0">
              <a:buNone/>
              <a:defRPr sz="2100" b="1"/>
            </a:lvl8pPr>
            <a:lvl9pPr marL="4875947" indent="0" algn="l" rtl="0">
              <a:buNone/>
              <a:defRPr sz="2100" b="1"/>
            </a:lvl9pPr>
          </a:lstStyle>
          <a:p>
            <a:pPr lvl="0" rtl="0"/>
            <a:r>
              <a:rPr lang="es-ES" noProof="0"/>
              <a:t>Haga clic para modificar los estilos de texto del patrón</a:t>
            </a:r>
          </a:p>
        </p:txBody>
      </p:sp>
      <p:sp>
        <p:nvSpPr>
          <p:cNvPr id="6" name="Marcador de posición de contenido 5"/>
          <p:cNvSpPr>
            <a:spLocks noGrp="1"/>
          </p:cNvSpPr>
          <p:nvPr>
            <p:ph sz="quarter" idx="4"/>
          </p:nvPr>
        </p:nvSpPr>
        <p:spPr>
          <a:xfrm>
            <a:off x="6297559" y="2209800"/>
            <a:ext cx="4977104" cy="3962400"/>
          </a:xfrm>
        </p:spPr>
        <p:txBody>
          <a:bodyPr rtlCol="0">
            <a:normAutofit/>
          </a:bodyPr>
          <a:lstStyle>
            <a:lvl1pPr algn="l" rtl="0">
              <a:defRPr sz="2000"/>
            </a:lvl1pPr>
            <a:lvl2pPr algn="l" rtl="0">
              <a:defRPr sz="1800"/>
            </a:lvl2pPr>
            <a:lvl3pPr algn="l" rtl="0">
              <a:defRPr sz="1800"/>
            </a:lvl3pPr>
            <a:lvl4pPr algn="l" rtl="0">
              <a:defRPr sz="1800"/>
            </a:lvl4pPr>
            <a:lvl5pPr marL="2011328" algn="l" rtl="0">
              <a:defRPr sz="1800"/>
            </a:lvl5pPr>
            <a:lvl6pPr marL="2011328" algn="l" rtl="0">
              <a:defRPr sz="1800"/>
            </a:lvl6pPr>
            <a:lvl7pPr marL="2011328" algn="l" rtl="0">
              <a:defRPr sz="1800"/>
            </a:lvl7pPr>
            <a:lvl8pPr marL="2011328" algn="l" rtl="0">
              <a:defRPr sz="1800"/>
            </a:lvl8pPr>
            <a:lvl9pPr marL="2011328" algn="l" rtl="0">
              <a:defRPr sz="1800"/>
            </a:lvl9pPr>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endParaRPr lang="es-ES" noProof="0" dirty="0"/>
          </a:p>
        </p:txBody>
      </p:sp>
      <p:sp>
        <p:nvSpPr>
          <p:cNvPr id="7" name="Marcador de posición de fecha 6"/>
          <p:cNvSpPr>
            <a:spLocks noGrp="1"/>
          </p:cNvSpPr>
          <p:nvPr>
            <p:ph type="dt" sz="half" idx="10"/>
          </p:nvPr>
        </p:nvSpPr>
        <p:spPr/>
        <p:txBody>
          <a:bodyPr rtlCol="0"/>
          <a:lstStyle>
            <a:lvl1pPr>
              <a:defRPr/>
            </a:lvl1pPr>
          </a:lstStyle>
          <a:p>
            <a:fld id="{BA778C7E-2806-4739-BD8D-319D61955722}" type="datetime1">
              <a:rPr lang="es-ES" smtClean="0"/>
              <a:pPr/>
              <a:t>25/02/2022</a:t>
            </a:fld>
            <a:endParaRPr lang="es-ES" dirty="0"/>
          </a:p>
        </p:txBody>
      </p:sp>
      <p:sp>
        <p:nvSpPr>
          <p:cNvPr id="8" name="Marcador de posición de pie de página 7"/>
          <p:cNvSpPr>
            <a:spLocks noGrp="1"/>
          </p:cNvSpPr>
          <p:nvPr>
            <p:ph type="ftr" sz="quarter" idx="11"/>
          </p:nvPr>
        </p:nvSpPr>
        <p:spPr/>
        <p:txBody>
          <a:bodyPr rtlCol="0"/>
          <a:lstStyle/>
          <a:p>
            <a:pPr rtl="0"/>
            <a:endParaRPr lang="es-ES" noProof="0" dirty="0"/>
          </a:p>
        </p:txBody>
      </p:sp>
      <p:sp>
        <p:nvSpPr>
          <p:cNvPr id="9" name="Marcador de posición de número de diapositiva 8"/>
          <p:cNvSpPr>
            <a:spLocks noGrp="1"/>
          </p:cNvSpPr>
          <p:nvPr>
            <p:ph type="sldNum" sz="quarter" idx="12"/>
          </p:nvPr>
        </p:nvSpPr>
        <p:spPr/>
        <p:txBody>
          <a:bodyPr rtlCol="0"/>
          <a:lstStyle/>
          <a:p>
            <a:pPr rtl="0"/>
            <a:fld id="{EB37DED6-D4C7-42EE-AB49-D2E39E64FDE4}" type="slidenum">
              <a:rPr lang="es-ES" noProof="0"/>
              <a:t>‹Nº›</a:t>
            </a:fld>
            <a:endParaRPr lang="es-ES" noProof="0" dirty="0"/>
          </a:p>
        </p:txBody>
      </p:sp>
    </p:spTree>
    <p:extLst>
      <p:ext uri="{BB962C8B-B14F-4D97-AF65-F5344CB8AC3E}">
        <p14:creationId xmlns:p14="http://schemas.microsoft.com/office/powerpoint/2010/main" val="355283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rtlCol="0"/>
          <a:lstStyle/>
          <a:p>
            <a:pPr rtl="0"/>
            <a:r>
              <a:rPr lang="es-ES" noProof="0"/>
              <a:t>Haga clic para modificar el estilo de título del patrón</a:t>
            </a:r>
            <a:endParaRPr lang="es-ES" noProof="0" dirty="0"/>
          </a:p>
        </p:txBody>
      </p:sp>
      <p:sp>
        <p:nvSpPr>
          <p:cNvPr id="3" name="Marcador de posición de fecha 2"/>
          <p:cNvSpPr>
            <a:spLocks noGrp="1"/>
          </p:cNvSpPr>
          <p:nvPr>
            <p:ph type="dt" sz="half" idx="10"/>
          </p:nvPr>
        </p:nvSpPr>
        <p:spPr/>
        <p:txBody>
          <a:bodyPr rtlCol="0"/>
          <a:lstStyle>
            <a:lvl1pPr>
              <a:defRPr/>
            </a:lvl1pPr>
          </a:lstStyle>
          <a:p>
            <a:fld id="{708437A7-884C-4343-A93E-6370C2487814}" type="datetime1">
              <a:rPr lang="es-ES" smtClean="0"/>
              <a:pPr/>
              <a:t>25/02/2022</a:t>
            </a:fld>
            <a:endParaRPr lang="es-ES" dirty="0"/>
          </a:p>
        </p:txBody>
      </p:sp>
      <p:sp>
        <p:nvSpPr>
          <p:cNvPr id="4" name="Marcador de posición de pie de página 3"/>
          <p:cNvSpPr>
            <a:spLocks noGrp="1"/>
          </p:cNvSpPr>
          <p:nvPr>
            <p:ph type="ftr" sz="quarter" idx="11"/>
          </p:nvPr>
        </p:nvSpPr>
        <p:spPr/>
        <p:txBody>
          <a:bodyPr rtlCol="0"/>
          <a:lstStyle/>
          <a:p>
            <a:pPr rtl="0"/>
            <a:endParaRPr lang="es-ES" noProof="0" dirty="0"/>
          </a:p>
        </p:txBody>
      </p:sp>
      <p:sp>
        <p:nvSpPr>
          <p:cNvPr id="5" name="Marcador de posición de número de diapositiva 4"/>
          <p:cNvSpPr>
            <a:spLocks noGrp="1"/>
          </p:cNvSpPr>
          <p:nvPr>
            <p:ph type="sldNum" sz="quarter" idx="12"/>
          </p:nvPr>
        </p:nvSpPr>
        <p:spPr/>
        <p:txBody>
          <a:bodyPr rtlCol="0"/>
          <a:lstStyle/>
          <a:p>
            <a:pPr rtl="0"/>
            <a:fld id="{EB37DED6-D4C7-42EE-AB49-D2E39E64FDE4}" type="slidenum">
              <a:rPr lang="es-ES" noProof="0"/>
              <a:t>‹Nº›</a:t>
            </a:fld>
            <a:endParaRPr lang="es-ES" noProof="0" dirty="0"/>
          </a:p>
        </p:txBody>
      </p:sp>
    </p:spTree>
    <p:extLst>
      <p:ext uri="{BB962C8B-B14F-4D97-AF65-F5344CB8AC3E}">
        <p14:creationId xmlns:p14="http://schemas.microsoft.com/office/powerpoint/2010/main" val="3516763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Marcador de posición de fecha 1"/>
          <p:cNvSpPr>
            <a:spLocks noGrp="1"/>
          </p:cNvSpPr>
          <p:nvPr>
            <p:ph type="dt" sz="half" idx="10"/>
          </p:nvPr>
        </p:nvSpPr>
        <p:spPr/>
        <p:txBody>
          <a:bodyPr rtlCol="0"/>
          <a:lstStyle>
            <a:lvl1pPr>
              <a:defRPr/>
            </a:lvl1pPr>
          </a:lstStyle>
          <a:p>
            <a:fld id="{BDED79CC-2E17-4813-9B77-E03A744EFEA4}" type="datetime1">
              <a:rPr lang="es-ES" smtClean="0"/>
              <a:pPr/>
              <a:t>25/02/2022</a:t>
            </a:fld>
            <a:endParaRPr lang="es-ES" dirty="0"/>
          </a:p>
        </p:txBody>
      </p:sp>
      <p:sp>
        <p:nvSpPr>
          <p:cNvPr id="3" name="Marcador de posición de pie de página 2"/>
          <p:cNvSpPr>
            <a:spLocks noGrp="1"/>
          </p:cNvSpPr>
          <p:nvPr>
            <p:ph type="ftr" sz="quarter" idx="11"/>
          </p:nvPr>
        </p:nvSpPr>
        <p:spPr/>
        <p:txBody>
          <a:bodyPr rtlCol="0"/>
          <a:lstStyle/>
          <a:p>
            <a:pPr rtl="0"/>
            <a:endParaRPr lang="es-ES" noProof="0" dirty="0"/>
          </a:p>
        </p:txBody>
      </p:sp>
      <p:sp>
        <p:nvSpPr>
          <p:cNvPr id="4" name="Marcador de posición de número de diapositiva 3"/>
          <p:cNvSpPr>
            <a:spLocks noGrp="1"/>
          </p:cNvSpPr>
          <p:nvPr>
            <p:ph type="sldNum" sz="quarter" idx="12"/>
          </p:nvPr>
        </p:nvSpPr>
        <p:spPr/>
        <p:txBody>
          <a:bodyPr rtlCol="0"/>
          <a:lstStyle/>
          <a:p>
            <a:pPr rtl="0"/>
            <a:fld id="{EB37DED6-D4C7-42EE-AB49-D2E39E64FDE4}" type="slidenum">
              <a:rPr lang="es-ES" noProof="0"/>
              <a:t>‹Nº›</a:t>
            </a:fld>
            <a:endParaRPr lang="es-ES" noProof="0" dirty="0"/>
          </a:p>
        </p:txBody>
      </p:sp>
    </p:spTree>
    <p:extLst>
      <p:ext uri="{BB962C8B-B14F-4D97-AF65-F5344CB8AC3E}">
        <p14:creationId xmlns:p14="http://schemas.microsoft.com/office/powerpoint/2010/main" val="2068731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8" name="Rectángulo 7"/>
          <p:cNvSpPr/>
          <p:nvPr/>
        </p:nvSpPr>
        <p:spPr>
          <a:xfrm>
            <a:off x="3961368" y="0"/>
            <a:ext cx="7922736" cy="6858000"/>
          </a:xfrm>
          <a:prstGeom prst="rect">
            <a:avLst/>
          </a:prstGeom>
          <a:gradFill flip="none" rotWithShape="1">
            <a:gsLst>
              <a:gs pos="0">
                <a:schemeClr val="bg1">
                  <a:alpha val="0"/>
                </a:schemeClr>
              </a:gs>
              <a:gs pos="100000">
                <a:schemeClr val="bg1">
                  <a:alpha val="55000"/>
                </a:schemeClr>
              </a:gs>
            </a:gsLst>
            <a:lin ang="7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rtl="0"/>
            <a:endParaRPr lang="es-ES" noProof="0" dirty="0"/>
          </a:p>
        </p:txBody>
      </p:sp>
      <p:sp>
        <p:nvSpPr>
          <p:cNvPr id="2" name="Título 1"/>
          <p:cNvSpPr>
            <a:spLocks noGrp="1"/>
          </p:cNvSpPr>
          <p:nvPr>
            <p:ph type="title"/>
          </p:nvPr>
        </p:nvSpPr>
        <p:spPr>
          <a:xfrm>
            <a:off x="304721" y="1701800"/>
            <a:ext cx="3351927" cy="2844800"/>
          </a:xfrm>
        </p:spPr>
        <p:txBody>
          <a:bodyPr rtlCol="0" anchor="b">
            <a:normAutofit/>
          </a:bodyPr>
          <a:lstStyle>
            <a:lvl1pPr algn="l" rtl="0">
              <a:defRPr sz="2000" b="1"/>
            </a:lvl1pPr>
          </a:lstStyle>
          <a:p>
            <a:pPr rtl="0"/>
            <a:r>
              <a:rPr lang="es-ES" noProof="0"/>
              <a:t>Haga clic para modificar el estilo de título del patrón</a:t>
            </a:r>
            <a:endParaRPr lang="es-ES" noProof="0" dirty="0"/>
          </a:p>
        </p:txBody>
      </p:sp>
      <p:sp>
        <p:nvSpPr>
          <p:cNvPr id="3" name="Marcador de posición de contenido 2"/>
          <p:cNvSpPr>
            <a:spLocks noGrp="1"/>
          </p:cNvSpPr>
          <p:nvPr>
            <p:ph idx="1"/>
          </p:nvPr>
        </p:nvSpPr>
        <p:spPr>
          <a:xfrm>
            <a:off x="4469236" y="482600"/>
            <a:ext cx="6805427" cy="5892800"/>
          </a:xfrm>
        </p:spPr>
        <p:txBody>
          <a:bodyPr rtlCol="0">
            <a:normAutofit/>
          </a:bodyPr>
          <a:lstStyle>
            <a:lvl1pPr algn="l" rtl="0">
              <a:defRPr sz="2400"/>
            </a:lvl1pPr>
            <a:lvl2pPr algn="l" rtl="0">
              <a:defRPr sz="2000"/>
            </a:lvl2pPr>
            <a:lvl3pPr algn="l" rtl="0">
              <a:defRPr sz="1800"/>
            </a:lvl3pPr>
            <a:lvl4pPr algn="l" rtl="0">
              <a:defRPr sz="1800"/>
            </a:lvl4pPr>
            <a:lvl5pPr algn="l" rtl="0">
              <a:defRPr sz="1800"/>
            </a:lvl5pPr>
            <a:lvl6pPr algn="l" rtl="0">
              <a:defRPr sz="1800"/>
            </a:lvl6pPr>
            <a:lvl7pPr algn="l" rtl="0">
              <a:defRPr sz="1800"/>
            </a:lvl7pPr>
            <a:lvl8pPr algn="l" rtl="0">
              <a:defRPr sz="1800"/>
            </a:lvl8pPr>
            <a:lvl9pPr algn="l" rtl="0">
              <a:defRPr sz="1800"/>
            </a:lvl9pPr>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endParaRPr lang="es-ES" noProof="0" dirty="0"/>
          </a:p>
        </p:txBody>
      </p:sp>
      <p:sp>
        <p:nvSpPr>
          <p:cNvPr id="4" name="Marcador de posición de texto 3"/>
          <p:cNvSpPr>
            <a:spLocks noGrp="1"/>
          </p:cNvSpPr>
          <p:nvPr>
            <p:ph type="body" sz="half" idx="2"/>
          </p:nvPr>
        </p:nvSpPr>
        <p:spPr>
          <a:xfrm>
            <a:off x="304721" y="4648200"/>
            <a:ext cx="3351927" cy="1727200"/>
          </a:xfrm>
        </p:spPr>
        <p:txBody>
          <a:bodyPr rtlCol="0">
            <a:normAutofit/>
          </a:bodyPr>
          <a:lstStyle>
            <a:lvl1pPr marL="0" indent="0" algn="l" rtl="0">
              <a:spcBef>
                <a:spcPts val="1200"/>
              </a:spcBef>
              <a:buNone/>
              <a:defRPr sz="1600"/>
            </a:lvl1pPr>
            <a:lvl2pPr marL="609493" indent="0" algn="l" rtl="0">
              <a:buNone/>
              <a:defRPr sz="1600"/>
            </a:lvl2pPr>
            <a:lvl3pPr marL="1218987" indent="0" algn="l" rtl="0">
              <a:buNone/>
              <a:defRPr sz="1300"/>
            </a:lvl3pPr>
            <a:lvl4pPr marL="1828480" indent="0" algn="l" rtl="0">
              <a:buNone/>
              <a:defRPr sz="1200"/>
            </a:lvl4pPr>
            <a:lvl5pPr marL="2437973" indent="0" algn="l" rtl="0">
              <a:buNone/>
              <a:defRPr sz="1200"/>
            </a:lvl5pPr>
            <a:lvl6pPr marL="3047467" indent="0" algn="l" rtl="0">
              <a:buNone/>
              <a:defRPr sz="1200"/>
            </a:lvl6pPr>
            <a:lvl7pPr marL="3656960" indent="0" algn="l" rtl="0">
              <a:buNone/>
              <a:defRPr sz="1200"/>
            </a:lvl7pPr>
            <a:lvl8pPr marL="4266453" indent="0" algn="l" rtl="0">
              <a:buNone/>
              <a:defRPr sz="1200"/>
            </a:lvl8pPr>
            <a:lvl9pPr marL="4875947" indent="0" algn="l" rtl="0">
              <a:buNone/>
              <a:defRPr sz="1200"/>
            </a:lvl9pPr>
          </a:lstStyle>
          <a:p>
            <a:pPr lvl="0" rtl="0"/>
            <a:r>
              <a:rPr lang="es-ES" noProof="0"/>
              <a:t>Haga clic para modificar los estilos de texto del patrón</a:t>
            </a:r>
          </a:p>
        </p:txBody>
      </p:sp>
      <p:sp>
        <p:nvSpPr>
          <p:cNvPr id="5" name="Marcador de posición de fecha 4"/>
          <p:cNvSpPr>
            <a:spLocks noGrp="1"/>
          </p:cNvSpPr>
          <p:nvPr>
            <p:ph type="dt" sz="half" idx="10"/>
          </p:nvPr>
        </p:nvSpPr>
        <p:spPr/>
        <p:txBody>
          <a:bodyPr rtlCol="0"/>
          <a:lstStyle>
            <a:lvl1pPr>
              <a:defRPr/>
            </a:lvl1pPr>
          </a:lstStyle>
          <a:p>
            <a:fld id="{24229622-6F3C-4902-9962-43BF7D6E67A7}" type="datetime1">
              <a:rPr lang="es-ES" smtClean="0"/>
              <a:pPr/>
              <a:t>25/02/2022</a:t>
            </a:fld>
            <a:endParaRPr lang="es-ES" dirty="0"/>
          </a:p>
        </p:txBody>
      </p:sp>
      <p:sp>
        <p:nvSpPr>
          <p:cNvPr id="6" name="Marcador de posición de pie de página 5"/>
          <p:cNvSpPr>
            <a:spLocks noGrp="1"/>
          </p:cNvSpPr>
          <p:nvPr>
            <p:ph type="ftr" sz="quarter" idx="11"/>
          </p:nvPr>
        </p:nvSpPr>
        <p:spPr/>
        <p:txBody>
          <a:bodyPr rtlCol="0"/>
          <a:lstStyle/>
          <a:p>
            <a:pPr rtl="0"/>
            <a:endParaRPr lang="es-ES" noProof="0" dirty="0"/>
          </a:p>
        </p:txBody>
      </p:sp>
      <p:sp>
        <p:nvSpPr>
          <p:cNvPr id="7" name="Marcador de posición de número de diapositiva 6"/>
          <p:cNvSpPr>
            <a:spLocks noGrp="1"/>
          </p:cNvSpPr>
          <p:nvPr>
            <p:ph type="sldNum" sz="quarter" idx="12"/>
          </p:nvPr>
        </p:nvSpPr>
        <p:spPr/>
        <p:txBody>
          <a:bodyPr rtlCol="0"/>
          <a:lstStyle/>
          <a:p>
            <a:pPr rtl="0"/>
            <a:fld id="{2DFBB78A-01B4-41F2-96B0-677A4A282832}" type="slidenum">
              <a:rPr lang="es-ES" noProof="0"/>
              <a:t>‹Nº›</a:t>
            </a:fld>
            <a:endParaRPr lang="es-ES" noProof="0" dirty="0"/>
          </a:p>
        </p:txBody>
      </p:sp>
    </p:spTree>
    <p:extLst>
      <p:ext uri="{BB962C8B-B14F-4D97-AF65-F5344CB8AC3E}">
        <p14:creationId xmlns:p14="http://schemas.microsoft.com/office/powerpoint/2010/main" val="1968072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8" name="Rectángulo 7"/>
          <p:cNvSpPr/>
          <p:nvPr/>
        </p:nvSpPr>
        <p:spPr>
          <a:xfrm>
            <a:off x="2082258" y="0"/>
            <a:ext cx="8024310" cy="6858000"/>
          </a:xfrm>
          <a:prstGeom prst="rect">
            <a:avLst/>
          </a:prstGeom>
          <a:gradFill flip="none" rotWithShape="1">
            <a:gsLst>
              <a:gs pos="0">
                <a:schemeClr val="bg1">
                  <a:alpha val="0"/>
                </a:schemeClr>
              </a:gs>
              <a:gs pos="100000">
                <a:schemeClr val="bg1">
                  <a:alpha val="55000"/>
                </a:schemeClr>
              </a:gs>
            </a:gsLst>
            <a:lin ang="7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rtl="0"/>
            <a:endParaRPr lang="es-ES" noProof="0" dirty="0"/>
          </a:p>
        </p:txBody>
      </p:sp>
      <p:sp>
        <p:nvSpPr>
          <p:cNvPr id="2" name="Título 1"/>
          <p:cNvSpPr>
            <a:spLocks noGrp="1"/>
          </p:cNvSpPr>
          <p:nvPr>
            <p:ph type="title"/>
          </p:nvPr>
        </p:nvSpPr>
        <p:spPr>
          <a:xfrm>
            <a:off x="2437765" y="4800600"/>
            <a:ext cx="7313295" cy="762000"/>
          </a:xfrm>
        </p:spPr>
        <p:txBody>
          <a:bodyPr rtlCol="0" anchor="b">
            <a:normAutofit/>
          </a:bodyPr>
          <a:lstStyle>
            <a:lvl1pPr algn="l" rtl="0">
              <a:defRPr sz="2000" b="1"/>
            </a:lvl1pPr>
          </a:lstStyle>
          <a:p>
            <a:pPr rtl="0"/>
            <a:r>
              <a:rPr lang="es-ES" noProof="0"/>
              <a:t>Haga clic para modificar el estilo de título del patrón</a:t>
            </a:r>
            <a:endParaRPr lang="es-ES" noProof="0" dirty="0"/>
          </a:p>
        </p:txBody>
      </p:sp>
      <p:sp>
        <p:nvSpPr>
          <p:cNvPr id="3" name="Marcador de posición de imagen 2"/>
          <p:cNvSpPr>
            <a:spLocks noGrp="1"/>
          </p:cNvSpPr>
          <p:nvPr>
            <p:ph type="pic" idx="1"/>
          </p:nvPr>
        </p:nvSpPr>
        <p:spPr>
          <a:xfrm>
            <a:off x="2437765" y="279401"/>
            <a:ext cx="7313295" cy="4448175"/>
          </a:xfrm>
        </p:spPr>
        <p:txBody>
          <a:bodyPr rtlCol="0">
            <a:normAutofit/>
          </a:bodyPr>
          <a:lstStyle>
            <a:lvl1pPr marL="0" indent="0" algn="l" rtl="0">
              <a:buNone/>
              <a:defRPr sz="2800"/>
            </a:lvl1pPr>
            <a:lvl2pPr marL="609493" indent="0" algn="l" rtl="0">
              <a:buNone/>
              <a:defRPr sz="3700"/>
            </a:lvl2pPr>
            <a:lvl3pPr marL="1218987" indent="0" algn="l" rtl="0">
              <a:buNone/>
              <a:defRPr sz="3200"/>
            </a:lvl3pPr>
            <a:lvl4pPr marL="1828480" indent="0" algn="l" rtl="0">
              <a:buNone/>
              <a:defRPr sz="2700"/>
            </a:lvl4pPr>
            <a:lvl5pPr marL="2437973" indent="0" algn="l" rtl="0">
              <a:buNone/>
              <a:defRPr sz="2700"/>
            </a:lvl5pPr>
            <a:lvl6pPr marL="3047467" indent="0" algn="l" rtl="0">
              <a:buNone/>
              <a:defRPr sz="2700"/>
            </a:lvl6pPr>
            <a:lvl7pPr marL="3656960" indent="0" algn="l" rtl="0">
              <a:buNone/>
              <a:defRPr sz="2700"/>
            </a:lvl7pPr>
            <a:lvl8pPr marL="4266453" indent="0" algn="l" rtl="0">
              <a:buNone/>
              <a:defRPr sz="2700"/>
            </a:lvl8pPr>
            <a:lvl9pPr marL="4875947" indent="0" algn="l" rtl="0">
              <a:buNone/>
              <a:defRPr sz="2700"/>
            </a:lvl9pPr>
          </a:lstStyle>
          <a:p>
            <a:pPr rtl="0"/>
            <a:r>
              <a:rPr lang="es-ES" noProof="0"/>
              <a:t>Haga clic en el icono para agregar una imagen</a:t>
            </a:r>
            <a:endParaRPr lang="es-ES" noProof="0" dirty="0"/>
          </a:p>
        </p:txBody>
      </p:sp>
      <p:sp>
        <p:nvSpPr>
          <p:cNvPr id="4" name="Marcador de posición de texto 3"/>
          <p:cNvSpPr>
            <a:spLocks noGrp="1"/>
          </p:cNvSpPr>
          <p:nvPr>
            <p:ph type="body" sz="half" idx="2"/>
          </p:nvPr>
        </p:nvSpPr>
        <p:spPr>
          <a:xfrm>
            <a:off x="2437765" y="5562600"/>
            <a:ext cx="7313295" cy="812800"/>
          </a:xfrm>
        </p:spPr>
        <p:txBody>
          <a:bodyPr rtlCol="0">
            <a:normAutofit/>
          </a:bodyPr>
          <a:lstStyle>
            <a:lvl1pPr marL="0" indent="0" algn="l" rtl="0">
              <a:spcBef>
                <a:spcPts val="0"/>
              </a:spcBef>
              <a:buNone/>
              <a:defRPr sz="1600"/>
            </a:lvl1pPr>
            <a:lvl2pPr marL="609493" indent="0" algn="l" rtl="0">
              <a:buNone/>
              <a:defRPr sz="1600"/>
            </a:lvl2pPr>
            <a:lvl3pPr marL="1218987" indent="0" algn="l" rtl="0">
              <a:buNone/>
              <a:defRPr sz="1300"/>
            </a:lvl3pPr>
            <a:lvl4pPr marL="1828480" indent="0" algn="l" rtl="0">
              <a:buNone/>
              <a:defRPr sz="1200"/>
            </a:lvl4pPr>
            <a:lvl5pPr marL="2437973" indent="0" algn="l" rtl="0">
              <a:buNone/>
              <a:defRPr sz="1200"/>
            </a:lvl5pPr>
            <a:lvl6pPr marL="3047467" indent="0" algn="l" rtl="0">
              <a:buNone/>
              <a:defRPr sz="1200"/>
            </a:lvl6pPr>
            <a:lvl7pPr marL="3656960" indent="0" algn="l" rtl="0">
              <a:buNone/>
              <a:defRPr sz="1200"/>
            </a:lvl7pPr>
            <a:lvl8pPr marL="4266453" indent="0" algn="l" rtl="0">
              <a:buNone/>
              <a:defRPr sz="1200"/>
            </a:lvl8pPr>
            <a:lvl9pPr marL="4875947" indent="0" algn="l" rtl="0">
              <a:buNone/>
              <a:defRPr sz="1200"/>
            </a:lvl9pPr>
          </a:lstStyle>
          <a:p>
            <a:pPr lvl="0" rtl="0"/>
            <a:r>
              <a:rPr lang="es-ES" noProof="0"/>
              <a:t>Haga clic para modificar los estilos de texto del patrón</a:t>
            </a:r>
          </a:p>
        </p:txBody>
      </p:sp>
      <p:sp>
        <p:nvSpPr>
          <p:cNvPr id="5" name="Marcador de posición de fecha 4"/>
          <p:cNvSpPr>
            <a:spLocks noGrp="1"/>
          </p:cNvSpPr>
          <p:nvPr>
            <p:ph type="dt" sz="half" idx="10"/>
          </p:nvPr>
        </p:nvSpPr>
        <p:spPr/>
        <p:txBody>
          <a:bodyPr rtlCol="0"/>
          <a:lstStyle>
            <a:lvl1pPr>
              <a:defRPr/>
            </a:lvl1pPr>
          </a:lstStyle>
          <a:p>
            <a:fld id="{C4F52E44-9152-44CF-BA11-17304D98E8E7}" type="datetime1">
              <a:rPr lang="es-ES" smtClean="0"/>
              <a:pPr/>
              <a:t>25/02/2022</a:t>
            </a:fld>
            <a:endParaRPr lang="es-ES" dirty="0"/>
          </a:p>
        </p:txBody>
      </p:sp>
      <p:sp>
        <p:nvSpPr>
          <p:cNvPr id="6" name="Marcador de posición de pie de página 5"/>
          <p:cNvSpPr>
            <a:spLocks noGrp="1"/>
          </p:cNvSpPr>
          <p:nvPr>
            <p:ph type="ftr" sz="quarter" idx="11"/>
          </p:nvPr>
        </p:nvSpPr>
        <p:spPr/>
        <p:txBody>
          <a:bodyPr rtlCol="0"/>
          <a:lstStyle/>
          <a:p>
            <a:pPr rtl="0"/>
            <a:endParaRPr lang="es-ES" noProof="0" dirty="0"/>
          </a:p>
        </p:txBody>
      </p:sp>
      <p:sp>
        <p:nvSpPr>
          <p:cNvPr id="7" name="Marcador de posición de número de diapositiva 6"/>
          <p:cNvSpPr>
            <a:spLocks noGrp="1"/>
          </p:cNvSpPr>
          <p:nvPr>
            <p:ph type="sldNum" sz="quarter" idx="12"/>
          </p:nvPr>
        </p:nvSpPr>
        <p:spPr/>
        <p:txBody>
          <a:bodyPr rtlCol="0"/>
          <a:lstStyle/>
          <a:p>
            <a:pPr rtl="0"/>
            <a:fld id="{2DFBB78A-01B4-41F2-96B0-677A4A282832}" type="slidenum">
              <a:rPr lang="es-ES" noProof="0"/>
              <a:t>‹Nº›</a:t>
            </a:fld>
            <a:endParaRPr lang="es-ES" noProof="0" dirty="0"/>
          </a:p>
        </p:txBody>
      </p:sp>
    </p:spTree>
    <p:extLst>
      <p:ext uri="{BB962C8B-B14F-4D97-AF65-F5344CB8AC3E}">
        <p14:creationId xmlns:p14="http://schemas.microsoft.com/office/powerpoint/2010/main" val="1221337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rtlCol="0"/>
          <a:lstStyle/>
          <a:p>
            <a:pPr rtl="0"/>
            <a:r>
              <a:rPr lang="es-ES" noProof="0"/>
              <a:t>Haga clic para modificar el estilo de título del patrón</a:t>
            </a:r>
            <a:endParaRPr lang="es-ES" noProof="0" dirty="0"/>
          </a:p>
        </p:txBody>
      </p:sp>
      <p:sp>
        <p:nvSpPr>
          <p:cNvPr id="3" name="Marcador de posición de texto vertical 2"/>
          <p:cNvSpPr>
            <a:spLocks noGrp="1"/>
          </p:cNvSpPr>
          <p:nvPr>
            <p:ph type="body" orient="vert" idx="1"/>
          </p:nvPr>
        </p:nvSpPr>
        <p:spPr/>
        <p:txBody>
          <a:bodyPr vert="eaVert" rtlCol="0"/>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endParaRPr lang="es-ES" noProof="0" dirty="0"/>
          </a:p>
        </p:txBody>
      </p:sp>
      <p:sp>
        <p:nvSpPr>
          <p:cNvPr id="4" name="Marcador de posición de fecha 3"/>
          <p:cNvSpPr>
            <a:spLocks noGrp="1"/>
          </p:cNvSpPr>
          <p:nvPr>
            <p:ph type="dt" sz="half" idx="10"/>
          </p:nvPr>
        </p:nvSpPr>
        <p:spPr/>
        <p:txBody>
          <a:bodyPr rtlCol="0"/>
          <a:lstStyle>
            <a:lvl1pPr>
              <a:defRPr/>
            </a:lvl1pPr>
          </a:lstStyle>
          <a:p>
            <a:fld id="{2DA6EC49-7015-4469-9A74-004F639B3FDA}" type="datetime1">
              <a:rPr lang="es-ES" smtClean="0"/>
              <a:pPr/>
              <a:t>25/02/2022</a:t>
            </a:fld>
            <a:endParaRPr lang="es-ES" dirty="0"/>
          </a:p>
        </p:txBody>
      </p:sp>
      <p:sp>
        <p:nvSpPr>
          <p:cNvPr id="5" name="Marcador de posición de pie de página 4"/>
          <p:cNvSpPr>
            <a:spLocks noGrp="1"/>
          </p:cNvSpPr>
          <p:nvPr>
            <p:ph type="ftr" sz="quarter" idx="11"/>
          </p:nvPr>
        </p:nvSpPr>
        <p:spPr/>
        <p:txBody>
          <a:bodyPr rtlCol="0"/>
          <a:lstStyle/>
          <a:p>
            <a:pPr rtl="0"/>
            <a:endParaRPr lang="es-ES" noProof="0" dirty="0"/>
          </a:p>
        </p:txBody>
      </p:sp>
      <p:sp>
        <p:nvSpPr>
          <p:cNvPr id="6" name="Marcador de posición de número de diapositiva 5"/>
          <p:cNvSpPr>
            <a:spLocks noGrp="1"/>
          </p:cNvSpPr>
          <p:nvPr>
            <p:ph type="sldNum" sz="quarter" idx="12"/>
          </p:nvPr>
        </p:nvSpPr>
        <p:spPr/>
        <p:txBody>
          <a:bodyPr rtlCol="0"/>
          <a:lstStyle/>
          <a:p>
            <a:pPr rtl="0"/>
            <a:fld id="{591C5AD9-787D-40FA-8A4D-16A055B9AF81}" type="slidenum">
              <a:rPr lang="es-ES" noProof="0"/>
              <a:t>‹Nº›</a:t>
            </a:fld>
            <a:endParaRPr lang="es-ES" noProof="0" dirty="0"/>
          </a:p>
        </p:txBody>
      </p:sp>
    </p:spTree>
    <p:extLst>
      <p:ext uri="{BB962C8B-B14F-4D97-AF65-F5344CB8AC3E}">
        <p14:creationId xmlns:p14="http://schemas.microsoft.com/office/powerpoint/2010/main" val="1010434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9852633" y="274638"/>
            <a:ext cx="1422030" cy="5897561"/>
          </a:xfrm>
        </p:spPr>
        <p:txBody>
          <a:bodyPr vert="eaVert" rtlCol="0"/>
          <a:lstStyle/>
          <a:p>
            <a:pPr rtl="0"/>
            <a:r>
              <a:rPr lang="es-ES" noProof="0"/>
              <a:t>Haga clic para modificar el estilo de título del patrón</a:t>
            </a:r>
            <a:endParaRPr lang="es-ES" noProof="0" dirty="0"/>
          </a:p>
        </p:txBody>
      </p:sp>
      <p:sp>
        <p:nvSpPr>
          <p:cNvPr id="3" name="Marcador de posición de texto vertical 2"/>
          <p:cNvSpPr>
            <a:spLocks noGrp="1"/>
          </p:cNvSpPr>
          <p:nvPr>
            <p:ph type="body" orient="vert" idx="1"/>
          </p:nvPr>
        </p:nvSpPr>
        <p:spPr>
          <a:xfrm>
            <a:off x="1117309" y="274638"/>
            <a:ext cx="8532178" cy="5897561"/>
          </a:xfrm>
        </p:spPr>
        <p:txBody>
          <a:bodyPr vert="eaVert" rtlCol="0"/>
          <a:lstStyle/>
          <a:p>
            <a:pPr lvl="0" rtl="0"/>
            <a:r>
              <a:rPr lang="es-ES" noProof="0"/>
              <a:t>Haga clic para modificar los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endParaRPr lang="es-ES" noProof="0" dirty="0"/>
          </a:p>
        </p:txBody>
      </p:sp>
      <p:sp>
        <p:nvSpPr>
          <p:cNvPr id="4" name="Marcador de posición de fecha 3"/>
          <p:cNvSpPr>
            <a:spLocks noGrp="1"/>
          </p:cNvSpPr>
          <p:nvPr>
            <p:ph type="dt" sz="half" idx="10"/>
          </p:nvPr>
        </p:nvSpPr>
        <p:spPr/>
        <p:txBody>
          <a:bodyPr rtlCol="0"/>
          <a:lstStyle>
            <a:lvl1pPr>
              <a:defRPr/>
            </a:lvl1pPr>
          </a:lstStyle>
          <a:p>
            <a:fld id="{8F778434-5D58-47CE-9224-ED2BB79A18DD}" type="datetime1">
              <a:rPr lang="es-ES" smtClean="0"/>
              <a:pPr/>
              <a:t>25/02/2022</a:t>
            </a:fld>
            <a:endParaRPr lang="es-ES" dirty="0"/>
          </a:p>
        </p:txBody>
      </p:sp>
      <p:sp>
        <p:nvSpPr>
          <p:cNvPr id="5" name="Marcador de posición de pie de página 4"/>
          <p:cNvSpPr>
            <a:spLocks noGrp="1"/>
          </p:cNvSpPr>
          <p:nvPr>
            <p:ph type="ftr" sz="quarter" idx="11"/>
          </p:nvPr>
        </p:nvSpPr>
        <p:spPr/>
        <p:txBody>
          <a:bodyPr rtlCol="0"/>
          <a:lstStyle/>
          <a:p>
            <a:pPr rtl="0"/>
            <a:endParaRPr lang="es-ES" noProof="0" dirty="0"/>
          </a:p>
        </p:txBody>
      </p:sp>
      <p:sp>
        <p:nvSpPr>
          <p:cNvPr id="6" name="Marcador de posición de número de diapositiva 5"/>
          <p:cNvSpPr>
            <a:spLocks noGrp="1"/>
          </p:cNvSpPr>
          <p:nvPr>
            <p:ph type="sldNum" sz="quarter" idx="12"/>
          </p:nvPr>
        </p:nvSpPr>
        <p:spPr/>
        <p:txBody>
          <a:bodyPr rtlCol="0"/>
          <a:lstStyle/>
          <a:p>
            <a:pPr rtl="0"/>
            <a:fld id="{591C5AD9-787D-40FA-8A4D-16A055B9AF81}" type="slidenum">
              <a:rPr lang="es-ES" noProof="0"/>
              <a:t>‹Nº›</a:t>
            </a:fld>
            <a:endParaRPr lang="es-ES" noProof="0" dirty="0"/>
          </a:p>
        </p:txBody>
      </p:sp>
    </p:spTree>
    <p:extLst>
      <p:ext uri="{BB962C8B-B14F-4D97-AF65-F5344CB8AC3E}">
        <p14:creationId xmlns:p14="http://schemas.microsoft.com/office/powerpoint/2010/main" val="3650715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9" name="Rectángulo 8"/>
          <p:cNvSpPr/>
          <p:nvPr/>
        </p:nvSpPr>
        <p:spPr>
          <a:xfrm>
            <a:off x="304721" y="0"/>
            <a:ext cx="11579384" cy="6858000"/>
          </a:xfrm>
          <a:prstGeom prst="rect">
            <a:avLst/>
          </a:prstGeom>
          <a:gradFill flip="none" rotWithShape="1">
            <a:gsLst>
              <a:gs pos="0">
                <a:schemeClr val="bg1">
                  <a:alpha val="0"/>
                </a:schemeClr>
              </a:gs>
              <a:gs pos="100000">
                <a:schemeClr val="bg1">
                  <a:alpha val="55000"/>
                </a:schemeClr>
              </a:gs>
            </a:gsLst>
            <a:lin ang="7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rtl="0"/>
            <a:endParaRPr lang="es-ES" noProof="0" dirty="0"/>
          </a:p>
        </p:txBody>
      </p:sp>
      <p:sp>
        <p:nvSpPr>
          <p:cNvPr id="2" name="Marcador de posición de título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pPr rtl="0"/>
            <a:r>
              <a:rPr lang="es-ES" noProof="0" dirty="0"/>
              <a:t>Haga clic para modificar el estilo de título del patrón</a:t>
            </a:r>
          </a:p>
        </p:txBody>
      </p:sp>
      <p:sp>
        <p:nvSpPr>
          <p:cNvPr id="3" name="Marcador de posición de texto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rtl="0"/>
            <a:r>
              <a:rPr lang="es-ES" noProof="0" dirty="0"/>
              <a:t>Haga clic para modificar el estilo de texto del patrón</a:t>
            </a:r>
          </a:p>
          <a:p>
            <a:pPr lvl="1" rtl="0"/>
            <a:r>
              <a:rPr lang="es-ES" noProof="0" dirty="0"/>
              <a:t>Segundo nivel</a:t>
            </a:r>
          </a:p>
          <a:p>
            <a:pPr lvl="2" rtl="0"/>
            <a:r>
              <a:rPr lang="es-ES" noProof="0" dirty="0"/>
              <a:t>Tercer nivel</a:t>
            </a:r>
          </a:p>
          <a:p>
            <a:pPr lvl="3" rtl="0"/>
            <a:r>
              <a:rPr lang="es-ES" noProof="0" dirty="0"/>
              <a:t>Cuarto nivel</a:t>
            </a:r>
          </a:p>
          <a:p>
            <a:pPr lvl="4" rtl="0"/>
            <a:r>
              <a:rPr lang="es-ES" noProof="0" dirty="0"/>
              <a:t>Quinto nivel</a:t>
            </a:r>
          </a:p>
        </p:txBody>
      </p:sp>
      <p:sp>
        <p:nvSpPr>
          <p:cNvPr id="4" name="Marcador de posición de fecha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rtl="0">
              <a:defRPr sz="1200">
                <a:solidFill>
                  <a:schemeClr val="tx2">
                    <a:lumMod val="50000"/>
                    <a:lumOff val="50000"/>
                  </a:schemeClr>
                </a:solidFill>
              </a:defRPr>
            </a:lvl1pPr>
          </a:lstStyle>
          <a:p>
            <a:fld id="{C6F3C807-97E5-4EB1-B67A-316AEC28F394}" type="datetime1">
              <a:rPr lang="es-ES" smtClean="0"/>
              <a:pPr/>
              <a:t>25/02/2022</a:t>
            </a:fld>
            <a:endParaRPr lang="es-ES" dirty="0"/>
          </a:p>
        </p:txBody>
      </p:sp>
      <p:sp>
        <p:nvSpPr>
          <p:cNvPr id="5" name="Marcador de posición de pie de página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rtl="0">
              <a:defRPr sz="1200">
                <a:solidFill>
                  <a:schemeClr val="tx2">
                    <a:lumMod val="50000"/>
                    <a:lumOff val="50000"/>
                  </a:schemeClr>
                </a:solidFill>
              </a:defRPr>
            </a:lvl1pPr>
          </a:lstStyle>
          <a:p>
            <a:pPr rtl="0"/>
            <a:endParaRPr lang="es-ES" noProof="0" dirty="0"/>
          </a:p>
        </p:txBody>
      </p:sp>
      <p:sp>
        <p:nvSpPr>
          <p:cNvPr id="6" name="Marcador de posición de número de diapositiva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rtl="0">
              <a:defRPr sz="1200">
                <a:solidFill>
                  <a:schemeClr val="tx2">
                    <a:lumMod val="50000"/>
                    <a:lumOff val="50000"/>
                  </a:schemeClr>
                </a:solidFill>
              </a:defRPr>
            </a:lvl1pPr>
          </a:lstStyle>
          <a:p>
            <a:fld id="{EB37DED6-D4C7-42EE-AB49-D2E39E64FDE4}" type="slidenum">
              <a:rPr lang="es-ES" smtClean="0"/>
              <a:pPr/>
              <a:t>‹Nº›</a:t>
            </a:fld>
            <a:endParaRPr lang="es-ES" dirty="0"/>
          </a:p>
        </p:txBody>
      </p:sp>
    </p:spTree>
    <p:extLst>
      <p:ext uri="{BB962C8B-B14F-4D97-AF65-F5344CB8AC3E}">
        <p14:creationId xmlns:p14="http://schemas.microsoft.com/office/powerpoint/2010/main" val="1544047913"/>
      </p:ext>
    </p:extLst>
  </p:cSld>
  <p:clrMap bg1="lt1" tx1="dk1" bg2="lt2" tx2="dk2" accent1="accent1" accent2="accent2" accent3="accent3" accent4="accent4" accent5="accent5" accent6="accent6" hlink="hlink" folHlink="folHlink"/>
  <p:sldLayoutIdLst>
    <p:sldLayoutId id="2147483661" r:id="rId1"/>
    <p:sldLayoutId id="2147483679" r:id="rId2"/>
    <p:sldLayoutId id="2147483663" r:id="rId3"/>
    <p:sldLayoutId id="2147483664" r:id="rId4"/>
    <p:sldLayoutId id="2147483665" r:id="rId5"/>
    <p:sldLayoutId id="2147483666" r:id="rId6"/>
    <p:sldLayoutId id="2147483667" r:id="rId7"/>
    <p:sldLayoutId id="2147483675" r:id="rId8"/>
    <p:sldLayoutId id="2147483676" r:id="rId9"/>
    <p:sldLayoutId id="2147483677" r:id="rId10"/>
    <p:sldLayoutId id="2147483678"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1218987" rtl="0" eaLnBrk="1" latinLnBrk="0" hangingPunct="1">
        <a:lnSpc>
          <a:spcPct val="85000"/>
        </a:lnSpc>
        <a:spcBef>
          <a:spcPct val="0"/>
        </a:spcBef>
        <a:buNone/>
        <a:tabLst/>
        <a:defRPr sz="4400" kern="1200" cap="none" baseline="0">
          <a:solidFill>
            <a:schemeClr val="tx1"/>
          </a:solidFill>
          <a:latin typeface="+mj-lt"/>
          <a:ea typeface="+mj-ea"/>
          <a:cs typeface="+mj-cs"/>
        </a:defRPr>
      </a:lvl1pPr>
    </p:titleStyle>
    <p:bodyStyle>
      <a:lvl1pPr marL="304747" indent="-304747" algn="l" defTabSz="1218987" rtl="0" eaLnBrk="1" latinLnBrk="0" hangingPunct="1">
        <a:lnSpc>
          <a:spcPct val="95000"/>
        </a:lnSpc>
        <a:spcBef>
          <a:spcPts val="1866"/>
        </a:spcBef>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5pPr>
      <a:lvl6pPr marL="2437973"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6pPr>
      <a:lvl7pPr marL="2864619"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7pPr>
      <a:lvl8pPr marL="3291264"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8pPr>
      <a:lvl9pPr marL="3778859"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6235664" y="4437112"/>
            <a:ext cx="5186321" cy="2146697"/>
          </a:xfrm>
        </p:spPr>
        <p:txBody>
          <a:bodyPr rtlCol="0">
            <a:normAutofit fontScale="90000"/>
          </a:bodyPr>
          <a:lstStyle/>
          <a:p>
            <a:pPr rtl="0"/>
            <a:br>
              <a:rPr lang="es-ES" dirty="0"/>
            </a:br>
            <a:br>
              <a:rPr lang="es-ES" dirty="0"/>
            </a:br>
            <a:br>
              <a:rPr lang="es-ES" dirty="0"/>
            </a:br>
            <a:r>
              <a:rPr lang="es-ES" sz="6000" b="1" dirty="0"/>
              <a:t>La Memoria Descriptiva</a:t>
            </a:r>
          </a:p>
        </p:txBody>
      </p:sp>
      <p:pic>
        <p:nvPicPr>
          <p:cNvPr id="4" name="Imagen 3">
            <a:extLst>
              <a:ext uri="{FF2B5EF4-FFF2-40B4-BE49-F238E27FC236}">
                <a16:creationId xmlns:a16="http://schemas.microsoft.com/office/drawing/2014/main" id="{8B246446-9653-4D09-88F4-99210B46F3F7}"/>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1062964" y="363034"/>
            <a:ext cx="720000" cy="720000"/>
          </a:xfrm>
          <a:prstGeom prst="rect">
            <a:avLst/>
          </a:prstGeom>
          <a:noFill/>
          <a:ln>
            <a:solidFill>
              <a:srgbClr val="002060"/>
            </a:solidFill>
          </a:ln>
        </p:spPr>
      </p:pic>
    </p:spTree>
    <p:extLst>
      <p:ext uri="{BB962C8B-B14F-4D97-AF65-F5344CB8AC3E}">
        <p14:creationId xmlns:p14="http://schemas.microsoft.com/office/powerpoint/2010/main" val="3650340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117309" y="292100"/>
            <a:ext cx="10768303" cy="787400"/>
          </a:xfrm>
        </p:spPr>
        <p:txBody>
          <a:bodyPr rtlCol="0">
            <a:normAutofit/>
          </a:bodyPr>
          <a:lstStyle/>
          <a:p>
            <a:pPr rtl="0"/>
            <a:r>
              <a:rPr lang="es-ES" sz="3200" b="1" dirty="0"/>
              <a:t>MEMORIAS DESCRIPTIVAS</a:t>
            </a:r>
          </a:p>
        </p:txBody>
      </p:sp>
      <p:sp>
        <p:nvSpPr>
          <p:cNvPr id="14" name="Marcador de posición de contenido 13"/>
          <p:cNvSpPr>
            <a:spLocks noGrp="1"/>
          </p:cNvSpPr>
          <p:nvPr>
            <p:ph idx="1"/>
          </p:nvPr>
        </p:nvSpPr>
        <p:spPr>
          <a:xfrm>
            <a:off x="1052962" y="1484784"/>
            <a:ext cx="10800000" cy="4470400"/>
          </a:xfrm>
        </p:spPr>
        <p:txBody>
          <a:bodyPr rtlCol="0">
            <a:normAutofit/>
          </a:bodyPr>
          <a:lstStyle/>
          <a:p>
            <a:pPr algn="just" rtl="0">
              <a:lnSpc>
                <a:spcPct val="150000"/>
              </a:lnSpc>
            </a:pPr>
            <a:r>
              <a:rPr lang="es-ES" sz="2800" dirty="0"/>
              <a:t>Las memorias descriptivas, como todos los géneros discursivos, poseen una estructura o “arquitectura interna” compuesta por distintas partes o segmentos textuales. Estos segmentos textuales tienen un propósito comunicativo y en ellos aparecen ciertos elementos lingüísticos que los caracterizan. </a:t>
            </a:r>
          </a:p>
        </p:txBody>
      </p:sp>
    </p:spTree>
    <p:extLst>
      <p:ext uri="{BB962C8B-B14F-4D97-AF65-F5344CB8AC3E}">
        <p14:creationId xmlns:p14="http://schemas.microsoft.com/office/powerpoint/2010/main" val="7111829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1000"/>
                                        <p:tgtEl>
                                          <p:spTgt spid="14">
                                            <p:txEl>
                                              <p:pRg st="0" end="0"/>
                                            </p:txEl>
                                          </p:spTgt>
                                        </p:tgtEl>
                                      </p:cBhvr>
                                    </p:animEffect>
                                    <p:anim calcmode="lin" valueType="num">
                                      <p:cBhvr>
                                        <p:cTn id="8" dur="100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title"/>
          </p:nvPr>
        </p:nvSpPr>
        <p:spPr>
          <a:xfrm>
            <a:off x="1117309" y="292100"/>
            <a:ext cx="10768303" cy="787400"/>
          </a:xfrm>
        </p:spPr>
        <p:txBody>
          <a:bodyPr rtlCol="0">
            <a:normAutofit/>
          </a:bodyPr>
          <a:lstStyle/>
          <a:p>
            <a:pPr rtl="0"/>
            <a:r>
              <a:rPr lang="es-ES" sz="3200" b="1" dirty="0"/>
              <a:t>MEMORIAS DESCRIPTIVAS</a:t>
            </a:r>
          </a:p>
        </p:txBody>
      </p:sp>
      <p:sp>
        <p:nvSpPr>
          <p:cNvPr id="14" name="Marcador de posición de contenido 13"/>
          <p:cNvSpPr>
            <a:spLocks noGrp="1"/>
          </p:cNvSpPr>
          <p:nvPr>
            <p:ph idx="1"/>
          </p:nvPr>
        </p:nvSpPr>
        <p:spPr>
          <a:xfrm>
            <a:off x="1099818" y="1251930"/>
            <a:ext cx="10800000" cy="5313970"/>
          </a:xfrm>
        </p:spPr>
        <p:txBody>
          <a:bodyPr rtlCol="0">
            <a:normAutofit/>
          </a:bodyPr>
          <a:lstStyle/>
          <a:p>
            <a:pPr algn="just" rtl="0"/>
            <a:r>
              <a:rPr lang="es-ES" dirty="0"/>
              <a:t>La organización de la información o “arquitectura interna” se dispone de lo general a lo particular. </a:t>
            </a:r>
          </a:p>
          <a:p>
            <a:pPr algn="just" rtl="0"/>
            <a:endParaRPr lang="es-ES" dirty="0"/>
          </a:p>
          <a:p>
            <a:pPr algn="just" rtl="0"/>
            <a:endParaRPr lang="es-ES" dirty="0"/>
          </a:p>
          <a:p>
            <a:pPr algn="just" rtl="0"/>
            <a:endParaRPr lang="es-ES" dirty="0"/>
          </a:p>
          <a:p>
            <a:pPr algn="just" rtl="0"/>
            <a:endParaRPr lang="es-ES" dirty="0"/>
          </a:p>
          <a:p>
            <a:pPr marL="0" indent="0" algn="just" rtl="0">
              <a:buNone/>
            </a:pPr>
            <a:endParaRPr lang="es-ES" dirty="0"/>
          </a:p>
          <a:p>
            <a:pPr algn="just" rtl="0"/>
            <a:r>
              <a:rPr lang="es-ES" dirty="0"/>
              <a:t>Generalmente, esta organización interna está acompañada de gráficos que resumen lo escrito de manera visual.</a:t>
            </a:r>
          </a:p>
          <a:p>
            <a:pPr rtl="0"/>
            <a:endParaRPr lang="es-ES" dirty="0"/>
          </a:p>
        </p:txBody>
      </p:sp>
      <p:pic>
        <p:nvPicPr>
          <p:cNvPr id="2" name="Imagen 1">
            <a:extLst>
              <a:ext uri="{FF2B5EF4-FFF2-40B4-BE49-F238E27FC236}">
                <a16:creationId xmlns:a16="http://schemas.microsoft.com/office/drawing/2014/main" id="{D61F25E2-A3F8-4D9E-B7AA-8B2DF3759653}"/>
              </a:ext>
            </a:extLst>
          </p:cNvPr>
          <p:cNvPicPr>
            <a:picLocks noChangeAspect="1"/>
          </p:cNvPicPr>
          <p:nvPr/>
        </p:nvPicPr>
        <p:blipFill>
          <a:blip r:embed="rId2"/>
          <a:stretch>
            <a:fillRect/>
          </a:stretch>
        </p:blipFill>
        <p:spPr>
          <a:xfrm>
            <a:off x="8254654" y="1844824"/>
            <a:ext cx="2853002" cy="2736000"/>
          </a:xfrm>
          <a:prstGeom prst="rect">
            <a:avLst/>
          </a:prstGeom>
        </p:spPr>
      </p:pic>
    </p:spTree>
    <p:extLst>
      <p:ext uri="{BB962C8B-B14F-4D97-AF65-F5344CB8AC3E}">
        <p14:creationId xmlns:p14="http://schemas.microsoft.com/office/powerpoint/2010/main" val="2177569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4">
                                            <p:txEl>
                                              <p:pRg st="0" end="0"/>
                                            </p:txEl>
                                          </p:spTgt>
                                        </p:tgtEl>
                                        <p:attrNameLst>
                                          <p:attrName>style.visibility</p:attrName>
                                        </p:attrNameLst>
                                      </p:cBhvr>
                                      <p:to>
                                        <p:strVal val="visible"/>
                                      </p:to>
                                    </p:set>
                                    <p:animEffect transition="in" filter="fade">
                                      <p:cBhvr>
                                        <p:cTn id="14" dur="1000"/>
                                        <p:tgtEl>
                                          <p:spTgt spid="14">
                                            <p:txEl>
                                              <p:pRg st="0" end="0"/>
                                            </p:txEl>
                                          </p:spTgt>
                                        </p:tgtEl>
                                      </p:cBhvr>
                                    </p:animEffect>
                                    <p:anim calcmode="lin" valueType="num">
                                      <p:cBhvr>
                                        <p:cTn id="15" dur="100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1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4">
                                            <p:txEl>
                                              <p:pRg st="6" end="6"/>
                                            </p:txEl>
                                          </p:spTgt>
                                        </p:tgtEl>
                                        <p:attrNameLst>
                                          <p:attrName>style.visibility</p:attrName>
                                        </p:attrNameLst>
                                      </p:cBhvr>
                                      <p:to>
                                        <p:strVal val="visible"/>
                                      </p:to>
                                    </p:set>
                                    <p:animEffect transition="in" filter="fade">
                                      <p:cBhvr>
                                        <p:cTn id="21" dur="1000"/>
                                        <p:tgtEl>
                                          <p:spTgt spid="14">
                                            <p:txEl>
                                              <p:pRg st="6" end="6"/>
                                            </p:txEl>
                                          </p:spTgt>
                                        </p:tgtEl>
                                      </p:cBhvr>
                                    </p:animEffect>
                                    <p:anim calcmode="lin" valueType="num">
                                      <p:cBhvr>
                                        <p:cTn id="22" dur="1000" fill="hold"/>
                                        <p:tgtEl>
                                          <p:spTgt spid="14">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1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Marcador de posición de contenido 13"/>
          <p:cNvSpPr>
            <a:spLocks noGrp="1"/>
          </p:cNvSpPr>
          <p:nvPr>
            <p:ph idx="1"/>
          </p:nvPr>
        </p:nvSpPr>
        <p:spPr>
          <a:xfrm>
            <a:off x="693812" y="692696"/>
            <a:ext cx="6408712" cy="5904656"/>
          </a:xfrm>
        </p:spPr>
        <p:txBody>
          <a:bodyPr rtlCol="0">
            <a:normAutofit fontScale="47500" lnSpcReduction="20000"/>
          </a:bodyPr>
          <a:lstStyle/>
          <a:p>
            <a:pPr algn="just"/>
            <a:endParaRPr lang="en-US" dirty="0"/>
          </a:p>
          <a:p>
            <a:pPr marL="0" indent="0" algn="just">
              <a:lnSpc>
                <a:spcPct val="120000"/>
              </a:lnSpc>
              <a:spcBef>
                <a:spcPts val="0"/>
              </a:spcBef>
              <a:buNone/>
            </a:pPr>
            <a:r>
              <a:rPr lang="en-US" sz="3600" dirty="0"/>
              <a:t>This neat brick home on the outskirts of Mexico City was crafted by Mexican architecture firm Escobedo </a:t>
            </a:r>
            <a:r>
              <a:rPr lang="en-US" sz="3600" dirty="0" err="1"/>
              <a:t>Soliz</a:t>
            </a:r>
            <a:r>
              <a:rPr lang="en-US" sz="3600" dirty="0"/>
              <a:t> on a tight budget. The residence’s 1,075 square feet is split between two levels that wrap around a compact courtyard in a C-shape.</a:t>
            </a:r>
          </a:p>
          <a:p>
            <a:pPr marL="0" indent="0" algn="just">
              <a:lnSpc>
                <a:spcPct val="120000"/>
              </a:lnSpc>
              <a:spcBef>
                <a:spcPts val="0"/>
              </a:spcBef>
              <a:buNone/>
            </a:pPr>
            <a:r>
              <a:rPr lang="en-US" sz="3600" dirty="0"/>
              <a:t>In addition to brick, volcanic stone sourced from the site is also a star of the material palette, found in the foundation, stairs, and perimeter walls. Meanwhile, a timber beams line the ceiling and steel window frames painted a rust red add a bit of industrial flavor to the space.</a:t>
            </a:r>
          </a:p>
          <a:p>
            <a:pPr marL="0" indent="0" algn="just">
              <a:lnSpc>
                <a:spcPct val="120000"/>
              </a:lnSpc>
              <a:spcBef>
                <a:spcPts val="0"/>
              </a:spcBef>
              <a:buNone/>
            </a:pPr>
            <a:r>
              <a:rPr lang="en-US" sz="3600" dirty="0"/>
              <a:t>From the living room, a door opens onto the patio and has views straight to the kitchen and dining area where there’s another sliding door connecting to the outside. The architects explain that the courtyard was the result of the neighborhood’s booming development. Instead of building a house with a facade facing its neighbors, the interior windows look out onto the courtyard, giving the owner privacy and an enviable place to hold al fresco dinners.</a:t>
            </a:r>
            <a:endParaRPr lang="en-US" sz="3200" dirty="0"/>
          </a:p>
          <a:p>
            <a:pPr marL="0" indent="0" algn="just">
              <a:buNone/>
            </a:pPr>
            <a:r>
              <a:rPr lang="en-US" sz="2000" dirty="0"/>
              <a:t>https://www.curbed.com/2020/4/20/21214413/simple-brick-home-design-escobedo-soliz-architecture</a:t>
            </a:r>
          </a:p>
          <a:p>
            <a:pPr marL="0" indent="0" algn="just">
              <a:buNone/>
            </a:pPr>
            <a:endParaRPr lang="en-US" dirty="0"/>
          </a:p>
          <a:p>
            <a:pPr rtl="0"/>
            <a:endParaRPr lang="es-ES" dirty="0"/>
          </a:p>
        </p:txBody>
      </p:sp>
      <p:sp>
        <p:nvSpPr>
          <p:cNvPr id="4" name="CuadroTexto 3">
            <a:extLst>
              <a:ext uri="{FF2B5EF4-FFF2-40B4-BE49-F238E27FC236}">
                <a16:creationId xmlns:a16="http://schemas.microsoft.com/office/drawing/2014/main" id="{44DFB235-B729-4DFB-A813-E014C3F3C26B}"/>
              </a:ext>
            </a:extLst>
          </p:cNvPr>
          <p:cNvSpPr txBox="1"/>
          <p:nvPr/>
        </p:nvSpPr>
        <p:spPr>
          <a:xfrm>
            <a:off x="7727250" y="825386"/>
            <a:ext cx="3312368" cy="1200329"/>
          </a:xfrm>
          <a:prstGeom prst="rect">
            <a:avLst/>
          </a:prstGeom>
          <a:solidFill>
            <a:schemeClr val="accent2">
              <a:lumMod val="60000"/>
              <a:lumOff val="40000"/>
            </a:schemeClr>
          </a:solidFill>
        </p:spPr>
        <p:txBody>
          <a:bodyPr wrap="square" rtlCol="0">
            <a:spAutoFit/>
          </a:bodyPr>
          <a:lstStyle/>
          <a:p>
            <a:pPr algn="ctr"/>
            <a:r>
              <a:rPr lang="es-ES" dirty="0"/>
              <a:t>Información general: ubicación, superficie, forma</a:t>
            </a:r>
            <a:endParaRPr lang="es-AR" dirty="0"/>
          </a:p>
        </p:txBody>
      </p:sp>
      <p:sp>
        <p:nvSpPr>
          <p:cNvPr id="7" name="CuadroTexto 6">
            <a:extLst>
              <a:ext uri="{FF2B5EF4-FFF2-40B4-BE49-F238E27FC236}">
                <a16:creationId xmlns:a16="http://schemas.microsoft.com/office/drawing/2014/main" id="{1E852705-6CC2-4AD6-8AF4-E2614D7B5676}"/>
              </a:ext>
            </a:extLst>
          </p:cNvPr>
          <p:cNvSpPr txBox="1"/>
          <p:nvPr/>
        </p:nvSpPr>
        <p:spPr>
          <a:xfrm>
            <a:off x="7750596" y="2348880"/>
            <a:ext cx="3312368" cy="461665"/>
          </a:xfrm>
          <a:prstGeom prst="rect">
            <a:avLst/>
          </a:prstGeom>
          <a:solidFill>
            <a:schemeClr val="accent2">
              <a:lumMod val="60000"/>
              <a:lumOff val="40000"/>
            </a:schemeClr>
          </a:solidFill>
        </p:spPr>
        <p:txBody>
          <a:bodyPr wrap="square" rtlCol="0">
            <a:spAutoFit/>
          </a:bodyPr>
          <a:lstStyle/>
          <a:p>
            <a:pPr algn="ctr"/>
            <a:r>
              <a:rPr lang="es-ES" dirty="0"/>
              <a:t>Materiales</a:t>
            </a:r>
            <a:endParaRPr lang="es-AR" dirty="0"/>
          </a:p>
        </p:txBody>
      </p:sp>
      <p:sp>
        <p:nvSpPr>
          <p:cNvPr id="8" name="CuadroTexto 7">
            <a:extLst>
              <a:ext uri="{FF2B5EF4-FFF2-40B4-BE49-F238E27FC236}">
                <a16:creationId xmlns:a16="http://schemas.microsoft.com/office/drawing/2014/main" id="{481C18D2-6A93-45E1-B730-7FE8E957517C}"/>
              </a:ext>
            </a:extLst>
          </p:cNvPr>
          <p:cNvSpPr txBox="1"/>
          <p:nvPr/>
        </p:nvSpPr>
        <p:spPr>
          <a:xfrm>
            <a:off x="7678588" y="3585791"/>
            <a:ext cx="3312368" cy="830997"/>
          </a:xfrm>
          <a:prstGeom prst="rect">
            <a:avLst/>
          </a:prstGeom>
          <a:solidFill>
            <a:schemeClr val="accent2">
              <a:lumMod val="60000"/>
              <a:lumOff val="40000"/>
            </a:schemeClr>
          </a:solidFill>
        </p:spPr>
        <p:txBody>
          <a:bodyPr wrap="square" rtlCol="0">
            <a:spAutoFit/>
          </a:bodyPr>
          <a:lstStyle/>
          <a:p>
            <a:pPr algn="ctr"/>
            <a:r>
              <a:rPr lang="es-ES" dirty="0"/>
              <a:t>Organización espacial</a:t>
            </a:r>
            <a:endParaRPr lang="es-AR" dirty="0"/>
          </a:p>
        </p:txBody>
      </p:sp>
      <p:sp>
        <p:nvSpPr>
          <p:cNvPr id="5" name="CuadroTexto 4">
            <a:extLst>
              <a:ext uri="{FF2B5EF4-FFF2-40B4-BE49-F238E27FC236}">
                <a16:creationId xmlns:a16="http://schemas.microsoft.com/office/drawing/2014/main" id="{C678FEEF-49C1-4C9F-ADA6-E4AD327B1859}"/>
              </a:ext>
            </a:extLst>
          </p:cNvPr>
          <p:cNvSpPr txBox="1"/>
          <p:nvPr/>
        </p:nvSpPr>
        <p:spPr>
          <a:xfrm>
            <a:off x="693812" y="188640"/>
            <a:ext cx="10153128" cy="461665"/>
          </a:xfrm>
          <a:prstGeom prst="rect">
            <a:avLst/>
          </a:prstGeom>
          <a:noFill/>
        </p:spPr>
        <p:txBody>
          <a:bodyPr wrap="square" rtlCol="0">
            <a:spAutoFit/>
          </a:bodyPr>
          <a:lstStyle/>
          <a:p>
            <a:pPr algn="just"/>
            <a:r>
              <a:rPr lang="es-ES" b="1" dirty="0"/>
              <a:t>Por ejemplo:</a:t>
            </a:r>
            <a:endParaRPr lang="es-AR" b="1" dirty="0"/>
          </a:p>
        </p:txBody>
      </p:sp>
      <p:cxnSp>
        <p:nvCxnSpPr>
          <p:cNvPr id="9" name="Conector recto de flecha 8">
            <a:extLst>
              <a:ext uri="{FF2B5EF4-FFF2-40B4-BE49-F238E27FC236}">
                <a16:creationId xmlns:a16="http://schemas.microsoft.com/office/drawing/2014/main" id="{664EE4C1-ACAF-4C2A-9393-EFE9F3B8F9EC}"/>
              </a:ext>
            </a:extLst>
          </p:cNvPr>
          <p:cNvCxnSpPr/>
          <p:nvPr/>
        </p:nvCxnSpPr>
        <p:spPr>
          <a:xfrm>
            <a:off x="7246540" y="692696"/>
            <a:ext cx="0" cy="5040560"/>
          </a:xfrm>
          <a:prstGeom prst="straightConnector1">
            <a:avLst/>
          </a:prstGeom>
          <a:ln>
            <a:headEnd type="none" w="med" len="med"/>
            <a:tailEnd type="arrow" w="med" len="med"/>
          </a:ln>
        </p:spPr>
        <p:style>
          <a:lnRef idx="3">
            <a:schemeClr val="accent4"/>
          </a:lnRef>
          <a:fillRef idx="0">
            <a:schemeClr val="accent4"/>
          </a:fillRef>
          <a:effectRef idx="2">
            <a:schemeClr val="accent4"/>
          </a:effectRef>
          <a:fontRef idx="minor">
            <a:schemeClr val="tx1"/>
          </a:fontRef>
        </p:style>
      </p:cxnSp>
    </p:spTree>
    <p:extLst>
      <p:ext uri="{BB962C8B-B14F-4D97-AF65-F5344CB8AC3E}">
        <p14:creationId xmlns:p14="http://schemas.microsoft.com/office/powerpoint/2010/main" val="3244463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Effect transition="in" filter="fade">
                                      <p:cBhvr>
                                        <p:cTn id="14" dur="1000"/>
                                        <p:tgtEl>
                                          <p:spTgt spid="14">
                                            <p:txEl>
                                              <p:pRg st="1" end="1"/>
                                            </p:txEl>
                                          </p:spTgt>
                                        </p:tgtEl>
                                      </p:cBhvr>
                                    </p:animEffect>
                                    <p:anim calcmode="lin" valueType="num">
                                      <p:cBhvr>
                                        <p:cTn id="15" dur="1000" fill="hold"/>
                                        <p:tgtEl>
                                          <p:spTgt spid="1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4">
                                            <p:txEl>
                                              <p:pRg st="2" end="2"/>
                                            </p:txEl>
                                          </p:spTgt>
                                        </p:tgtEl>
                                        <p:attrNameLst>
                                          <p:attrName>style.visibility</p:attrName>
                                        </p:attrNameLst>
                                      </p:cBhvr>
                                      <p:to>
                                        <p:strVal val="visible"/>
                                      </p:to>
                                    </p:set>
                                    <p:animEffect transition="in" filter="fade">
                                      <p:cBhvr>
                                        <p:cTn id="21" dur="1000"/>
                                        <p:tgtEl>
                                          <p:spTgt spid="14">
                                            <p:txEl>
                                              <p:pRg st="2" end="2"/>
                                            </p:txEl>
                                          </p:spTgt>
                                        </p:tgtEl>
                                      </p:cBhvr>
                                    </p:animEffect>
                                    <p:anim calcmode="lin" valueType="num">
                                      <p:cBhvr>
                                        <p:cTn id="22" dur="1000" fill="hold"/>
                                        <p:tgtEl>
                                          <p:spTgt spid="1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4">
                                            <p:txEl>
                                              <p:pRg st="3" end="3"/>
                                            </p:txEl>
                                          </p:spTgt>
                                        </p:tgtEl>
                                        <p:attrNameLst>
                                          <p:attrName>style.visibility</p:attrName>
                                        </p:attrNameLst>
                                      </p:cBhvr>
                                      <p:to>
                                        <p:strVal val="visible"/>
                                      </p:to>
                                    </p:set>
                                    <p:animEffect transition="in" filter="fade">
                                      <p:cBhvr>
                                        <p:cTn id="28" dur="1000"/>
                                        <p:tgtEl>
                                          <p:spTgt spid="14">
                                            <p:txEl>
                                              <p:pRg st="3" end="3"/>
                                            </p:txEl>
                                          </p:spTgt>
                                        </p:tgtEl>
                                      </p:cBhvr>
                                    </p:animEffect>
                                    <p:anim calcmode="lin" valueType="num">
                                      <p:cBhvr>
                                        <p:cTn id="29" dur="1000" fill="hold"/>
                                        <p:tgtEl>
                                          <p:spTgt spid="1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4">
                                            <p:txEl>
                                              <p:pRg st="4" end="4"/>
                                            </p:txEl>
                                          </p:spTgt>
                                        </p:tgtEl>
                                        <p:attrNameLst>
                                          <p:attrName>style.visibility</p:attrName>
                                        </p:attrNameLst>
                                      </p:cBhvr>
                                      <p:to>
                                        <p:strVal val="visible"/>
                                      </p:to>
                                    </p:set>
                                    <p:animEffect transition="in" filter="fade">
                                      <p:cBhvr>
                                        <p:cTn id="35" dur="1000"/>
                                        <p:tgtEl>
                                          <p:spTgt spid="14">
                                            <p:txEl>
                                              <p:pRg st="4" end="4"/>
                                            </p:txEl>
                                          </p:spTgt>
                                        </p:tgtEl>
                                      </p:cBhvr>
                                    </p:animEffect>
                                    <p:anim calcmode="lin" valueType="num">
                                      <p:cBhvr>
                                        <p:cTn id="36" dur="1000" fill="hold"/>
                                        <p:tgtEl>
                                          <p:spTgt spid="14">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1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4"/>
                                        </p:tgtEl>
                                        <p:attrNameLst>
                                          <p:attrName>style.visibility</p:attrName>
                                        </p:attrNameLst>
                                      </p:cBhvr>
                                      <p:to>
                                        <p:strVal val="visible"/>
                                      </p:to>
                                    </p:set>
                                    <p:animEffect transition="in" filter="fade">
                                      <p:cBhvr>
                                        <p:cTn id="42" dur="1000"/>
                                        <p:tgtEl>
                                          <p:spTgt spid="4"/>
                                        </p:tgtEl>
                                      </p:cBhvr>
                                    </p:animEffect>
                                    <p:anim calcmode="lin" valueType="num">
                                      <p:cBhvr>
                                        <p:cTn id="43" dur="1000" fill="hold"/>
                                        <p:tgtEl>
                                          <p:spTgt spid="4"/>
                                        </p:tgtEl>
                                        <p:attrNameLst>
                                          <p:attrName>ppt_x</p:attrName>
                                        </p:attrNameLst>
                                      </p:cBhvr>
                                      <p:tavLst>
                                        <p:tav tm="0">
                                          <p:val>
                                            <p:strVal val="#ppt_x"/>
                                          </p:val>
                                        </p:tav>
                                        <p:tav tm="100000">
                                          <p:val>
                                            <p:strVal val="#ppt_x"/>
                                          </p:val>
                                        </p:tav>
                                      </p:tavLst>
                                    </p:anim>
                                    <p:anim calcmode="lin" valueType="num">
                                      <p:cBhvr>
                                        <p:cTn id="4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7"/>
                                        </p:tgtEl>
                                        <p:attrNameLst>
                                          <p:attrName>style.visibility</p:attrName>
                                        </p:attrNameLst>
                                      </p:cBhvr>
                                      <p:to>
                                        <p:strVal val="visible"/>
                                      </p:to>
                                    </p:set>
                                    <p:animEffect transition="in" filter="fade">
                                      <p:cBhvr>
                                        <p:cTn id="49" dur="1000"/>
                                        <p:tgtEl>
                                          <p:spTgt spid="7"/>
                                        </p:tgtEl>
                                      </p:cBhvr>
                                    </p:animEffect>
                                    <p:anim calcmode="lin" valueType="num">
                                      <p:cBhvr>
                                        <p:cTn id="50" dur="1000" fill="hold"/>
                                        <p:tgtEl>
                                          <p:spTgt spid="7"/>
                                        </p:tgtEl>
                                        <p:attrNameLst>
                                          <p:attrName>ppt_x</p:attrName>
                                        </p:attrNameLst>
                                      </p:cBhvr>
                                      <p:tavLst>
                                        <p:tav tm="0">
                                          <p:val>
                                            <p:strVal val="#ppt_x"/>
                                          </p:val>
                                        </p:tav>
                                        <p:tav tm="100000">
                                          <p:val>
                                            <p:strVal val="#ppt_x"/>
                                          </p:val>
                                        </p:tav>
                                      </p:tavLst>
                                    </p:anim>
                                    <p:anim calcmode="lin" valueType="num">
                                      <p:cBhvr>
                                        <p:cTn id="5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8"/>
                                        </p:tgtEl>
                                        <p:attrNameLst>
                                          <p:attrName>style.visibility</p:attrName>
                                        </p:attrNameLst>
                                      </p:cBhvr>
                                      <p:to>
                                        <p:strVal val="visible"/>
                                      </p:to>
                                    </p:set>
                                    <p:animEffect transition="in" filter="fade">
                                      <p:cBhvr>
                                        <p:cTn id="56" dur="1000"/>
                                        <p:tgtEl>
                                          <p:spTgt spid="8"/>
                                        </p:tgtEl>
                                      </p:cBhvr>
                                    </p:animEffect>
                                    <p:anim calcmode="lin" valueType="num">
                                      <p:cBhvr>
                                        <p:cTn id="57" dur="1000" fill="hold"/>
                                        <p:tgtEl>
                                          <p:spTgt spid="8"/>
                                        </p:tgtEl>
                                        <p:attrNameLst>
                                          <p:attrName>ppt_x</p:attrName>
                                        </p:attrNameLst>
                                      </p:cBhvr>
                                      <p:tavLst>
                                        <p:tav tm="0">
                                          <p:val>
                                            <p:strVal val="#ppt_x"/>
                                          </p:val>
                                        </p:tav>
                                        <p:tav tm="100000">
                                          <p:val>
                                            <p:strVal val="#ppt_x"/>
                                          </p:val>
                                        </p:tav>
                                      </p:tavLst>
                                    </p:anim>
                                    <p:anim calcmode="lin" valueType="num">
                                      <p:cBhvr>
                                        <p:cTn id="58"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P spid="4" grpId="0" animBg="1"/>
      <p:bldP spid="7" grpId="0" animBg="1"/>
      <p:bldP spid="8" grpId="0" animBg="1"/>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arcador de posición de texto 4"/>
          <p:cNvSpPr>
            <a:spLocks noGrp="1"/>
          </p:cNvSpPr>
          <p:nvPr>
            <p:ph type="body" idx="1"/>
          </p:nvPr>
        </p:nvSpPr>
        <p:spPr>
          <a:xfrm>
            <a:off x="1121371" y="908720"/>
            <a:ext cx="4973041" cy="512064"/>
          </a:xfrm>
        </p:spPr>
        <p:txBody>
          <a:bodyPr rtlCol="0"/>
          <a:lstStyle/>
          <a:p>
            <a:pPr rtl="0"/>
            <a:r>
              <a:rPr lang="es-ES" dirty="0"/>
              <a:t>Paratexto icónico</a:t>
            </a:r>
          </a:p>
        </p:txBody>
      </p:sp>
      <p:pic>
        <p:nvPicPr>
          <p:cNvPr id="7" name="Marcador de contenido 6">
            <a:extLst>
              <a:ext uri="{FF2B5EF4-FFF2-40B4-BE49-F238E27FC236}">
                <a16:creationId xmlns:a16="http://schemas.microsoft.com/office/drawing/2014/main" id="{8C5B7093-C037-4C42-AEBC-63B7D9DE6CB5}"/>
              </a:ext>
            </a:extLst>
          </p:cNvPr>
          <p:cNvPicPr>
            <a:picLocks noGrp="1" noChangeAspect="1"/>
          </p:cNvPicPr>
          <p:nvPr>
            <p:ph sz="half" idx="2"/>
          </p:nvPr>
        </p:nvPicPr>
        <p:blipFill>
          <a:blip r:embed="rId2"/>
          <a:stretch>
            <a:fillRect/>
          </a:stretch>
        </p:blipFill>
        <p:spPr>
          <a:xfrm>
            <a:off x="1117599" y="1824276"/>
            <a:ext cx="4976813" cy="3333215"/>
          </a:xfrm>
          <a:prstGeom prst="rect">
            <a:avLst/>
          </a:prstGeom>
        </p:spPr>
      </p:pic>
      <p:sp>
        <p:nvSpPr>
          <p:cNvPr id="6" name="Marcador de posición de texto 5"/>
          <p:cNvSpPr>
            <a:spLocks noGrp="1"/>
          </p:cNvSpPr>
          <p:nvPr>
            <p:ph type="body" sz="quarter" idx="3"/>
          </p:nvPr>
        </p:nvSpPr>
        <p:spPr>
          <a:xfrm>
            <a:off x="6301621" y="965436"/>
            <a:ext cx="4973041" cy="512064"/>
          </a:xfrm>
        </p:spPr>
        <p:txBody>
          <a:bodyPr rtlCol="0"/>
          <a:lstStyle/>
          <a:p>
            <a:pPr rtl="0"/>
            <a:r>
              <a:rPr lang="es-ES" dirty="0"/>
              <a:t>Texto</a:t>
            </a:r>
          </a:p>
        </p:txBody>
      </p:sp>
      <p:sp>
        <p:nvSpPr>
          <p:cNvPr id="4" name="Marcador de posición de contenido 3"/>
          <p:cNvSpPr>
            <a:spLocks noGrp="1"/>
          </p:cNvSpPr>
          <p:nvPr>
            <p:ph sz="quarter" idx="4"/>
          </p:nvPr>
        </p:nvSpPr>
        <p:spPr>
          <a:xfrm>
            <a:off x="6297558" y="1509684"/>
            <a:ext cx="4977104" cy="3962400"/>
          </a:xfrm>
        </p:spPr>
        <p:txBody>
          <a:bodyPr rtlCol="0"/>
          <a:lstStyle/>
          <a:p>
            <a:pPr marL="0" indent="0" algn="just">
              <a:buNone/>
            </a:pPr>
            <a:endParaRPr lang="en-US" dirty="0"/>
          </a:p>
          <a:p>
            <a:pPr marL="0" indent="0" algn="just">
              <a:lnSpc>
                <a:spcPct val="100000"/>
              </a:lnSpc>
              <a:buNone/>
            </a:pPr>
            <a:r>
              <a:rPr lang="en-US" sz="2200" dirty="0"/>
              <a:t>This neat brick home on the outskirts of Mexico City was crafted by Mexican architecture firm Escobedo </a:t>
            </a:r>
            <a:r>
              <a:rPr lang="en-US" sz="2200" dirty="0" err="1"/>
              <a:t>Soliz</a:t>
            </a:r>
            <a:r>
              <a:rPr lang="en-US" sz="2200" dirty="0"/>
              <a:t> on a tight budget. The residence’s 1,075 square feet is split between two levels that wrap around a compact courtyard in a C-shape.</a:t>
            </a:r>
          </a:p>
          <a:p>
            <a:pPr rtl="0"/>
            <a:endParaRPr lang="es-ES" dirty="0"/>
          </a:p>
        </p:txBody>
      </p:sp>
      <p:sp>
        <p:nvSpPr>
          <p:cNvPr id="8" name="CuadroTexto 7">
            <a:extLst>
              <a:ext uri="{FF2B5EF4-FFF2-40B4-BE49-F238E27FC236}">
                <a16:creationId xmlns:a16="http://schemas.microsoft.com/office/drawing/2014/main" id="{2FE0BD86-2244-4AE5-A52D-26FD029F47F1}"/>
              </a:ext>
            </a:extLst>
          </p:cNvPr>
          <p:cNvSpPr txBox="1"/>
          <p:nvPr/>
        </p:nvSpPr>
        <p:spPr>
          <a:xfrm flipH="1">
            <a:off x="1117309" y="6437192"/>
            <a:ext cx="8352928" cy="276999"/>
          </a:xfrm>
          <a:prstGeom prst="rect">
            <a:avLst/>
          </a:prstGeom>
          <a:noFill/>
        </p:spPr>
        <p:txBody>
          <a:bodyPr wrap="square" rtlCol="0">
            <a:spAutoFit/>
          </a:bodyPr>
          <a:lstStyle/>
          <a:p>
            <a:r>
              <a:rPr lang="es-AR" sz="1200" dirty="0"/>
              <a:t>https://www.curbed.com/2020/4/20/21214413/simple-brick-home-design-escobedo-soliz-architecture</a:t>
            </a:r>
          </a:p>
        </p:txBody>
      </p:sp>
    </p:spTree>
    <p:extLst>
      <p:ext uri="{BB962C8B-B14F-4D97-AF65-F5344CB8AC3E}">
        <p14:creationId xmlns:p14="http://schemas.microsoft.com/office/powerpoint/2010/main" val="3296948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xEl>
                                              <p:pRg st="0" end="0"/>
                                            </p:txEl>
                                          </p:spTgt>
                                        </p:tgtEl>
                                        <p:attrNameLst>
                                          <p:attrName>style.visibility</p:attrName>
                                        </p:attrNameLst>
                                      </p:cBhvr>
                                      <p:to>
                                        <p:strVal val="visible"/>
                                      </p:to>
                                    </p:set>
                                    <p:animEffect transition="in" filter="fade">
                                      <p:cBhvr>
                                        <p:cTn id="21" dur="1000"/>
                                        <p:tgtEl>
                                          <p:spTgt spid="6">
                                            <p:txEl>
                                              <p:pRg st="0" end="0"/>
                                            </p:txEl>
                                          </p:spTgt>
                                        </p:tgtEl>
                                      </p:cBhvr>
                                    </p:animEffect>
                                    <p:anim calcmode="lin" valueType="num">
                                      <p:cBhvr>
                                        <p:cTn id="22"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
                                            <p:txEl>
                                              <p:pRg st="1" end="1"/>
                                            </p:txEl>
                                          </p:spTgt>
                                        </p:tgtEl>
                                        <p:attrNameLst>
                                          <p:attrName>style.visibility</p:attrName>
                                        </p:attrNameLst>
                                      </p:cBhvr>
                                      <p:to>
                                        <p:strVal val="visible"/>
                                      </p:to>
                                    </p:set>
                                    <p:animEffect transition="in" filter="fade">
                                      <p:cBhvr>
                                        <p:cTn id="28" dur="1000"/>
                                        <p:tgtEl>
                                          <p:spTgt spid="4">
                                            <p:txEl>
                                              <p:pRg st="1" end="1"/>
                                            </p:txEl>
                                          </p:spTgt>
                                        </p:tgtEl>
                                      </p:cBhvr>
                                    </p:animEffect>
                                    <p:anim calcmode="lin" valueType="num">
                                      <p:cBhvr>
                                        <p:cTn id="29"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build="p"/>
      <p:bldP spid="4"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56495CFD-1556-46AA-80E2-0530E3CC85A6}"/>
              </a:ext>
            </a:extLst>
          </p:cNvPr>
          <p:cNvSpPr txBox="1"/>
          <p:nvPr/>
        </p:nvSpPr>
        <p:spPr>
          <a:xfrm>
            <a:off x="765820" y="260648"/>
            <a:ext cx="10800000" cy="864096"/>
          </a:xfrm>
          <a:prstGeom prst="rect">
            <a:avLst/>
          </a:prstGeom>
          <a:noFill/>
        </p:spPr>
        <p:txBody>
          <a:bodyPr wrap="square" rtlCol="0">
            <a:noAutofit/>
          </a:bodyPr>
          <a:lstStyle/>
          <a:p>
            <a:pPr algn="just"/>
            <a:r>
              <a:rPr lang="es-ES" b="1" u="sng" dirty="0"/>
              <a:t>Algunas</a:t>
            </a:r>
            <a:r>
              <a:rPr lang="es-ES" b="1" dirty="0"/>
              <a:t> opciones en cuanto a organización de la información o “arquitectura” interna pueden ser las siguientes:</a:t>
            </a:r>
            <a:endParaRPr lang="es-AR" b="1" dirty="0"/>
          </a:p>
        </p:txBody>
      </p:sp>
      <p:grpSp>
        <p:nvGrpSpPr>
          <p:cNvPr id="8" name="Grupo 7">
            <a:extLst>
              <a:ext uri="{FF2B5EF4-FFF2-40B4-BE49-F238E27FC236}">
                <a16:creationId xmlns:a16="http://schemas.microsoft.com/office/drawing/2014/main" id="{E0AC7125-BD05-449F-99F9-58A2C9EF74F3}"/>
              </a:ext>
            </a:extLst>
          </p:cNvPr>
          <p:cNvGrpSpPr/>
          <p:nvPr/>
        </p:nvGrpSpPr>
        <p:grpSpPr>
          <a:xfrm>
            <a:off x="765820" y="1484785"/>
            <a:ext cx="4753142" cy="4548051"/>
            <a:chOff x="765820" y="1484785"/>
            <a:chExt cx="4753142" cy="4548051"/>
          </a:xfrm>
        </p:grpSpPr>
        <p:sp>
          <p:nvSpPr>
            <p:cNvPr id="4" name="Marcador de posición de contenido 3">
              <a:extLst>
                <a:ext uri="{FF2B5EF4-FFF2-40B4-BE49-F238E27FC236}">
                  <a16:creationId xmlns:a16="http://schemas.microsoft.com/office/drawing/2014/main" id="{07623CC6-BADE-46A1-BDE3-7A8DE817417E}"/>
                </a:ext>
              </a:extLst>
            </p:cNvPr>
            <p:cNvSpPr txBox="1">
              <a:spLocks/>
            </p:cNvSpPr>
            <p:nvPr/>
          </p:nvSpPr>
          <p:spPr>
            <a:xfrm>
              <a:off x="765820" y="2060848"/>
              <a:ext cx="4753142" cy="3971988"/>
            </a:xfrm>
            <a:prstGeom prst="rect">
              <a:avLst/>
            </a:prstGeom>
            <a:ln>
              <a:solidFill>
                <a:schemeClr val="accent1"/>
              </a:solidFill>
            </a:ln>
          </p:spPr>
          <p:txBody>
            <a:bodyPr rtlCol="0"/>
            <a:lstStyle>
              <a:lvl1pPr marL="304747" indent="-304747" algn="l" defTabSz="1218987" rtl="0" eaLnBrk="1" latinLnBrk="0" hangingPunct="1">
                <a:lnSpc>
                  <a:spcPct val="95000"/>
                </a:lnSpc>
                <a:spcBef>
                  <a:spcPts val="1866"/>
                </a:spcBef>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5pPr>
              <a:lvl6pPr marL="2437973"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6pPr>
              <a:lvl7pPr marL="2864619"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7pPr>
              <a:lvl8pPr marL="3291264"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8pPr>
              <a:lvl9pPr marL="3778859"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9pPr>
            </a:lstStyle>
            <a:p>
              <a:r>
                <a:rPr lang="es-ES" sz="1800" dirty="0"/>
                <a:t>Nombre</a:t>
              </a:r>
            </a:p>
            <a:p>
              <a:r>
                <a:rPr lang="es-ES" sz="1800" dirty="0"/>
                <a:t>Ubicación</a:t>
              </a:r>
            </a:p>
            <a:p>
              <a:r>
                <a:rPr lang="es-ES" sz="1800" dirty="0"/>
                <a:t>Programa arquitectónico</a:t>
              </a:r>
            </a:p>
            <a:p>
              <a:pPr marL="0" indent="0">
                <a:buNone/>
              </a:pPr>
              <a:r>
                <a:rPr lang="es-ES" sz="1800" dirty="0"/>
                <a:t>    - Áreas del proyecto</a:t>
              </a:r>
            </a:p>
            <a:p>
              <a:pPr marL="0" indent="0">
                <a:buNone/>
              </a:pPr>
              <a:r>
                <a:rPr lang="es-ES" sz="1800" dirty="0"/>
                <a:t>       </a:t>
              </a:r>
              <a:r>
                <a:rPr lang="es-ES" sz="1800" dirty="0">
                  <a:sym typeface="Wingdings 2" panose="05020102010507070707" pitchFamily="18" charset="2"/>
                </a:rPr>
                <a:t> </a:t>
              </a:r>
              <a:r>
                <a:rPr lang="es-ES" sz="1800" dirty="0"/>
                <a:t>Planta baja</a:t>
              </a:r>
            </a:p>
            <a:p>
              <a:pPr marL="0" indent="0">
                <a:buNone/>
              </a:pPr>
              <a:r>
                <a:rPr lang="es-ES" sz="1800" dirty="0"/>
                <a:t>       </a:t>
              </a:r>
              <a:r>
                <a:rPr lang="es-ES" sz="1800" dirty="0">
                  <a:sym typeface="Wingdings 2" panose="05020102010507070707" pitchFamily="18" charset="2"/>
                </a:rPr>
                <a:t> </a:t>
              </a:r>
              <a:r>
                <a:rPr lang="es-ES" sz="1800" dirty="0"/>
                <a:t>Primer nivel</a:t>
              </a:r>
            </a:p>
            <a:p>
              <a:pPr marL="0" indent="0">
                <a:buNone/>
              </a:pPr>
              <a:r>
                <a:rPr lang="es-ES" sz="1800" dirty="0"/>
                <a:t>       </a:t>
              </a:r>
              <a:r>
                <a:rPr lang="es-ES" sz="1800" dirty="0">
                  <a:sym typeface="Wingdings 2" panose="05020102010507070707" pitchFamily="18" charset="2"/>
                </a:rPr>
                <a:t></a:t>
              </a:r>
              <a:r>
                <a:rPr lang="es-ES" sz="1800" dirty="0"/>
                <a:t> Segundo nivel</a:t>
              </a:r>
            </a:p>
            <a:p>
              <a:r>
                <a:rPr lang="es-ES" sz="1800" dirty="0"/>
                <a:t>Sistema estructural </a:t>
              </a:r>
              <a:endParaRPr lang="es-ES" dirty="0"/>
            </a:p>
          </p:txBody>
        </p:sp>
        <p:sp>
          <p:nvSpPr>
            <p:cNvPr id="5" name="CuadroTexto 4">
              <a:extLst>
                <a:ext uri="{FF2B5EF4-FFF2-40B4-BE49-F238E27FC236}">
                  <a16:creationId xmlns:a16="http://schemas.microsoft.com/office/drawing/2014/main" id="{A05382A9-6784-4FFB-AE5A-00F0CB47DDA8}"/>
                </a:ext>
              </a:extLst>
            </p:cNvPr>
            <p:cNvSpPr txBox="1"/>
            <p:nvPr/>
          </p:nvSpPr>
          <p:spPr>
            <a:xfrm>
              <a:off x="772634" y="1484785"/>
              <a:ext cx="425234" cy="461665"/>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r>
                <a:rPr lang="es-ES" b="1" dirty="0"/>
                <a:t>A</a:t>
              </a:r>
              <a:r>
                <a:rPr lang="es-ES" dirty="0"/>
                <a:t> </a:t>
              </a:r>
              <a:endParaRPr lang="es-AR" dirty="0"/>
            </a:p>
          </p:txBody>
        </p:sp>
      </p:grpSp>
      <p:grpSp>
        <p:nvGrpSpPr>
          <p:cNvPr id="9" name="Grupo 8">
            <a:extLst>
              <a:ext uri="{FF2B5EF4-FFF2-40B4-BE49-F238E27FC236}">
                <a16:creationId xmlns:a16="http://schemas.microsoft.com/office/drawing/2014/main" id="{7A270F11-9AD9-4107-A0E8-E776D6CE31DE}"/>
              </a:ext>
            </a:extLst>
          </p:cNvPr>
          <p:cNvGrpSpPr/>
          <p:nvPr/>
        </p:nvGrpSpPr>
        <p:grpSpPr>
          <a:xfrm>
            <a:off x="6310436" y="1474416"/>
            <a:ext cx="4753142" cy="4549463"/>
            <a:chOff x="6310436" y="1474416"/>
            <a:chExt cx="4753142" cy="4549463"/>
          </a:xfrm>
        </p:grpSpPr>
        <p:sp>
          <p:nvSpPr>
            <p:cNvPr id="6" name="Marcador de posición de contenido 3">
              <a:extLst>
                <a:ext uri="{FF2B5EF4-FFF2-40B4-BE49-F238E27FC236}">
                  <a16:creationId xmlns:a16="http://schemas.microsoft.com/office/drawing/2014/main" id="{BF78D8EB-975E-49D9-A05A-565D6343A5C7}"/>
                </a:ext>
              </a:extLst>
            </p:cNvPr>
            <p:cNvSpPr txBox="1">
              <a:spLocks/>
            </p:cNvSpPr>
            <p:nvPr/>
          </p:nvSpPr>
          <p:spPr>
            <a:xfrm>
              <a:off x="6310436" y="2051891"/>
              <a:ext cx="4753142" cy="3971988"/>
            </a:xfrm>
            <a:prstGeom prst="rect">
              <a:avLst/>
            </a:prstGeom>
            <a:ln>
              <a:solidFill>
                <a:schemeClr val="accent1"/>
              </a:solidFill>
            </a:ln>
          </p:spPr>
          <p:txBody>
            <a:bodyPr rtlCol="0"/>
            <a:lstStyle>
              <a:lvl1pPr marL="304747" indent="-304747" algn="l" defTabSz="1218987" rtl="0" eaLnBrk="1" latinLnBrk="0" hangingPunct="1">
                <a:lnSpc>
                  <a:spcPct val="95000"/>
                </a:lnSpc>
                <a:spcBef>
                  <a:spcPts val="1866"/>
                </a:spcBef>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5pPr>
              <a:lvl6pPr marL="2437973"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6pPr>
              <a:lvl7pPr marL="2864619"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7pPr>
              <a:lvl8pPr marL="3291264"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8pPr>
              <a:lvl9pPr marL="3778859"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9pPr>
            </a:lstStyle>
            <a:p>
              <a:r>
                <a:rPr lang="es-ES" sz="1800" dirty="0"/>
                <a:t>Nombre</a:t>
              </a:r>
            </a:p>
            <a:p>
              <a:r>
                <a:rPr lang="es-ES" sz="1800" dirty="0"/>
                <a:t>Ubicación</a:t>
              </a:r>
            </a:p>
            <a:p>
              <a:r>
                <a:rPr lang="es-ES" sz="1800" dirty="0"/>
                <a:t>Uso (público o privado)</a:t>
              </a:r>
            </a:p>
            <a:p>
              <a:r>
                <a:rPr lang="es-ES" sz="1800" dirty="0"/>
                <a:t>Niveles</a:t>
              </a:r>
            </a:p>
            <a:p>
              <a:pPr marL="0" indent="0">
                <a:buNone/>
              </a:pPr>
              <a:r>
                <a:rPr lang="es-ES" sz="1800" dirty="0"/>
                <a:t>     - Especificaciones de material y </a:t>
              </a:r>
            </a:p>
            <a:p>
              <a:pPr marL="0" indent="0">
                <a:buNone/>
              </a:pPr>
              <a:r>
                <a:rPr lang="es-ES" sz="1800" dirty="0"/>
                <a:t>       diseño</a:t>
              </a:r>
            </a:p>
          </p:txBody>
        </p:sp>
        <p:sp>
          <p:nvSpPr>
            <p:cNvPr id="7" name="CuadroTexto 6">
              <a:extLst>
                <a:ext uri="{FF2B5EF4-FFF2-40B4-BE49-F238E27FC236}">
                  <a16:creationId xmlns:a16="http://schemas.microsoft.com/office/drawing/2014/main" id="{B3E3BFAF-1748-48B2-887F-AE23F0B1E665}"/>
                </a:ext>
              </a:extLst>
            </p:cNvPr>
            <p:cNvSpPr txBox="1"/>
            <p:nvPr/>
          </p:nvSpPr>
          <p:spPr>
            <a:xfrm>
              <a:off x="6310436" y="1474416"/>
              <a:ext cx="425234" cy="461665"/>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r>
                <a:rPr lang="es-ES" b="1" dirty="0"/>
                <a:t>B</a:t>
              </a:r>
              <a:r>
                <a:rPr lang="es-ES" dirty="0"/>
                <a:t> </a:t>
              </a:r>
              <a:endParaRPr lang="es-AR" dirty="0"/>
            </a:p>
          </p:txBody>
        </p:sp>
      </p:grpSp>
    </p:spTree>
    <p:extLst>
      <p:ext uri="{BB962C8B-B14F-4D97-AF65-F5344CB8AC3E}">
        <p14:creationId xmlns:p14="http://schemas.microsoft.com/office/powerpoint/2010/main" val="1653943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anim calcmode="lin" valueType="num">
                                      <p:cBhvr>
                                        <p:cTn id="15" dur="1000" fill="hold"/>
                                        <p:tgtEl>
                                          <p:spTgt spid="8"/>
                                        </p:tgtEl>
                                        <p:attrNameLst>
                                          <p:attrName>ppt_x</p:attrName>
                                        </p:attrNameLst>
                                      </p:cBhvr>
                                      <p:tavLst>
                                        <p:tav tm="0">
                                          <p:val>
                                            <p:strVal val="#ppt_x"/>
                                          </p:val>
                                        </p:tav>
                                        <p:tav tm="100000">
                                          <p:val>
                                            <p:strVal val="#ppt_x"/>
                                          </p:val>
                                        </p:tav>
                                      </p:tavLst>
                                    </p:anim>
                                    <p:anim calcmode="lin" valueType="num">
                                      <p:cBhvr>
                                        <p:cTn id="1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o 1">
            <a:extLst>
              <a:ext uri="{FF2B5EF4-FFF2-40B4-BE49-F238E27FC236}">
                <a16:creationId xmlns:a16="http://schemas.microsoft.com/office/drawing/2014/main" id="{A16A36EF-E146-4B1A-A1B7-3C2353B2D802}"/>
              </a:ext>
            </a:extLst>
          </p:cNvPr>
          <p:cNvGrpSpPr/>
          <p:nvPr/>
        </p:nvGrpSpPr>
        <p:grpSpPr>
          <a:xfrm>
            <a:off x="693812" y="1124744"/>
            <a:ext cx="4753142" cy="4764076"/>
            <a:chOff x="693812" y="1124744"/>
            <a:chExt cx="4753142" cy="4764076"/>
          </a:xfrm>
        </p:grpSpPr>
        <p:sp>
          <p:nvSpPr>
            <p:cNvPr id="4" name="Marcador de posición de contenido 3">
              <a:extLst>
                <a:ext uri="{FF2B5EF4-FFF2-40B4-BE49-F238E27FC236}">
                  <a16:creationId xmlns:a16="http://schemas.microsoft.com/office/drawing/2014/main" id="{07623CC6-BADE-46A1-BDE3-7A8DE817417E}"/>
                </a:ext>
              </a:extLst>
            </p:cNvPr>
            <p:cNvSpPr txBox="1">
              <a:spLocks/>
            </p:cNvSpPr>
            <p:nvPr/>
          </p:nvSpPr>
          <p:spPr>
            <a:xfrm>
              <a:off x="693812" y="1916832"/>
              <a:ext cx="4753142" cy="3971988"/>
            </a:xfrm>
            <a:prstGeom prst="rect">
              <a:avLst/>
            </a:prstGeom>
            <a:ln>
              <a:solidFill>
                <a:schemeClr val="accent1"/>
              </a:solidFill>
            </a:ln>
          </p:spPr>
          <p:txBody>
            <a:bodyPr rtlCol="0"/>
            <a:lstStyle>
              <a:lvl1pPr marL="304747" indent="-304747" algn="l" defTabSz="1218987" rtl="0" eaLnBrk="1" latinLnBrk="0" hangingPunct="1">
                <a:lnSpc>
                  <a:spcPct val="95000"/>
                </a:lnSpc>
                <a:spcBef>
                  <a:spcPts val="1866"/>
                </a:spcBef>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5pPr>
              <a:lvl6pPr marL="2437973"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6pPr>
              <a:lvl7pPr marL="2864619"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7pPr>
              <a:lvl8pPr marL="3291264"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8pPr>
              <a:lvl9pPr marL="3778859"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9pPr>
            </a:lstStyle>
            <a:p>
              <a:r>
                <a:rPr lang="es-ES" sz="1800" dirty="0"/>
                <a:t>Nombre</a:t>
              </a:r>
            </a:p>
            <a:p>
              <a:r>
                <a:rPr lang="es-ES" sz="1800" dirty="0"/>
                <a:t>Ubicación</a:t>
              </a:r>
            </a:p>
            <a:p>
              <a:r>
                <a:rPr lang="es-ES" sz="1800" dirty="0"/>
                <a:t>Antecedentes</a:t>
              </a:r>
            </a:p>
            <a:p>
              <a:r>
                <a:rPr lang="es-ES" sz="1800" dirty="0"/>
                <a:t>Características físicas del área del proyecto</a:t>
              </a:r>
            </a:p>
            <a:p>
              <a:r>
                <a:rPr lang="es-ES" sz="1800" dirty="0"/>
                <a:t>Descripción del proyecto</a:t>
              </a:r>
            </a:p>
            <a:p>
              <a:r>
                <a:rPr lang="es-ES" sz="1800" dirty="0"/>
                <a:t>Sistema estructural</a:t>
              </a:r>
            </a:p>
            <a:p>
              <a:r>
                <a:rPr lang="es-ES" sz="1800" dirty="0"/>
                <a:t>Impacto ambiental</a:t>
              </a:r>
            </a:p>
          </p:txBody>
        </p:sp>
        <p:sp>
          <p:nvSpPr>
            <p:cNvPr id="5" name="CuadroTexto 4">
              <a:extLst>
                <a:ext uri="{FF2B5EF4-FFF2-40B4-BE49-F238E27FC236}">
                  <a16:creationId xmlns:a16="http://schemas.microsoft.com/office/drawing/2014/main" id="{A05382A9-6784-4FFB-AE5A-00F0CB47DDA8}"/>
                </a:ext>
              </a:extLst>
            </p:cNvPr>
            <p:cNvSpPr txBox="1"/>
            <p:nvPr/>
          </p:nvSpPr>
          <p:spPr>
            <a:xfrm>
              <a:off x="693812" y="1124744"/>
              <a:ext cx="425234" cy="461665"/>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r>
                <a:rPr lang="es-ES" b="1" dirty="0"/>
                <a:t>C</a:t>
              </a:r>
              <a:r>
                <a:rPr lang="es-ES" dirty="0"/>
                <a:t> </a:t>
              </a:r>
              <a:endParaRPr lang="es-AR" dirty="0"/>
            </a:p>
          </p:txBody>
        </p:sp>
      </p:grpSp>
    </p:spTree>
    <p:extLst>
      <p:ext uri="{BB962C8B-B14F-4D97-AF65-F5344CB8AC3E}">
        <p14:creationId xmlns:p14="http://schemas.microsoft.com/office/powerpoint/2010/main" val="2896986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Marcador de posición de contenido 13"/>
          <p:cNvSpPr>
            <a:spLocks noGrp="1"/>
          </p:cNvSpPr>
          <p:nvPr>
            <p:ph idx="1"/>
          </p:nvPr>
        </p:nvSpPr>
        <p:spPr>
          <a:xfrm>
            <a:off x="1052962" y="1484784"/>
            <a:ext cx="10728000" cy="4470400"/>
          </a:xfrm>
        </p:spPr>
        <p:txBody>
          <a:bodyPr rtlCol="0">
            <a:normAutofit/>
          </a:bodyPr>
          <a:lstStyle/>
          <a:p>
            <a:pPr algn="just">
              <a:lnSpc>
                <a:spcPct val="150000"/>
              </a:lnSpc>
              <a:spcBef>
                <a:spcPts val="0"/>
              </a:spcBef>
            </a:pPr>
            <a:r>
              <a:rPr lang="es-ES" sz="2800" dirty="0"/>
              <a:t>Dado que la memoria descriptiva, hasta donde conocemos, es un género que no ha sido abordado desde el análisis lingüístico, no existe aún consenso sobre qué información incluir y cómo organizar esa información. Por este motivo, podemos encontrar distintas estructuras o “arquitecturas internas”.</a:t>
            </a:r>
          </a:p>
          <a:p>
            <a:pPr rtl="0"/>
            <a:endParaRPr lang="es-ES" dirty="0"/>
          </a:p>
        </p:txBody>
      </p:sp>
    </p:spTree>
    <p:extLst>
      <p:ext uri="{BB962C8B-B14F-4D97-AF65-F5344CB8AC3E}">
        <p14:creationId xmlns:p14="http://schemas.microsoft.com/office/powerpoint/2010/main" val="372572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1000"/>
                                        <p:tgtEl>
                                          <p:spTgt spid="14">
                                            <p:txEl>
                                              <p:pRg st="0" end="0"/>
                                            </p:txEl>
                                          </p:spTgt>
                                        </p:tgtEl>
                                      </p:cBhvr>
                                    </p:animEffect>
                                    <p:anim calcmode="lin" valueType="num">
                                      <p:cBhvr>
                                        <p:cTn id="8" dur="100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ángulo: esquinas redondeadas 12">
            <a:extLst>
              <a:ext uri="{FF2B5EF4-FFF2-40B4-BE49-F238E27FC236}">
                <a16:creationId xmlns:a16="http://schemas.microsoft.com/office/drawing/2014/main" id="{D7B4C0E1-10E8-4FAD-AECB-3BC2939177A0}"/>
              </a:ext>
            </a:extLst>
          </p:cNvPr>
          <p:cNvSpPr/>
          <p:nvPr/>
        </p:nvSpPr>
        <p:spPr>
          <a:xfrm>
            <a:off x="4222204" y="3068960"/>
            <a:ext cx="1512169" cy="360040"/>
          </a:xfrm>
          <a:prstGeom prst="roundRect">
            <a:avLst/>
          </a:prstGeom>
          <a:ln w="19050"/>
        </p:spPr>
        <p:style>
          <a:lnRef idx="2">
            <a:schemeClr val="accent4"/>
          </a:lnRef>
          <a:fillRef idx="1">
            <a:schemeClr val="lt1"/>
          </a:fillRef>
          <a:effectRef idx="0">
            <a:schemeClr val="accent4"/>
          </a:effectRef>
          <a:fontRef idx="minor">
            <a:schemeClr val="dk1"/>
          </a:fontRef>
        </p:style>
        <p:txBody>
          <a:bodyPr rtlCol="0" anchor="ctr"/>
          <a:lstStyle/>
          <a:p>
            <a:pPr algn="ctr"/>
            <a:endParaRPr lang="es-AR"/>
          </a:p>
        </p:txBody>
      </p:sp>
      <p:sp>
        <p:nvSpPr>
          <p:cNvPr id="12" name="Rectángulo: esquinas redondeadas 11">
            <a:extLst>
              <a:ext uri="{FF2B5EF4-FFF2-40B4-BE49-F238E27FC236}">
                <a16:creationId xmlns:a16="http://schemas.microsoft.com/office/drawing/2014/main" id="{BAF1691C-E5A8-4F10-B60F-2E7A84705381}"/>
              </a:ext>
            </a:extLst>
          </p:cNvPr>
          <p:cNvSpPr/>
          <p:nvPr/>
        </p:nvSpPr>
        <p:spPr>
          <a:xfrm>
            <a:off x="621804" y="3068960"/>
            <a:ext cx="792088" cy="288032"/>
          </a:xfrm>
          <a:prstGeom prst="roundRect">
            <a:avLst/>
          </a:prstGeom>
          <a:ln w="19050"/>
        </p:spPr>
        <p:style>
          <a:lnRef idx="2">
            <a:schemeClr val="accent4"/>
          </a:lnRef>
          <a:fillRef idx="1">
            <a:schemeClr val="lt1"/>
          </a:fillRef>
          <a:effectRef idx="0">
            <a:schemeClr val="accent4"/>
          </a:effectRef>
          <a:fontRef idx="minor">
            <a:schemeClr val="dk1"/>
          </a:fontRef>
        </p:style>
        <p:txBody>
          <a:bodyPr rtlCol="0" anchor="ctr"/>
          <a:lstStyle/>
          <a:p>
            <a:pPr algn="ctr"/>
            <a:endParaRPr lang="es-AR"/>
          </a:p>
        </p:txBody>
      </p:sp>
      <p:sp>
        <p:nvSpPr>
          <p:cNvPr id="11" name="Rectángulo: esquinas redondeadas 10">
            <a:extLst>
              <a:ext uri="{FF2B5EF4-FFF2-40B4-BE49-F238E27FC236}">
                <a16:creationId xmlns:a16="http://schemas.microsoft.com/office/drawing/2014/main" id="{BC77764E-E959-4987-8A4C-DE71AAF4A5B7}"/>
              </a:ext>
            </a:extLst>
          </p:cNvPr>
          <p:cNvSpPr/>
          <p:nvPr/>
        </p:nvSpPr>
        <p:spPr>
          <a:xfrm>
            <a:off x="6454452" y="2780928"/>
            <a:ext cx="792088" cy="360040"/>
          </a:xfrm>
          <a:prstGeom prst="roundRect">
            <a:avLst/>
          </a:prstGeom>
          <a:ln w="19050"/>
        </p:spPr>
        <p:style>
          <a:lnRef idx="2">
            <a:schemeClr val="accent4"/>
          </a:lnRef>
          <a:fillRef idx="1">
            <a:schemeClr val="lt1"/>
          </a:fillRef>
          <a:effectRef idx="0">
            <a:schemeClr val="accent4"/>
          </a:effectRef>
          <a:fontRef idx="minor">
            <a:schemeClr val="dk1"/>
          </a:fontRef>
        </p:style>
        <p:txBody>
          <a:bodyPr rtlCol="0" anchor="ctr"/>
          <a:lstStyle/>
          <a:p>
            <a:pPr algn="ctr"/>
            <a:endParaRPr lang="es-AR"/>
          </a:p>
        </p:txBody>
      </p:sp>
      <p:sp>
        <p:nvSpPr>
          <p:cNvPr id="8" name="Rectángulo: esquinas redondeadas 7">
            <a:extLst>
              <a:ext uri="{FF2B5EF4-FFF2-40B4-BE49-F238E27FC236}">
                <a16:creationId xmlns:a16="http://schemas.microsoft.com/office/drawing/2014/main" id="{1C7F7E8B-13D5-4058-9BE1-49AD8E4CC2AB}"/>
              </a:ext>
            </a:extLst>
          </p:cNvPr>
          <p:cNvSpPr/>
          <p:nvPr/>
        </p:nvSpPr>
        <p:spPr>
          <a:xfrm>
            <a:off x="4726260" y="2780928"/>
            <a:ext cx="936105" cy="288032"/>
          </a:xfrm>
          <a:prstGeom prst="roundRect">
            <a:avLst/>
          </a:prstGeom>
          <a:ln w="19050"/>
        </p:spPr>
        <p:style>
          <a:lnRef idx="2">
            <a:schemeClr val="accent4"/>
          </a:lnRef>
          <a:fillRef idx="1">
            <a:schemeClr val="lt1"/>
          </a:fillRef>
          <a:effectRef idx="0">
            <a:schemeClr val="accent4"/>
          </a:effectRef>
          <a:fontRef idx="minor">
            <a:schemeClr val="dk1"/>
          </a:fontRef>
        </p:style>
        <p:txBody>
          <a:bodyPr rtlCol="0" anchor="ctr"/>
          <a:lstStyle/>
          <a:p>
            <a:pPr algn="ctr"/>
            <a:endParaRPr lang="es-AR"/>
          </a:p>
        </p:txBody>
      </p:sp>
      <p:sp>
        <p:nvSpPr>
          <p:cNvPr id="7" name="Rectángulo: esquinas redondeadas 6">
            <a:extLst>
              <a:ext uri="{FF2B5EF4-FFF2-40B4-BE49-F238E27FC236}">
                <a16:creationId xmlns:a16="http://schemas.microsoft.com/office/drawing/2014/main" id="{85028CDA-2B7A-4CAB-8A00-00E0744C2201}"/>
              </a:ext>
            </a:extLst>
          </p:cNvPr>
          <p:cNvSpPr/>
          <p:nvPr/>
        </p:nvSpPr>
        <p:spPr>
          <a:xfrm>
            <a:off x="6526460" y="2492896"/>
            <a:ext cx="720080" cy="288032"/>
          </a:xfrm>
          <a:prstGeom prst="roundRect">
            <a:avLst/>
          </a:prstGeom>
          <a:ln w="19050"/>
        </p:spPr>
        <p:style>
          <a:lnRef idx="2">
            <a:schemeClr val="accent4"/>
          </a:lnRef>
          <a:fillRef idx="1">
            <a:schemeClr val="lt1"/>
          </a:fillRef>
          <a:effectRef idx="0">
            <a:schemeClr val="accent4"/>
          </a:effectRef>
          <a:fontRef idx="minor">
            <a:schemeClr val="dk1"/>
          </a:fontRef>
        </p:style>
        <p:txBody>
          <a:bodyPr rtlCol="0" anchor="ctr"/>
          <a:lstStyle/>
          <a:p>
            <a:pPr algn="ctr"/>
            <a:endParaRPr lang="es-AR"/>
          </a:p>
        </p:txBody>
      </p:sp>
      <p:sp>
        <p:nvSpPr>
          <p:cNvPr id="6" name="Rectángulo: esquinas redondeadas 5">
            <a:extLst>
              <a:ext uri="{FF2B5EF4-FFF2-40B4-BE49-F238E27FC236}">
                <a16:creationId xmlns:a16="http://schemas.microsoft.com/office/drawing/2014/main" id="{3A2EF406-7FF8-40D4-A188-3FE0D7C1E052}"/>
              </a:ext>
            </a:extLst>
          </p:cNvPr>
          <p:cNvSpPr/>
          <p:nvPr/>
        </p:nvSpPr>
        <p:spPr>
          <a:xfrm>
            <a:off x="3718148" y="2492896"/>
            <a:ext cx="720080" cy="288032"/>
          </a:xfrm>
          <a:prstGeom prst="roundRect">
            <a:avLst/>
          </a:prstGeom>
          <a:ln w="19050"/>
        </p:spPr>
        <p:style>
          <a:lnRef idx="2">
            <a:schemeClr val="accent4"/>
          </a:lnRef>
          <a:fillRef idx="1">
            <a:schemeClr val="lt1"/>
          </a:fillRef>
          <a:effectRef idx="0">
            <a:schemeClr val="accent4"/>
          </a:effectRef>
          <a:fontRef idx="minor">
            <a:schemeClr val="dk1"/>
          </a:fontRef>
        </p:style>
        <p:txBody>
          <a:bodyPr rtlCol="0" anchor="ctr"/>
          <a:lstStyle/>
          <a:p>
            <a:pPr algn="ctr"/>
            <a:endParaRPr lang="es-AR"/>
          </a:p>
        </p:txBody>
      </p:sp>
      <p:sp>
        <p:nvSpPr>
          <p:cNvPr id="5" name="Rectángulo: esquinas redondeadas 4">
            <a:extLst>
              <a:ext uri="{FF2B5EF4-FFF2-40B4-BE49-F238E27FC236}">
                <a16:creationId xmlns:a16="http://schemas.microsoft.com/office/drawing/2014/main" id="{75773434-4C04-44D6-A199-8EAE295C001E}"/>
              </a:ext>
            </a:extLst>
          </p:cNvPr>
          <p:cNvSpPr/>
          <p:nvPr/>
        </p:nvSpPr>
        <p:spPr>
          <a:xfrm>
            <a:off x="1917948" y="2492896"/>
            <a:ext cx="1440160" cy="288032"/>
          </a:xfrm>
          <a:prstGeom prst="roundRect">
            <a:avLst/>
          </a:prstGeom>
          <a:ln w="19050"/>
        </p:spPr>
        <p:style>
          <a:lnRef idx="2">
            <a:schemeClr val="accent4"/>
          </a:lnRef>
          <a:fillRef idx="1">
            <a:schemeClr val="lt1"/>
          </a:fillRef>
          <a:effectRef idx="0">
            <a:schemeClr val="accent4"/>
          </a:effectRef>
          <a:fontRef idx="minor">
            <a:schemeClr val="dk1"/>
          </a:fontRef>
        </p:style>
        <p:txBody>
          <a:bodyPr rtlCol="0" anchor="ctr"/>
          <a:lstStyle/>
          <a:p>
            <a:pPr algn="ctr"/>
            <a:endParaRPr lang="es-AR"/>
          </a:p>
        </p:txBody>
      </p:sp>
      <p:sp>
        <p:nvSpPr>
          <p:cNvPr id="2" name="CuadroTexto 1">
            <a:extLst>
              <a:ext uri="{FF2B5EF4-FFF2-40B4-BE49-F238E27FC236}">
                <a16:creationId xmlns:a16="http://schemas.microsoft.com/office/drawing/2014/main" id="{9EC905AC-17DB-460D-9396-99030D072545}"/>
              </a:ext>
            </a:extLst>
          </p:cNvPr>
          <p:cNvSpPr txBox="1"/>
          <p:nvPr/>
        </p:nvSpPr>
        <p:spPr>
          <a:xfrm>
            <a:off x="549796" y="548680"/>
            <a:ext cx="10800000" cy="1656184"/>
          </a:xfrm>
          <a:prstGeom prst="rect">
            <a:avLst/>
          </a:prstGeom>
          <a:noFill/>
        </p:spPr>
        <p:txBody>
          <a:bodyPr wrap="square" rtlCol="0">
            <a:noAutofit/>
          </a:bodyPr>
          <a:lstStyle/>
          <a:p>
            <a:pPr algn="just"/>
            <a:r>
              <a:rPr lang="es-ES" sz="2000" dirty="0"/>
              <a:t>Es importante identificar la manera en la que está distribuida la información en el texto. Para ello, es necesario prestar especial atención a las </a:t>
            </a:r>
            <a:r>
              <a:rPr lang="es-ES" sz="2000" b="1" dirty="0"/>
              <a:t>palabras clave, familiares y transparentes</a:t>
            </a:r>
            <a:r>
              <a:rPr lang="es-ES" sz="2000" dirty="0"/>
              <a:t>.</a:t>
            </a:r>
          </a:p>
          <a:p>
            <a:pPr algn="just"/>
            <a:r>
              <a:rPr lang="es-ES" sz="2000" dirty="0"/>
              <a:t>Los </a:t>
            </a:r>
            <a:r>
              <a:rPr lang="es-ES" sz="2000" b="1" dirty="0"/>
              <a:t>elementos paratextuales</a:t>
            </a:r>
            <a:r>
              <a:rPr lang="es-ES" sz="2000" dirty="0"/>
              <a:t> como fotos, planos, gráficos son esenciales para la comprensión.</a:t>
            </a:r>
            <a:endParaRPr lang="es-AR" sz="2000" dirty="0"/>
          </a:p>
        </p:txBody>
      </p:sp>
      <p:sp>
        <p:nvSpPr>
          <p:cNvPr id="3" name="CuadroTexto 2">
            <a:extLst>
              <a:ext uri="{FF2B5EF4-FFF2-40B4-BE49-F238E27FC236}">
                <a16:creationId xmlns:a16="http://schemas.microsoft.com/office/drawing/2014/main" id="{3068E5C2-1207-429F-B649-F92FF3B01D26}"/>
              </a:ext>
            </a:extLst>
          </p:cNvPr>
          <p:cNvSpPr txBox="1"/>
          <p:nvPr/>
        </p:nvSpPr>
        <p:spPr>
          <a:xfrm>
            <a:off x="621804" y="2420888"/>
            <a:ext cx="6696744" cy="2376264"/>
          </a:xfrm>
          <a:prstGeom prst="rect">
            <a:avLst/>
          </a:prstGeom>
          <a:noFill/>
          <a:ln>
            <a:solidFill>
              <a:schemeClr val="tx1"/>
            </a:solidFill>
          </a:ln>
        </p:spPr>
        <p:txBody>
          <a:bodyPr wrap="square" rtlCol="0">
            <a:noAutofit/>
          </a:bodyPr>
          <a:lstStyle/>
          <a:p>
            <a:pPr algn="just"/>
            <a:r>
              <a:rPr lang="en-US" sz="2000" dirty="0"/>
              <a:t>From the living room, a door opens onto the patio and has views straight to the kitchen and dining area where there’s another sliding door connecting to the outside. The architects explain that the courtyard was the result of the neighborhood’s booming development. (…)</a:t>
            </a:r>
          </a:p>
        </p:txBody>
      </p:sp>
      <p:pic>
        <p:nvPicPr>
          <p:cNvPr id="19" name="Imagen 18">
            <a:extLst>
              <a:ext uri="{FF2B5EF4-FFF2-40B4-BE49-F238E27FC236}">
                <a16:creationId xmlns:a16="http://schemas.microsoft.com/office/drawing/2014/main" id="{E3545049-6EC8-49D6-BB68-6BF08BA8160B}"/>
              </a:ext>
            </a:extLst>
          </p:cNvPr>
          <p:cNvPicPr>
            <a:picLocks noChangeAspect="1"/>
          </p:cNvPicPr>
          <p:nvPr/>
        </p:nvPicPr>
        <p:blipFill>
          <a:blip r:embed="rId2"/>
          <a:stretch>
            <a:fillRect/>
          </a:stretch>
        </p:blipFill>
        <p:spPr>
          <a:xfrm>
            <a:off x="8138421" y="3451705"/>
            <a:ext cx="3226883" cy="2160000"/>
          </a:xfrm>
          <a:prstGeom prst="rect">
            <a:avLst/>
          </a:prstGeom>
        </p:spPr>
      </p:pic>
      <p:sp>
        <p:nvSpPr>
          <p:cNvPr id="18" name="Bocadillo: ovalado 17">
            <a:extLst>
              <a:ext uri="{FF2B5EF4-FFF2-40B4-BE49-F238E27FC236}">
                <a16:creationId xmlns:a16="http://schemas.microsoft.com/office/drawing/2014/main" id="{3484E394-907A-4948-9833-951C00E53E20}"/>
              </a:ext>
            </a:extLst>
          </p:cNvPr>
          <p:cNvSpPr/>
          <p:nvPr/>
        </p:nvSpPr>
        <p:spPr>
          <a:xfrm>
            <a:off x="8321130" y="5611705"/>
            <a:ext cx="1440160" cy="720079"/>
          </a:xfrm>
          <a:prstGeom prst="wedgeEllipseCallout">
            <a:avLst>
              <a:gd name="adj1" fmla="val 42902"/>
              <a:gd name="adj2" fmla="val -79724"/>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s-ES" sz="1600" dirty="0" err="1"/>
              <a:t>dining</a:t>
            </a:r>
            <a:r>
              <a:rPr lang="es-ES" sz="1600" dirty="0"/>
              <a:t> </a:t>
            </a:r>
            <a:r>
              <a:rPr lang="es-ES" sz="1600" dirty="0" err="1"/>
              <a:t>area</a:t>
            </a:r>
            <a:endParaRPr lang="es-AR" sz="1600" dirty="0"/>
          </a:p>
        </p:txBody>
      </p:sp>
      <p:sp>
        <p:nvSpPr>
          <p:cNvPr id="24" name="Bocadillo: ovalado 23">
            <a:extLst>
              <a:ext uri="{FF2B5EF4-FFF2-40B4-BE49-F238E27FC236}">
                <a16:creationId xmlns:a16="http://schemas.microsoft.com/office/drawing/2014/main" id="{E6D759E7-1A8A-4044-9E16-CDC74B8F6FCE}"/>
              </a:ext>
            </a:extLst>
          </p:cNvPr>
          <p:cNvSpPr/>
          <p:nvPr/>
        </p:nvSpPr>
        <p:spPr>
          <a:xfrm>
            <a:off x="7526479" y="2420888"/>
            <a:ext cx="1656184" cy="576064"/>
          </a:xfrm>
          <a:prstGeom prst="wedgeEllipseCallout">
            <a:avLst>
              <a:gd name="adj1" fmla="val 45012"/>
              <a:gd name="adj2" fmla="val 231815"/>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s-ES" sz="1600" dirty="0" err="1"/>
              <a:t>sliding</a:t>
            </a:r>
            <a:r>
              <a:rPr lang="es-ES" sz="1600" dirty="0"/>
              <a:t> </a:t>
            </a:r>
            <a:r>
              <a:rPr lang="es-ES" sz="1600" dirty="0" err="1"/>
              <a:t>door</a:t>
            </a:r>
            <a:endParaRPr lang="es-AR" sz="1600" dirty="0"/>
          </a:p>
        </p:txBody>
      </p:sp>
      <p:sp>
        <p:nvSpPr>
          <p:cNvPr id="25" name="Bocadillo: ovalado 24">
            <a:extLst>
              <a:ext uri="{FF2B5EF4-FFF2-40B4-BE49-F238E27FC236}">
                <a16:creationId xmlns:a16="http://schemas.microsoft.com/office/drawing/2014/main" id="{8A487EE3-D585-41D0-9896-B9DB17CC4ABB}"/>
              </a:ext>
            </a:extLst>
          </p:cNvPr>
          <p:cNvSpPr/>
          <p:nvPr/>
        </p:nvSpPr>
        <p:spPr>
          <a:xfrm>
            <a:off x="10126860" y="2780928"/>
            <a:ext cx="1440161" cy="576064"/>
          </a:xfrm>
          <a:prstGeom prst="wedgeEllipseCallout">
            <a:avLst>
              <a:gd name="adj1" fmla="val -75860"/>
              <a:gd name="adj2" fmla="val 269910"/>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s-ES" sz="1600" dirty="0"/>
              <a:t>living </a:t>
            </a:r>
            <a:r>
              <a:rPr lang="es-ES" sz="1600" dirty="0" err="1"/>
              <a:t>room</a:t>
            </a:r>
            <a:endParaRPr lang="es-AR" sz="1600" dirty="0"/>
          </a:p>
        </p:txBody>
      </p:sp>
    </p:spTree>
    <p:extLst>
      <p:ext uri="{BB962C8B-B14F-4D97-AF65-F5344CB8AC3E}">
        <p14:creationId xmlns:p14="http://schemas.microsoft.com/office/powerpoint/2010/main" val="3030984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heel(1)">
                                      <p:cBhvr>
                                        <p:cTn id="12" dur="2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heel(1)">
                                      <p:cBhvr>
                                        <p:cTn id="17" dur="20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heel(1)">
                                      <p:cBhvr>
                                        <p:cTn id="22" dur="20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heel(1)">
                                      <p:cBhvr>
                                        <p:cTn id="27" dur="2000"/>
                                        <p:tgtEl>
                                          <p:spTgt spid="11"/>
                                        </p:tgtEl>
                                      </p:cBhvr>
                                    </p:animEffect>
                                  </p:childTnLst>
                                </p:cTn>
                              </p:par>
                              <p:par>
                                <p:cTn id="28" presetID="21" presetClass="entr" presetSubtype="1" fill="hold" grpId="0"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wheel(1)">
                                      <p:cBhvr>
                                        <p:cTn id="30" dur="2000"/>
                                        <p:tgtEl>
                                          <p:spTgt spid="12"/>
                                        </p:tgtEl>
                                      </p:cBhvr>
                                    </p:animEffect>
                                  </p:childTnLst>
                                </p:cTn>
                              </p:par>
                            </p:childTnLst>
                          </p:cTn>
                        </p:par>
                      </p:childTnLst>
                    </p:cTn>
                  </p:par>
                  <p:par>
                    <p:cTn id="31" fill="hold">
                      <p:stCondLst>
                        <p:cond delay="indefinite"/>
                      </p:stCondLst>
                      <p:childTnLst>
                        <p:par>
                          <p:cTn id="32" fill="hold">
                            <p:stCondLst>
                              <p:cond delay="0"/>
                            </p:stCondLst>
                            <p:childTnLst>
                              <p:par>
                                <p:cTn id="33" presetID="21" presetClass="entr" presetSubtype="1"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wheel(1)">
                                      <p:cBhvr>
                                        <p:cTn id="35" dur="2000"/>
                                        <p:tgtEl>
                                          <p:spTgt spid="13"/>
                                        </p:tgtEl>
                                      </p:cBhvr>
                                    </p:animEffect>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fade">
                                      <p:cBhvr>
                                        <p:cTn id="40" dur="1000"/>
                                        <p:tgtEl>
                                          <p:spTgt spid="19"/>
                                        </p:tgtEl>
                                      </p:cBhvr>
                                    </p:animEffect>
                                    <p:anim calcmode="lin" valueType="num">
                                      <p:cBhvr>
                                        <p:cTn id="41" dur="1000" fill="hold"/>
                                        <p:tgtEl>
                                          <p:spTgt spid="19"/>
                                        </p:tgtEl>
                                        <p:attrNameLst>
                                          <p:attrName>ppt_x</p:attrName>
                                        </p:attrNameLst>
                                      </p:cBhvr>
                                      <p:tavLst>
                                        <p:tav tm="0">
                                          <p:val>
                                            <p:strVal val="#ppt_x"/>
                                          </p:val>
                                        </p:tav>
                                        <p:tav tm="100000">
                                          <p:val>
                                            <p:strVal val="#ppt_x"/>
                                          </p:val>
                                        </p:tav>
                                      </p:tavLst>
                                    </p:anim>
                                    <p:anim calcmode="lin" valueType="num">
                                      <p:cBhvr>
                                        <p:cTn id="42"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1" presetClass="entr" presetSubtype="1" fill="hold" grpId="0" nodeType="click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wheel(1)">
                                      <p:cBhvr>
                                        <p:cTn id="47" dur="2000"/>
                                        <p:tgtEl>
                                          <p:spTgt spid="24"/>
                                        </p:tgtEl>
                                      </p:cBhvr>
                                    </p:animEffect>
                                  </p:childTnLst>
                                </p:cTn>
                              </p:par>
                            </p:childTnLst>
                          </p:cTn>
                        </p:par>
                      </p:childTnLst>
                    </p:cTn>
                  </p:par>
                  <p:par>
                    <p:cTn id="48" fill="hold">
                      <p:stCondLst>
                        <p:cond delay="indefinite"/>
                      </p:stCondLst>
                      <p:childTnLst>
                        <p:par>
                          <p:cTn id="49" fill="hold">
                            <p:stCondLst>
                              <p:cond delay="0"/>
                            </p:stCondLst>
                            <p:childTnLst>
                              <p:par>
                                <p:cTn id="50" presetID="21" presetClass="entr" presetSubtype="1" fill="hold" grpId="0" nodeType="clickEffect">
                                  <p:stCondLst>
                                    <p:cond delay="0"/>
                                  </p:stCondLst>
                                  <p:childTnLst>
                                    <p:set>
                                      <p:cBhvr>
                                        <p:cTn id="51" dur="1" fill="hold">
                                          <p:stCondLst>
                                            <p:cond delay="0"/>
                                          </p:stCondLst>
                                        </p:cTn>
                                        <p:tgtEl>
                                          <p:spTgt spid="25"/>
                                        </p:tgtEl>
                                        <p:attrNameLst>
                                          <p:attrName>style.visibility</p:attrName>
                                        </p:attrNameLst>
                                      </p:cBhvr>
                                      <p:to>
                                        <p:strVal val="visible"/>
                                      </p:to>
                                    </p:set>
                                    <p:animEffect transition="in" filter="wheel(1)">
                                      <p:cBhvr>
                                        <p:cTn id="52" dur="2000"/>
                                        <p:tgtEl>
                                          <p:spTgt spid="25"/>
                                        </p:tgtEl>
                                      </p:cBhvr>
                                    </p:animEffect>
                                  </p:childTnLst>
                                </p:cTn>
                              </p:par>
                            </p:childTnLst>
                          </p:cTn>
                        </p:par>
                      </p:childTnLst>
                    </p:cTn>
                  </p:par>
                  <p:par>
                    <p:cTn id="53" fill="hold">
                      <p:stCondLst>
                        <p:cond delay="indefinite"/>
                      </p:stCondLst>
                      <p:childTnLst>
                        <p:par>
                          <p:cTn id="54" fill="hold">
                            <p:stCondLst>
                              <p:cond delay="0"/>
                            </p:stCondLst>
                            <p:childTnLst>
                              <p:par>
                                <p:cTn id="55" presetID="21" presetClass="entr" presetSubtype="1" fill="hold" grpId="0" nodeType="clickEffect">
                                  <p:stCondLst>
                                    <p:cond delay="0"/>
                                  </p:stCondLst>
                                  <p:childTnLst>
                                    <p:set>
                                      <p:cBhvr>
                                        <p:cTn id="56" dur="1" fill="hold">
                                          <p:stCondLst>
                                            <p:cond delay="0"/>
                                          </p:stCondLst>
                                        </p:cTn>
                                        <p:tgtEl>
                                          <p:spTgt spid="18"/>
                                        </p:tgtEl>
                                        <p:attrNameLst>
                                          <p:attrName>style.visibility</p:attrName>
                                        </p:attrNameLst>
                                      </p:cBhvr>
                                      <p:to>
                                        <p:strVal val="visible"/>
                                      </p:to>
                                    </p:set>
                                    <p:animEffect transition="in" filter="wheel(1)">
                                      <p:cBhvr>
                                        <p:cTn id="57"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2" grpId="0" animBg="1"/>
      <p:bldP spid="11" grpId="0" animBg="1"/>
      <p:bldP spid="8" grpId="0" animBg="1"/>
      <p:bldP spid="7" grpId="0" animBg="1"/>
      <p:bldP spid="6" grpId="0" animBg="1"/>
      <p:bldP spid="5" grpId="0" animBg="1"/>
      <p:bldP spid="18" grpId="0" animBg="1"/>
      <p:bldP spid="24" grpId="0" animBg="1"/>
      <p:bldP spid="2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70177" y="318140"/>
            <a:ext cx="3351927" cy="3371088"/>
          </a:xfrm>
        </p:spPr>
        <p:txBody>
          <a:bodyPr rtlCol="0">
            <a:normAutofit fontScale="90000"/>
          </a:bodyPr>
          <a:lstStyle/>
          <a:p>
            <a:pPr marL="342900" indent="-342900" rtl="0">
              <a:lnSpc>
                <a:spcPct val="100000"/>
              </a:lnSpc>
              <a:buFont typeface="Arial" panose="020B0604020202020204" pitchFamily="34" charset="0"/>
              <a:buChar char="•"/>
            </a:pPr>
            <a:r>
              <a:rPr lang="es-ES" b="0" dirty="0"/>
              <a:t>La organización interna de las memorias descriptivas se realiza mediante elementos léxico-gramaticales como grupos nominales (combinaciones de sustantivos y adjetivos), verbos en presente, conectores de distintos tipos.</a:t>
            </a:r>
            <a:br>
              <a:rPr lang="es-ES" b="0" dirty="0"/>
            </a:br>
            <a:endParaRPr lang="es-ES" b="0" dirty="0"/>
          </a:p>
        </p:txBody>
      </p:sp>
      <p:sp>
        <p:nvSpPr>
          <p:cNvPr id="4" name="Marcador de posición de texto 3"/>
          <p:cNvSpPr>
            <a:spLocks noGrp="1"/>
          </p:cNvSpPr>
          <p:nvPr>
            <p:ph type="body" sz="half" idx="2"/>
          </p:nvPr>
        </p:nvSpPr>
        <p:spPr>
          <a:xfrm>
            <a:off x="339555" y="3923429"/>
            <a:ext cx="3351927" cy="788027"/>
          </a:xfrm>
        </p:spPr>
        <p:txBody>
          <a:bodyPr rtlCol="0">
            <a:normAutofit fontScale="92500" lnSpcReduction="20000"/>
          </a:bodyPr>
          <a:lstStyle/>
          <a:p>
            <a:pPr marL="285750" indent="-285750" rtl="0">
              <a:lnSpc>
                <a:spcPct val="110000"/>
              </a:lnSpc>
              <a:spcBef>
                <a:spcPts val="0"/>
              </a:spcBef>
              <a:buFont typeface="Arial" panose="020B0604020202020204" pitchFamily="34" charset="0"/>
              <a:buChar char="•"/>
            </a:pPr>
            <a:r>
              <a:rPr lang="es-ES" dirty="0"/>
              <a:t>Los grupos nominales (GN) se vinculan entre sí por medio de verbos (V).</a:t>
            </a:r>
          </a:p>
        </p:txBody>
      </p:sp>
      <p:grpSp>
        <p:nvGrpSpPr>
          <p:cNvPr id="92" name="Grupo 91">
            <a:extLst>
              <a:ext uri="{FF2B5EF4-FFF2-40B4-BE49-F238E27FC236}">
                <a16:creationId xmlns:a16="http://schemas.microsoft.com/office/drawing/2014/main" id="{5C91EEA1-D8DA-4DA5-A088-C36B800BB6B2}"/>
              </a:ext>
            </a:extLst>
          </p:cNvPr>
          <p:cNvGrpSpPr/>
          <p:nvPr/>
        </p:nvGrpSpPr>
        <p:grpSpPr>
          <a:xfrm>
            <a:off x="4695164" y="381747"/>
            <a:ext cx="6756812" cy="5072498"/>
            <a:chOff x="4847885" y="1556792"/>
            <a:chExt cx="6756812" cy="5072498"/>
          </a:xfrm>
        </p:grpSpPr>
        <p:sp>
          <p:nvSpPr>
            <p:cNvPr id="9" name="Triángulo isósceles 8">
              <a:extLst>
                <a:ext uri="{FF2B5EF4-FFF2-40B4-BE49-F238E27FC236}">
                  <a16:creationId xmlns:a16="http://schemas.microsoft.com/office/drawing/2014/main" id="{D5546E4F-E732-4A4A-891D-9FCA86DBFA06}"/>
                </a:ext>
              </a:extLst>
            </p:cNvPr>
            <p:cNvSpPr/>
            <p:nvPr/>
          </p:nvSpPr>
          <p:spPr>
            <a:xfrm rot="10800000">
              <a:off x="4847885" y="1556792"/>
              <a:ext cx="6756812" cy="5072498"/>
            </a:xfrm>
            <a:prstGeom prst="triangle">
              <a:avLst/>
            </a:prstGeom>
            <a:solidFill>
              <a:srgbClr val="242852">
                <a:lumMod val="60000"/>
                <a:lumOff val="40000"/>
              </a:srgbClr>
            </a:solidFill>
            <a:ln w="63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dirty="0">
                <a:ln>
                  <a:noFill/>
                </a:ln>
                <a:solidFill>
                  <a:prstClr val="black"/>
                </a:solidFill>
                <a:effectLst/>
                <a:uLnTx/>
                <a:uFillTx/>
                <a:latin typeface="Palatino Linotype" panose="02040502050505030304"/>
                <a:ea typeface="+mn-ea"/>
                <a:cs typeface="+mn-cs"/>
              </a:endParaRPr>
            </a:p>
          </p:txBody>
        </p:sp>
        <p:grpSp>
          <p:nvGrpSpPr>
            <p:cNvPr id="11" name="Grupo 10">
              <a:extLst>
                <a:ext uri="{FF2B5EF4-FFF2-40B4-BE49-F238E27FC236}">
                  <a16:creationId xmlns:a16="http://schemas.microsoft.com/office/drawing/2014/main" id="{A486DBF7-FB3B-42D1-A537-69968C5F72E5}"/>
                </a:ext>
              </a:extLst>
            </p:cNvPr>
            <p:cNvGrpSpPr/>
            <p:nvPr/>
          </p:nvGrpSpPr>
          <p:grpSpPr>
            <a:xfrm>
              <a:off x="5948249" y="1877598"/>
              <a:ext cx="1512000" cy="504000"/>
              <a:chOff x="1159991" y="2564904"/>
              <a:chExt cx="8640000" cy="1152000"/>
            </a:xfrm>
          </p:grpSpPr>
          <p:sp>
            <p:nvSpPr>
              <p:cNvPr id="52" name="Rectángulo 51">
                <a:extLst>
                  <a:ext uri="{FF2B5EF4-FFF2-40B4-BE49-F238E27FC236}">
                    <a16:creationId xmlns:a16="http://schemas.microsoft.com/office/drawing/2014/main" id="{EC26B5DD-9E57-4019-B93E-DF2CA4AC408E}"/>
                  </a:ext>
                </a:extLst>
              </p:cNvPr>
              <p:cNvSpPr/>
              <p:nvPr/>
            </p:nvSpPr>
            <p:spPr>
              <a:xfrm>
                <a:off x="1159991" y="2564904"/>
                <a:ext cx="8640000" cy="1152000"/>
              </a:xfrm>
              <a:prstGeom prst="rect">
                <a:avLst/>
              </a:prstGeom>
              <a:gradFill rotWithShape="1">
                <a:gsLst>
                  <a:gs pos="0">
                    <a:srgbClr val="629DD1">
                      <a:lumMod val="110000"/>
                      <a:satMod val="105000"/>
                      <a:tint val="67000"/>
                    </a:srgbClr>
                  </a:gs>
                  <a:gs pos="50000">
                    <a:srgbClr val="629DD1">
                      <a:lumMod val="105000"/>
                      <a:satMod val="103000"/>
                      <a:tint val="73000"/>
                    </a:srgbClr>
                  </a:gs>
                  <a:gs pos="100000">
                    <a:srgbClr val="629DD1">
                      <a:lumMod val="105000"/>
                      <a:satMod val="109000"/>
                      <a:tint val="81000"/>
                    </a:srgbClr>
                  </a:gs>
                </a:gsLst>
                <a:lin ang="5400000" scaled="0"/>
              </a:gradFill>
              <a:ln w="63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dirty="0">
                  <a:ln>
                    <a:noFill/>
                  </a:ln>
                  <a:solidFill>
                    <a:prstClr val="black"/>
                  </a:solidFill>
                  <a:effectLst/>
                  <a:uLnTx/>
                  <a:uFillTx/>
                  <a:latin typeface="Palatino Linotype" panose="02040502050505030304"/>
                  <a:ea typeface="+mn-ea"/>
                  <a:cs typeface="+mn-cs"/>
                </a:endParaRPr>
              </a:p>
            </p:txBody>
          </p:sp>
          <p:sp>
            <p:nvSpPr>
              <p:cNvPr id="53" name="Elipse 52">
                <a:extLst>
                  <a:ext uri="{FF2B5EF4-FFF2-40B4-BE49-F238E27FC236}">
                    <a16:creationId xmlns:a16="http://schemas.microsoft.com/office/drawing/2014/main" id="{1B526199-69B9-4C55-9D35-D1410EDCF07F}"/>
                  </a:ext>
                </a:extLst>
              </p:cNvPr>
              <p:cNvSpPr/>
              <p:nvPr/>
            </p:nvSpPr>
            <p:spPr>
              <a:xfrm>
                <a:off x="3667961" y="2816916"/>
                <a:ext cx="1152000" cy="647976"/>
              </a:xfrm>
              <a:prstGeom prst="ellipse">
                <a:avLst/>
              </a:prstGeom>
              <a:solidFill>
                <a:srgbClr val="92D050"/>
              </a:soli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dirty="0">
                  <a:ln>
                    <a:noFill/>
                  </a:ln>
                  <a:solidFill>
                    <a:prstClr val="white"/>
                  </a:solidFill>
                  <a:effectLst/>
                  <a:uLnTx/>
                  <a:uFillTx/>
                  <a:latin typeface="Palatino Linotype" panose="02040502050505030304"/>
                  <a:ea typeface="+mn-ea"/>
                  <a:cs typeface="+mn-cs"/>
                </a:endParaRPr>
              </a:p>
            </p:txBody>
          </p:sp>
          <p:sp>
            <p:nvSpPr>
              <p:cNvPr id="54" name="Rectángulo redondeado 16">
                <a:extLst>
                  <a:ext uri="{FF2B5EF4-FFF2-40B4-BE49-F238E27FC236}">
                    <a16:creationId xmlns:a16="http://schemas.microsoft.com/office/drawing/2014/main" id="{5D746BD3-A8E4-4113-9F27-BA73613D88B7}"/>
                  </a:ext>
                </a:extLst>
              </p:cNvPr>
              <p:cNvSpPr/>
              <p:nvPr/>
            </p:nvSpPr>
            <p:spPr>
              <a:xfrm>
                <a:off x="5244575" y="2960884"/>
                <a:ext cx="1224136" cy="360040"/>
              </a:xfrm>
              <a:prstGeom prst="roundRect">
                <a:avLst/>
              </a:prstGeom>
              <a:solidFill>
                <a:srgbClr val="ACCBF9">
                  <a:lumMod val="50000"/>
                </a:srgbClr>
              </a:solidFill>
              <a:ln w="63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dirty="0">
                  <a:ln>
                    <a:noFill/>
                  </a:ln>
                  <a:solidFill>
                    <a:prstClr val="black"/>
                  </a:solidFill>
                  <a:effectLst/>
                  <a:uLnTx/>
                  <a:uFillTx/>
                  <a:latin typeface="Palatino Linotype" panose="02040502050505030304"/>
                  <a:ea typeface="+mn-ea"/>
                  <a:cs typeface="+mn-cs"/>
                </a:endParaRPr>
              </a:p>
            </p:txBody>
          </p:sp>
          <p:sp>
            <p:nvSpPr>
              <p:cNvPr id="55" name="Rectángulo redondeado 17">
                <a:extLst>
                  <a:ext uri="{FF2B5EF4-FFF2-40B4-BE49-F238E27FC236}">
                    <a16:creationId xmlns:a16="http://schemas.microsoft.com/office/drawing/2014/main" id="{B931A196-E9AA-4D7B-B746-69B022EEC769}"/>
                  </a:ext>
                </a:extLst>
              </p:cNvPr>
              <p:cNvSpPr/>
              <p:nvPr/>
            </p:nvSpPr>
            <p:spPr>
              <a:xfrm>
                <a:off x="6840004" y="2960884"/>
                <a:ext cx="1224136" cy="360040"/>
              </a:xfrm>
              <a:prstGeom prst="roundRect">
                <a:avLst/>
              </a:prstGeom>
              <a:solidFill>
                <a:srgbClr val="ACCBF9">
                  <a:lumMod val="50000"/>
                </a:srgbClr>
              </a:solidFill>
              <a:ln w="63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dirty="0">
                  <a:ln>
                    <a:noFill/>
                  </a:ln>
                  <a:solidFill>
                    <a:prstClr val="black"/>
                  </a:solidFill>
                  <a:effectLst/>
                  <a:uLnTx/>
                  <a:uFillTx/>
                  <a:latin typeface="Palatino Linotype" panose="02040502050505030304"/>
                  <a:ea typeface="+mn-ea"/>
                  <a:cs typeface="+mn-cs"/>
                </a:endParaRPr>
              </a:p>
            </p:txBody>
          </p:sp>
          <p:sp>
            <p:nvSpPr>
              <p:cNvPr id="56" name="Rectángulo redondeado 18">
                <a:extLst>
                  <a:ext uri="{FF2B5EF4-FFF2-40B4-BE49-F238E27FC236}">
                    <a16:creationId xmlns:a16="http://schemas.microsoft.com/office/drawing/2014/main" id="{4319B579-7251-4DA6-912E-E430C0136BF4}"/>
                  </a:ext>
                </a:extLst>
              </p:cNvPr>
              <p:cNvSpPr/>
              <p:nvPr/>
            </p:nvSpPr>
            <p:spPr>
              <a:xfrm>
                <a:off x="8295466" y="2960884"/>
                <a:ext cx="1224136" cy="360040"/>
              </a:xfrm>
              <a:prstGeom prst="roundRect">
                <a:avLst/>
              </a:prstGeom>
              <a:solidFill>
                <a:srgbClr val="ACCBF9">
                  <a:lumMod val="50000"/>
                </a:srgbClr>
              </a:solidFill>
              <a:ln w="63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dirty="0">
                  <a:ln>
                    <a:noFill/>
                  </a:ln>
                  <a:solidFill>
                    <a:prstClr val="black"/>
                  </a:solidFill>
                  <a:effectLst/>
                  <a:uLnTx/>
                  <a:uFillTx/>
                  <a:latin typeface="Palatino Linotype" panose="02040502050505030304"/>
                  <a:ea typeface="+mn-ea"/>
                  <a:cs typeface="+mn-cs"/>
                </a:endParaRPr>
              </a:p>
            </p:txBody>
          </p:sp>
          <p:sp>
            <p:nvSpPr>
              <p:cNvPr id="57" name="Rectángulo redondeado 19">
                <a:extLst>
                  <a:ext uri="{FF2B5EF4-FFF2-40B4-BE49-F238E27FC236}">
                    <a16:creationId xmlns:a16="http://schemas.microsoft.com/office/drawing/2014/main" id="{02C13ACB-212E-410C-B1FC-E043D7C9427E}"/>
                  </a:ext>
                </a:extLst>
              </p:cNvPr>
              <p:cNvSpPr/>
              <p:nvPr/>
            </p:nvSpPr>
            <p:spPr>
              <a:xfrm>
                <a:off x="1989956" y="2960884"/>
                <a:ext cx="1224136" cy="360040"/>
              </a:xfrm>
              <a:prstGeom prst="roundRect">
                <a:avLst/>
              </a:prstGeom>
              <a:solidFill>
                <a:srgbClr val="FF66CC"/>
              </a:solidFill>
              <a:ln w="63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dirty="0">
                  <a:ln>
                    <a:noFill/>
                  </a:ln>
                  <a:solidFill>
                    <a:prstClr val="black"/>
                  </a:solidFill>
                  <a:effectLst/>
                  <a:uLnTx/>
                  <a:uFillTx/>
                  <a:latin typeface="Palatino Linotype" panose="02040502050505030304"/>
                  <a:ea typeface="+mn-ea"/>
                  <a:cs typeface="+mn-cs"/>
                </a:endParaRPr>
              </a:p>
            </p:txBody>
          </p:sp>
          <p:sp>
            <p:nvSpPr>
              <p:cNvPr id="58" name="Corchetes 57">
                <a:extLst>
                  <a:ext uri="{FF2B5EF4-FFF2-40B4-BE49-F238E27FC236}">
                    <a16:creationId xmlns:a16="http://schemas.microsoft.com/office/drawing/2014/main" id="{4A8D406E-5737-4CD9-9A5E-BFDDFB6839D5}"/>
                  </a:ext>
                </a:extLst>
              </p:cNvPr>
              <p:cNvSpPr/>
              <p:nvPr/>
            </p:nvSpPr>
            <p:spPr>
              <a:xfrm>
                <a:off x="5156586" y="2816916"/>
                <a:ext cx="4441360" cy="647976"/>
              </a:xfrm>
              <a:prstGeom prst="bracketPair">
                <a:avLst/>
              </a:prstGeom>
              <a:noFill/>
              <a:ln w="28575" cap="flat" cmpd="sng" algn="ctr">
                <a:solidFill>
                  <a:srgbClr val="0070C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a:ln>
                    <a:noFill/>
                  </a:ln>
                  <a:solidFill>
                    <a:prstClr val="black"/>
                  </a:solidFill>
                  <a:effectLst/>
                  <a:uLnTx/>
                  <a:uFillTx/>
                  <a:latin typeface="Palatino Linotype" panose="02040502050505030304"/>
                  <a:ea typeface="+mn-ea"/>
                  <a:cs typeface="+mn-cs"/>
                </a:endParaRPr>
              </a:p>
            </p:txBody>
          </p:sp>
        </p:grpSp>
        <p:grpSp>
          <p:nvGrpSpPr>
            <p:cNvPr id="13" name="Grupo 12">
              <a:extLst>
                <a:ext uri="{FF2B5EF4-FFF2-40B4-BE49-F238E27FC236}">
                  <a16:creationId xmlns:a16="http://schemas.microsoft.com/office/drawing/2014/main" id="{89E10340-7B91-46CD-903C-20D293355939}"/>
                </a:ext>
              </a:extLst>
            </p:cNvPr>
            <p:cNvGrpSpPr/>
            <p:nvPr/>
          </p:nvGrpSpPr>
          <p:grpSpPr>
            <a:xfrm>
              <a:off x="8774740" y="1875566"/>
              <a:ext cx="1512000" cy="504000"/>
              <a:chOff x="1159991" y="2564904"/>
              <a:chExt cx="8640000" cy="1152000"/>
            </a:xfrm>
          </p:grpSpPr>
          <p:sp>
            <p:nvSpPr>
              <p:cNvPr id="38" name="Rectángulo 37">
                <a:extLst>
                  <a:ext uri="{FF2B5EF4-FFF2-40B4-BE49-F238E27FC236}">
                    <a16:creationId xmlns:a16="http://schemas.microsoft.com/office/drawing/2014/main" id="{4EC1915D-C5F7-442B-929C-69FBAC58E6DB}"/>
                  </a:ext>
                </a:extLst>
              </p:cNvPr>
              <p:cNvSpPr/>
              <p:nvPr/>
            </p:nvSpPr>
            <p:spPr>
              <a:xfrm>
                <a:off x="1159991" y="2564904"/>
                <a:ext cx="8640000" cy="1152000"/>
              </a:xfrm>
              <a:prstGeom prst="rect">
                <a:avLst/>
              </a:prstGeom>
              <a:gradFill rotWithShape="1">
                <a:gsLst>
                  <a:gs pos="0">
                    <a:srgbClr val="629DD1">
                      <a:lumMod val="110000"/>
                      <a:satMod val="105000"/>
                      <a:tint val="67000"/>
                    </a:srgbClr>
                  </a:gs>
                  <a:gs pos="50000">
                    <a:srgbClr val="629DD1">
                      <a:lumMod val="105000"/>
                      <a:satMod val="103000"/>
                      <a:tint val="73000"/>
                    </a:srgbClr>
                  </a:gs>
                  <a:gs pos="100000">
                    <a:srgbClr val="629DD1">
                      <a:lumMod val="105000"/>
                      <a:satMod val="109000"/>
                      <a:tint val="81000"/>
                    </a:srgbClr>
                  </a:gs>
                </a:gsLst>
                <a:lin ang="5400000" scaled="0"/>
              </a:gradFill>
              <a:ln w="63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dirty="0">
                  <a:ln>
                    <a:noFill/>
                  </a:ln>
                  <a:solidFill>
                    <a:prstClr val="black"/>
                  </a:solidFill>
                  <a:effectLst/>
                  <a:uLnTx/>
                  <a:uFillTx/>
                  <a:latin typeface="Palatino Linotype" panose="02040502050505030304"/>
                  <a:ea typeface="+mn-ea"/>
                  <a:cs typeface="+mn-cs"/>
                </a:endParaRPr>
              </a:p>
            </p:txBody>
          </p:sp>
          <p:sp>
            <p:nvSpPr>
              <p:cNvPr id="39" name="Elipse 38">
                <a:extLst>
                  <a:ext uri="{FF2B5EF4-FFF2-40B4-BE49-F238E27FC236}">
                    <a16:creationId xmlns:a16="http://schemas.microsoft.com/office/drawing/2014/main" id="{94357C28-F7FB-43DE-AB4C-368E6ABD9BC9}"/>
                  </a:ext>
                </a:extLst>
              </p:cNvPr>
              <p:cNvSpPr/>
              <p:nvPr/>
            </p:nvSpPr>
            <p:spPr>
              <a:xfrm>
                <a:off x="3667961" y="2816916"/>
                <a:ext cx="1152000" cy="647976"/>
              </a:xfrm>
              <a:prstGeom prst="ellipse">
                <a:avLst/>
              </a:prstGeom>
              <a:solidFill>
                <a:srgbClr val="92D050"/>
              </a:soli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dirty="0">
                  <a:ln>
                    <a:noFill/>
                  </a:ln>
                  <a:solidFill>
                    <a:prstClr val="white"/>
                  </a:solidFill>
                  <a:effectLst/>
                  <a:uLnTx/>
                  <a:uFillTx/>
                  <a:latin typeface="Palatino Linotype" panose="02040502050505030304"/>
                  <a:ea typeface="+mn-ea"/>
                  <a:cs typeface="+mn-cs"/>
                </a:endParaRPr>
              </a:p>
            </p:txBody>
          </p:sp>
          <p:sp>
            <p:nvSpPr>
              <p:cNvPr id="40" name="Rectángulo redondeado 32">
                <a:extLst>
                  <a:ext uri="{FF2B5EF4-FFF2-40B4-BE49-F238E27FC236}">
                    <a16:creationId xmlns:a16="http://schemas.microsoft.com/office/drawing/2014/main" id="{7D175C4B-A60B-4890-BC70-38C43E8CF94B}"/>
                  </a:ext>
                </a:extLst>
              </p:cNvPr>
              <p:cNvSpPr/>
              <p:nvPr/>
            </p:nvSpPr>
            <p:spPr>
              <a:xfrm>
                <a:off x="5244575" y="2960884"/>
                <a:ext cx="1224136" cy="360040"/>
              </a:xfrm>
              <a:prstGeom prst="roundRect">
                <a:avLst/>
              </a:prstGeom>
              <a:solidFill>
                <a:srgbClr val="ACCBF9">
                  <a:lumMod val="50000"/>
                </a:srgbClr>
              </a:solidFill>
              <a:ln w="63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dirty="0">
                  <a:ln>
                    <a:noFill/>
                  </a:ln>
                  <a:solidFill>
                    <a:prstClr val="black"/>
                  </a:solidFill>
                  <a:effectLst/>
                  <a:uLnTx/>
                  <a:uFillTx/>
                  <a:latin typeface="Palatino Linotype" panose="02040502050505030304"/>
                  <a:ea typeface="+mn-ea"/>
                  <a:cs typeface="+mn-cs"/>
                </a:endParaRPr>
              </a:p>
            </p:txBody>
          </p:sp>
          <p:sp>
            <p:nvSpPr>
              <p:cNvPr id="41" name="Rectángulo redondeado 33">
                <a:extLst>
                  <a:ext uri="{FF2B5EF4-FFF2-40B4-BE49-F238E27FC236}">
                    <a16:creationId xmlns:a16="http://schemas.microsoft.com/office/drawing/2014/main" id="{993A430E-9DBD-40B0-BC45-F16CEF98761E}"/>
                  </a:ext>
                </a:extLst>
              </p:cNvPr>
              <p:cNvSpPr/>
              <p:nvPr/>
            </p:nvSpPr>
            <p:spPr>
              <a:xfrm>
                <a:off x="6840004" y="2960884"/>
                <a:ext cx="1224136" cy="360040"/>
              </a:xfrm>
              <a:prstGeom prst="roundRect">
                <a:avLst/>
              </a:prstGeom>
              <a:solidFill>
                <a:srgbClr val="ACCBF9">
                  <a:lumMod val="50000"/>
                </a:srgbClr>
              </a:solidFill>
              <a:ln w="63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dirty="0">
                  <a:ln>
                    <a:noFill/>
                  </a:ln>
                  <a:solidFill>
                    <a:prstClr val="black"/>
                  </a:solidFill>
                  <a:effectLst/>
                  <a:uLnTx/>
                  <a:uFillTx/>
                  <a:latin typeface="Palatino Linotype" panose="02040502050505030304"/>
                  <a:ea typeface="+mn-ea"/>
                  <a:cs typeface="+mn-cs"/>
                </a:endParaRPr>
              </a:p>
            </p:txBody>
          </p:sp>
          <p:sp>
            <p:nvSpPr>
              <p:cNvPr id="42" name="Rectángulo redondeado 34">
                <a:extLst>
                  <a:ext uri="{FF2B5EF4-FFF2-40B4-BE49-F238E27FC236}">
                    <a16:creationId xmlns:a16="http://schemas.microsoft.com/office/drawing/2014/main" id="{80CCB504-B513-4478-96B9-3ABF68A278AE}"/>
                  </a:ext>
                </a:extLst>
              </p:cNvPr>
              <p:cNvSpPr/>
              <p:nvPr/>
            </p:nvSpPr>
            <p:spPr>
              <a:xfrm>
                <a:off x="8295466" y="2960884"/>
                <a:ext cx="1224136" cy="360040"/>
              </a:xfrm>
              <a:prstGeom prst="roundRect">
                <a:avLst/>
              </a:prstGeom>
              <a:solidFill>
                <a:srgbClr val="ACCBF9">
                  <a:lumMod val="50000"/>
                </a:srgbClr>
              </a:solidFill>
              <a:ln w="63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dirty="0">
                  <a:ln>
                    <a:noFill/>
                  </a:ln>
                  <a:solidFill>
                    <a:prstClr val="black"/>
                  </a:solidFill>
                  <a:effectLst/>
                  <a:uLnTx/>
                  <a:uFillTx/>
                  <a:latin typeface="Palatino Linotype" panose="02040502050505030304"/>
                  <a:ea typeface="+mn-ea"/>
                  <a:cs typeface="+mn-cs"/>
                </a:endParaRPr>
              </a:p>
            </p:txBody>
          </p:sp>
          <p:sp>
            <p:nvSpPr>
              <p:cNvPr id="43" name="Rectángulo redondeado 35">
                <a:extLst>
                  <a:ext uri="{FF2B5EF4-FFF2-40B4-BE49-F238E27FC236}">
                    <a16:creationId xmlns:a16="http://schemas.microsoft.com/office/drawing/2014/main" id="{4BA73721-0326-41F6-B42E-84DCCE35D6B1}"/>
                  </a:ext>
                </a:extLst>
              </p:cNvPr>
              <p:cNvSpPr/>
              <p:nvPr/>
            </p:nvSpPr>
            <p:spPr>
              <a:xfrm>
                <a:off x="1989956" y="2960884"/>
                <a:ext cx="1224136" cy="360040"/>
              </a:xfrm>
              <a:prstGeom prst="roundRect">
                <a:avLst/>
              </a:prstGeom>
              <a:solidFill>
                <a:srgbClr val="FF66CC"/>
              </a:solidFill>
              <a:ln w="63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dirty="0">
                  <a:ln>
                    <a:noFill/>
                  </a:ln>
                  <a:solidFill>
                    <a:prstClr val="black"/>
                  </a:solidFill>
                  <a:effectLst/>
                  <a:uLnTx/>
                  <a:uFillTx/>
                  <a:latin typeface="Palatino Linotype" panose="02040502050505030304"/>
                  <a:ea typeface="+mn-ea"/>
                  <a:cs typeface="+mn-cs"/>
                </a:endParaRPr>
              </a:p>
            </p:txBody>
          </p:sp>
          <p:sp>
            <p:nvSpPr>
              <p:cNvPr id="44" name="Corchetes 43">
                <a:extLst>
                  <a:ext uri="{FF2B5EF4-FFF2-40B4-BE49-F238E27FC236}">
                    <a16:creationId xmlns:a16="http://schemas.microsoft.com/office/drawing/2014/main" id="{0B9657CB-7BDE-4373-B676-65ECA19C3961}"/>
                  </a:ext>
                </a:extLst>
              </p:cNvPr>
              <p:cNvSpPr/>
              <p:nvPr/>
            </p:nvSpPr>
            <p:spPr>
              <a:xfrm>
                <a:off x="5156586" y="2816916"/>
                <a:ext cx="4441360" cy="647976"/>
              </a:xfrm>
              <a:prstGeom prst="bracketPair">
                <a:avLst/>
              </a:prstGeom>
              <a:noFill/>
              <a:ln w="28575" cap="flat" cmpd="sng" algn="ctr">
                <a:solidFill>
                  <a:srgbClr val="0070C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a:ln>
                    <a:noFill/>
                  </a:ln>
                  <a:solidFill>
                    <a:prstClr val="black"/>
                  </a:solidFill>
                  <a:effectLst/>
                  <a:uLnTx/>
                  <a:uFillTx/>
                  <a:latin typeface="Palatino Linotype" panose="02040502050505030304"/>
                  <a:ea typeface="+mn-ea"/>
                  <a:cs typeface="+mn-cs"/>
                </a:endParaRPr>
              </a:p>
            </p:txBody>
          </p:sp>
        </p:grpSp>
        <p:grpSp>
          <p:nvGrpSpPr>
            <p:cNvPr id="14" name="Grupo 13">
              <a:extLst>
                <a:ext uri="{FF2B5EF4-FFF2-40B4-BE49-F238E27FC236}">
                  <a16:creationId xmlns:a16="http://schemas.microsoft.com/office/drawing/2014/main" id="{BFAA64AD-58C5-4549-80B1-E5A9A3176A47}"/>
                </a:ext>
              </a:extLst>
            </p:cNvPr>
            <p:cNvGrpSpPr/>
            <p:nvPr/>
          </p:nvGrpSpPr>
          <p:grpSpPr>
            <a:xfrm>
              <a:off x="6204433" y="2938296"/>
              <a:ext cx="1512000" cy="504000"/>
              <a:chOff x="1159991" y="2564904"/>
              <a:chExt cx="8640000" cy="1152000"/>
            </a:xfrm>
          </p:grpSpPr>
          <p:sp>
            <p:nvSpPr>
              <p:cNvPr id="31" name="Rectángulo 30">
                <a:extLst>
                  <a:ext uri="{FF2B5EF4-FFF2-40B4-BE49-F238E27FC236}">
                    <a16:creationId xmlns:a16="http://schemas.microsoft.com/office/drawing/2014/main" id="{ADAB2F7E-7D55-49D5-B389-EA007B9B7FCD}"/>
                  </a:ext>
                </a:extLst>
              </p:cNvPr>
              <p:cNvSpPr/>
              <p:nvPr/>
            </p:nvSpPr>
            <p:spPr>
              <a:xfrm>
                <a:off x="1159991" y="2564904"/>
                <a:ext cx="8640000" cy="1152000"/>
              </a:xfrm>
              <a:prstGeom prst="rect">
                <a:avLst/>
              </a:prstGeom>
              <a:gradFill rotWithShape="1">
                <a:gsLst>
                  <a:gs pos="0">
                    <a:srgbClr val="629DD1">
                      <a:lumMod val="110000"/>
                      <a:satMod val="105000"/>
                      <a:tint val="67000"/>
                    </a:srgbClr>
                  </a:gs>
                  <a:gs pos="50000">
                    <a:srgbClr val="629DD1">
                      <a:lumMod val="105000"/>
                      <a:satMod val="103000"/>
                      <a:tint val="73000"/>
                    </a:srgbClr>
                  </a:gs>
                  <a:gs pos="100000">
                    <a:srgbClr val="629DD1">
                      <a:lumMod val="105000"/>
                      <a:satMod val="109000"/>
                      <a:tint val="81000"/>
                    </a:srgbClr>
                  </a:gs>
                </a:gsLst>
                <a:lin ang="5400000" scaled="0"/>
              </a:gradFill>
              <a:ln w="63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dirty="0">
                  <a:ln>
                    <a:noFill/>
                  </a:ln>
                  <a:solidFill>
                    <a:prstClr val="black"/>
                  </a:solidFill>
                  <a:effectLst/>
                  <a:uLnTx/>
                  <a:uFillTx/>
                  <a:latin typeface="Palatino Linotype" panose="02040502050505030304"/>
                  <a:ea typeface="+mn-ea"/>
                  <a:cs typeface="+mn-cs"/>
                </a:endParaRPr>
              </a:p>
            </p:txBody>
          </p:sp>
          <p:sp>
            <p:nvSpPr>
              <p:cNvPr id="32" name="Elipse 31">
                <a:extLst>
                  <a:ext uri="{FF2B5EF4-FFF2-40B4-BE49-F238E27FC236}">
                    <a16:creationId xmlns:a16="http://schemas.microsoft.com/office/drawing/2014/main" id="{92834183-88DB-45D3-A406-5CB0C043085A}"/>
                  </a:ext>
                </a:extLst>
              </p:cNvPr>
              <p:cNvSpPr/>
              <p:nvPr/>
            </p:nvSpPr>
            <p:spPr>
              <a:xfrm>
                <a:off x="3667961" y="2816916"/>
                <a:ext cx="1152000" cy="647976"/>
              </a:xfrm>
              <a:prstGeom prst="ellipse">
                <a:avLst/>
              </a:prstGeom>
              <a:solidFill>
                <a:srgbClr val="92D050"/>
              </a:soli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dirty="0">
                  <a:ln>
                    <a:noFill/>
                  </a:ln>
                  <a:solidFill>
                    <a:prstClr val="white"/>
                  </a:solidFill>
                  <a:effectLst/>
                  <a:uLnTx/>
                  <a:uFillTx/>
                  <a:latin typeface="Palatino Linotype" panose="02040502050505030304"/>
                  <a:ea typeface="+mn-ea"/>
                  <a:cs typeface="+mn-cs"/>
                </a:endParaRPr>
              </a:p>
            </p:txBody>
          </p:sp>
          <p:sp>
            <p:nvSpPr>
              <p:cNvPr id="33" name="Rectángulo redondeado 40">
                <a:extLst>
                  <a:ext uri="{FF2B5EF4-FFF2-40B4-BE49-F238E27FC236}">
                    <a16:creationId xmlns:a16="http://schemas.microsoft.com/office/drawing/2014/main" id="{B2D62CF2-E209-4D7B-8F2A-64DE96347059}"/>
                  </a:ext>
                </a:extLst>
              </p:cNvPr>
              <p:cNvSpPr/>
              <p:nvPr/>
            </p:nvSpPr>
            <p:spPr>
              <a:xfrm>
                <a:off x="5244575" y="2960884"/>
                <a:ext cx="1224136" cy="360040"/>
              </a:xfrm>
              <a:prstGeom prst="roundRect">
                <a:avLst/>
              </a:prstGeom>
              <a:solidFill>
                <a:srgbClr val="ACCBF9">
                  <a:lumMod val="50000"/>
                </a:srgbClr>
              </a:solidFill>
              <a:ln w="63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dirty="0">
                  <a:ln>
                    <a:noFill/>
                  </a:ln>
                  <a:solidFill>
                    <a:prstClr val="black"/>
                  </a:solidFill>
                  <a:effectLst/>
                  <a:uLnTx/>
                  <a:uFillTx/>
                  <a:latin typeface="Palatino Linotype" panose="02040502050505030304"/>
                  <a:ea typeface="+mn-ea"/>
                  <a:cs typeface="+mn-cs"/>
                </a:endParaRPr>
              </a:p>
            </p:txBody>
          </p:sp>
          <p:sp>
            <p:nvSpPr>
              <p:cNvPr id="34" name="Rectángulo redondeado 41">
                <a:extLst>
                  <a:ext uri="{FF2B5EF4-FFF2-40B4-BE49-F238E27FC236}">
                    <a16:creationId xmlns:a16="http://schemas.microsoft.com/office/drawing/2014/main" id="{9F3084BD-6F3B-45D2-8384-090C013B83F3}"/>
                  </a:ext>
                </a:extLst>
              </p:cNvPr>
              <p:cNvSpPr/>
              <p:nvPr/>
            </p:nvSpPr>
            <p:spPr>
              <a:xfrm>
                <a:off x="6840004" y="2960884"/>
                <a:ext cx="1224136" cy="360040"/>
              </a:xfrm>
              <a:prstGeom prst="roundRect">
                <a:avLst/>
              </a:prstGeom>
              <a:solidFill>
                <a:srgbClr val="ACCBF9">
                  <a:lumMod val="50000"/>
                </a:srgbClr>
              </a:solidFill>
              <a:ln w="63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dirty="0">
                  <a:ln>
                    <a:noFill/>
                  </a:ln>
                  <a:solidFill>
                    <a:prstClr val="black"/>
                  </a:solidFill>
                  <a:effectLst/>
                  <a:uLnTx/>
                  <a:uFillTx/>
                  <a:latin typeface="Palatino Linotype" panose="02040502050505030304"/>
                  <a:ea typeface="+mn-ea"/>
                  <a:cs typeface="+mn-cs"/>
                </a:endParaRPr>
              </a:p>
            </p:txBody>
          </p:sp>
          <p:sp>
            <p:nvSpPr>
              <p:cNvPr id="35" name="Rectángulo redondeado 42">
                <a:extLst>
                  <a:ext uri="{FF2B5EF4-FFF2-40B4-BE49-F238E27FC236}">
                    <a16:creationId xmlns:a16="http://schemas.microsoft.com/office/drawing/2014/main" id="{B524DBCC-CEA9-4367-AB1C-772897BF413E}"/>
                  </a:ext>
                </a:extLst>
              </p:cNvPr>
              <p:cNvSpPr/>
              <p:nvPr/>
            </p:nvSpPr>
            <p:spPr>
              <a:xfrm>
                <a:off x="8295466" y="2960884"/>
                <a:ext cx="1224136" cy="360040"/>
              </a:xfrm>
              <a:prstGeom prst="roundRect">
                <a:avLst/>
              </a:prstGeom>
              <a:solidFill>
                <a:srgbClr val="ACCBF9">
                  <a:lumMod val="50000"/>
                </a:srgbClr>
              </a:solidFill>
              <a:ln w="63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dirty="0">
                  <a:ln>
                    <a:noFill/>
                  </a:ln>
                  <a:solidFill>
                    <a:prstClr val="black"/>
                  </a:solidFill>
                  <a:effectLst/>
                  <a:uLnTx/>
                  <a:uFillTx/>
                  <a:latin typeface="Palatino Linotype" panose="02040502050505030304"/>
                  <a:ea typeface="+mn-ea"/>
                  <a:cs typeface="+mn-cs"/>
                </a:endParaRPr>
              </a:p>
            </p:txBody>
          </p:sp>
          <p:sp>
            <p:nvSpPr>
              <p:cNvPr id="36" name="Rectángulo redondeado 43">
                <a:extLst>
                  <a:ext uri="{FF2B5EF4-FFF2-40B4-BE49-F238E27FC236}">
                    <a16:creationId xmlns:a16="http://schemas.microsoft.com/office/drawing/2014/main" id="{44CC0DBB-2775-4FB4-95A7-905E46504573}"/>
                  </a:ext>
                </a:extLst>
              </p:cNvPr>
              <p:cNvSpPr/>
              <p:nvPr/>
            </p:nvSpPr>
            <p:spPr>
              <a:xfrm>
                <a:off x="1989956" y="2960884"/>
                <a:ext cx="1224136" cy="360040"/>
              </a:xfrm>
              <a:prstGeom prst="roundRect">
                <a:avLst/>
              </a:prstGeom>
              <a:solidFill>
                <a:srgbClr val="FF66CC"/>
              </a:solidFill>
              <a:ln w="63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dirty="0">
                  <a:ln>
                    <a:noFill/>
                  </a:ln>
                  <a:solidFill>
                    <a:prstClr val="black"/>
                  </a:solidFill>
                  <a:effectLst/>
                  <a:uLnTx/>
                  <a:uFillTx/>
                  <a:latin typeface="Palatino Linotype" panose="02040502050505030304"/>
                  <a:ea typeface="+mn-ea"/>
                  <a:cs typeface="+mn-cs"/>
                </a:endParaRPr>
              </a:p>
            </p:txBody>
          </p:sp>
          <p:sp>
            <p:nvSpPr>
              <p:cNvPr id="37" name="Corchetes 36">
                <a:extLst>
                  <a:ext uri="{FF2B5EF4-FFF2-40B4-BE49-F238E27FC236}">
                    <a16:creationId xmlns:a16="http://schemas.microsoft.com/office/drawing/2014/main" id="{84CC77B9-5299-474E-965E-0E0733404E0B}"/>
                  </a:ext>
                </a:extLst>
              </p:cNvPr>
              <p:cNvSpPr/>
              <p:nvPr/>
            </p:nvSpPr>
            <p:spPr>
              <a:xfrm>
                <a:off x="5156586" y="2816916"/>
                <a:ext cx="4441360" cy="647976"/>
              </a:xfrm>
              <a:prstGeom prst="bracketPair">
                <a:avLst/>
              </a:prstGeom>
              <a:noFill/>
              <a:ln w="28575" cap="flat" cmpd="sng" algn="ctr">
                <a:solidFill>
                  <a:srgbClr val="0070C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a:ln>
                    <a:noFill/>
                  </a:ln>
                  <a:solidFill>
                    <a:prstClr val="black"/>
                  </a:solidFill>
                  <a:effectLst/>
                  <a:uLnTx/>
                  <a:uFillTx/>
                  <a:latin typeface="Palatino Linotype" panose="02040502050505030304"/>
                  <a:ea typeface="+mn-ea"/>
                  <a:cs typeface="+mn-cs"/>
                </a:endParaRPr>
              </a:p>
            </p:txBody>
          </p:sp>
        </p:grpSp>
        <p:grpSp>
          <p:nvGrpSpPr>
            <p:cNvPr id="15" name="Grupo 14">
              <a:extLst>
                <a:ext uri="{FF2B5EF4-FFF2-40B4-BE49-F238E27FC236}">
                  <a16:creationId xmlns:a16="http://schemas.microsoft.com/office/drawing/2014/main" id="{817F3F2C-86A7-493E-8BA5-3B0F45FC555F}"/>
                </a:ext>
              </a:extLst>
            </p:cNvPr>
            <p:cNvGrpSpPr/>
            <p:nvPr/>
          </p:nvGrpSpPr>
          <p:grpSpPr>
            <a:xfrm>
              <a:off x="8583716" y="2898853"/>
              <a:ext cx="1512000" cy="504000"/>
              <a:chOff x="1159991" y="2564904"/>
              <a:chExt cx="8640000" cy="1152000"/>
            </a:xfrm>
          </p:grpSpPr>
          <p:sp>
            <p:nvSpPr>
              <p:cNvPr id="24" name="Rectángulo 23">
                <a:extLst>
                  <a:ext uri="{FF2B5EF4-FFF2-40B4-BE49-F238E27FC236}">
                    <a16:creationId xmlns:a16="http://schemas.microsoft.com/office/drawing/2014/main" id="{DAB3AC8F-6801-4351-9467-4B44A4BF17BF}"/>
                  </a:ext>
                </a:extLst>
              </p:cNvPr>
              <p:cNvSpPr/>
              <p:nvPr/>
            </p:nvSpPr>
            <p:spPr>
              <a:xfrm>
                <a:off x="1159991" y="2564904"/>
                <a:ext cx="8640000" cy="1152000"/>
              </a:xfrm>
              <a:prstGeom prst="rect">
                <a:avLst/>
              </a:prstGeom>
              <a:gradFill rotWithShape="1">
                <a:gsLst>
                  <a:gs pos="0">
                    <a:srgbClr val="629DD1">
                      <a:lumMod val="110000"/>
                      <a:satMod val="105000"/>
                      <a:tint val="67000"/>
                    </a:srgbClr>
                  </a:gs>
                  <a:gs pos="50000">
                    <a:srgbClr val="629DD1">
                      <a:lumMod val="105000"/>
                      <a:satMod val="103000"/>
                      <a:tint val="73000"/>
                    </a:srgbClr>
                  </a:gs>
                  <a:gs pos="100000">
                    <a:srgbClr val="629DD1">
                      <a:lumMod val="105000"/>
                      <a:satMod val="109000"/>
                      <a:tint val="81000"/>
                    </a:srgbClr>
                  </a:gs>
                </a:gsLst>
                <a:lin ang="5400000" scaled="0"/>
              </a:gradFill>
              <a:ln w="63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dirty="0">
                  <a:ln>
                    <a:noFill/>
                  </a:ln>
                  <a:solidFill>
                    <a:prstClr val="black"/>
                  </a:solidFill>
                  <a:effectLst/>
                  <a:uLnTx/>
                  <a:uFillTx/>
                  <a:latin typeface="Palatino Linotype" panose="02040502050505030304"/>
                  <a:ea typeface="+mn-ea"/>
                  <a:cs typeface="+mn-cs"/>
                </a:endParaRPr>
              </a:p>
            </p:txBody>
          </p:sp>
          <p:sp>
            <p:nvSpPr>
              <p:cNvPr id="25" name="Elipse 24">
                <a:extLst>
                  <a:ext uri="{FF2B5EF4-FFF2-40B4-BE49-F238E27FC236}">
                    <a16:creationId xmlns:a16="http://schemas.microsoft.com/office/drawing/2014/main" id="{C38AA698-99A8-43B4-8A7F-F03A4B21D10D}"/>
                  </a:ext>
                </a:extLst>
              </p:cNvPr>
              <p:cNvSpPr/>
              <p:nvPr/>
            </p:nvSpPr>
            <p:spPr>
              <a:xfrm>
                <a:off x="3667961" y="2816916"/>
                <a:ext cx="1152000" cy="647976"/>
              </a:xfrm>
              <a:prstGeom prst="ellipse">
                <a:avLst/>
              </a:prstGeom>
              <a:solidFill>
                <a:srgbClr val="92D050"/>
              </a:soli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dirty="0">
                  <a:ln>
                    <a:noFill/>
                  </a:ln>
                  <a:solidFill>
                    <a:prstClr val="white"/>
                  </a:solidFill>
                  <a:effectLst/>
                  <a:uLnTx/>
                  <a:uFillTx/>
                  <a:latin typeface="Palatino Linotype" panose="02040502050505030304"/>
                  <a:ea typeface="+mn-ea"/>
                  <a:cs typeface="+mn-cs"/>
                </a:endParaRPr>
              </a:p>
            </p:txBody>
          </p:sp>
          <p:sp>
            <p:nvSpPr>
              <p:cNvPr id="26" name="Rectángulo redondeado 48">
                <a:extLst>
                  <a:ext uri="{FF2B5EF4-FFF2-40B4-BE49-F238E27FC236}">
                    <a16:creationId xmlns:a16="http://schemas.microsoft.com/office/drawing/2014/main" id="{B8DFADEE-9F76-4AE8-84D4-436AC38AD8C4}"/>
                  </a:ext>
                </a:extLst>
              </p:cNvPr>
              <p:cNvSpPr/>
              <p:nvPr/>
            </p:nvSpPr>
            <p:spPr>
              <a:xfrm>
                <a:off x="5244575" y="2960884"/>
                <a:ext cx="1224136" cy="360040"/>
              </a:xfrm>
              <a:prstGeom prst="roundRect">
                <a:avLst/>
              </a:prstGeom>
              <a:solidFill>
                <a:srgbClr val="ACCBF9">
                  <a:lumMod val="50000"/>
                </a:srgbClr>
              </a:solidFill>
              <a:ln w="63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dirty="0">
                  <a:ln>
                    <a:noFill/>
                  </a:ln>
                  <a:solidFill>
                    <a:prstClr val="black"/>
                  </a:solidFill>
                  <a:effectLst/>
                  <a:uLnTx/>
                  <a:uFillTx/>
                  <a:latin typeface="Palatino Linotype" panose="02040502050505030304"/>
                  <a:ea typeface="+mn-ea"/>
                  <a:cs typeface="+mn-cs"/>
                </a:endParaRPr>
              </a:p>
            </p:txBody>
          </p:sp>
          <p:sp>
            <p:nvSpPr>
              <p:cNvPr id="27" name="Rectángulo redondeado 49">
                <a:extLst>
                  <a:ext uri="{FF2B5EF4-FFF2-40B4-BE49-F238E27FC236}">
                    <a16:creationId xmlns:a16="http://schemas.microsoft.com/office/drawing/2014/main" id="{6F1CBBEC-5755-47F0-8096-43A05E67D139}"/>
                  </a:ext>
                </a:extLst>
              </p:cNvPr>
              <p:cNvSpPr/>
              <p:nvPr/>
            </p:nvSpPr>
            <p:spPr>
              <a:xfrm>
                <a:off x="6840004" y="2960884"/>
                <a:ext cx="1224136" cy="360040"/>
              </a:xfrm>
              <a:prstGeom prst="roundRect">
                <a:avLst/>
              </a:prstGeom>
              <a:solidFill>
                <a:srgbClr val="ACCBF9">
                  <a:lumMod val="50000"/>
                </a:srgbClr>
              </a:solidFill>
              <a:ln w="63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dirty="0">
                  <a:ln>
                    <a:noFill/>
                  </a:ln>
                  <a:solidFill>
                    <a:prstClr val="black"/>
                  </a:solidFill>
                  <a:effectLst/>
                  <a:uLnTx/>
                  <a:uFillTx/>
                  <a:latin typeface="Palatino Linotype" panose="02040502050505030304"/>
                  <a:ea typeface="+mn-ea"/>
                  <a:cs typeface="+mn-cs"/>
                </a:endParaRPr>
              </a:p>
            </p:txBody>
          </p:sp>
          <p:sp>
            <p:nvSpPr>
              <p:cNvPr id="28" name="Rectángulo redondeado 50">
                <a:extLst>
                  <a:ext uri="{FF2B5EF4-FFF2-40B4-BE49-F238E27FC236}">
                    <a16:creationId xmlns:a16="http://schemas.microsoft.com/office/drawing/2014/main" id="{1DEADA61-60D8-41CC-9752-A5904593406E}"/>
                  </a:ext>
                </a:extLst>
              </p:cNvPr>
              <p:cNvSpPr/>
              <p:nvPr/>
            </p:nvSpPr>
            <p:spPr>
              <a:xfrm>
                <a:off x="8295466" y="2960884"/>
                <a:ext cx="1224136" cy="360040"/>
              </a:xfrm>
              <a:prstGeom prst="roundRect">
                <a:avLst/>
              </a:prstGeom>
              <a:solidFill>
                <a:srgbClr val="ACCBF9">
                  <a:lumMod val="50000"/>
                </a:srgbClr>
              </a:solidFill>
              <a:ln w="63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dirty="0">
                  <a:ln>
                    <a:noFill/>
                  </a:ln>
                  <a:solidFill>
                    <a:prstClr val="black"/>
                  </a:solidFill>
                  <a:effectLst/>
                  <a:uLnTx/>
                  <a:uFillTx/>
                  <a:latin typeface="Palatino Linotype" panose="02040502050505030304"/>
                  <a:ea typeface="+mn-ea"/>
                  <a:cs typeface="+mn-cs"/>
                </a:endParaRPr>
              </a:p>
            </p:txBody>
          </p:sp>
          <p:sp>
            <p:nvSpPr>
              <p:cNvPr id="29" name="Rectángulo redondeado 51">
                <a:extLst>
                  <a:ext uri="{FF2B5EF4-FFF2-40B4-BE49-F238E27FC236}">
                    <a16:creationId xmlns:a16="http://schemas.microsoft.com/office/drawing/2014/main" id="{61915A04-F719-4AA8-9045-A33314D58B0E}"/>
                  </a:ext>
                </a:extLst>
              </p:cNvPr>
              <p:cNvSpPr/>
              <p:nvPr/>
            </p:nvSpPr>
            <p:spPr>
              <a:xfrm>
                <a:off x="1989956" y="2960884"/>
                <a:ext cx="1224136" cy="360040"/>
              </a:xfrm>
              <a:prstGeom prst="roundRect">
                <a:avLst/>
              </a:prstGeom>
              <a:solidFill>
                <a:srgbClr val="FF66CC"/>
              </a:solidFill>
              <a:ln w="63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dirty="0">
                  <a:ln>
                    <a:noFill/>
                  </a:ln>
                  <a:solidFill>
                    <a:prstClr val="black"/>
                  </a:solidFill>
                  <a:effectLst/>
                  <a:uLnTx/>
                  <a:uFillTx/>
                  <a:latin typeface="Palatino Linotype" panose="02040502050505030304"/>
                  <a:ea typeface="+mn-ea"/>
                  <a:cs typeface="+mn-cs"/>
                </a:endParaRPr>
              </a:p>
            </p:txBody>
          </p:sp>
          <p:sp>
            <p:nvSpPr>
              <p:cNvPr id="30" name="Corchetes 29">
                <a:extLst>
                  <a:ext uri="{FF2B5EF4-FFF2-40B4-BE49-F238E27FC236}">
                    <a16:creationId xmlns:a16="http://schemas.microsoft.com/office/drawing/2014/main" id="{C8DCC4FF-3A5F-41F8-8193-E1C1CA7843AE}"/>
                  </a:ext>
                </a:extLst>
              </p:cNvPr>
              <p:cNvSpPr/>
              <p:nvPr/>
            </p:nvSpPr>
            <p:spPr>
              <a:xfrm>
                <a:off x="5156586" y="2816916"/>
                <a:ext cx="4441360" cy="647976"/>
              </a:xfrm>
              <a:prstGeom prst="bracketPair">
                <a:avLst/>
              </a:prstGeom>
              <a:noFill/>
              <a:ln w="28575" cap="flat" cmpd="sng" algn="ctr">
                <a:solidFill>
                  <a:srgbClr val="0070C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a:ln>
                    <a:noFill/>
                  </a:ln>
                  <a:solidFill>
                    <a:prstClr val="black"/>
                  </a:solidFill>
                  <a:effectLst/>
                  <a:uLnTx/>
                  <a:uFillTx/>
                  <a:latin typeface="Palatino Linotype" panose="02040502050505030304"/>
                  <a:ea typeface="+mn-ea"/>
                  <a:cs typeface="+mn-cs"/>
                </a:endParaRPr>
              </a:p>
            </p:txBody>
          </p:sp>
        </p:grpSp>
        <p:grpSp>
          <p:nvGrpSpPr>
            <p:cNvPr id="16" name="Grupo 15">
              <a:extLst>
                <a:ext uri="{FF2B5EF4-FFF2-40B4-BE49-F238E27FC236}">
                  <a16:creationId xmlns:a16="http://schemas.microsoft.com/office/drawing/2014/main" id="{8B2E4850-7C62-41D0-B2F3-AF8A081CAEB4}"/>
                </a:ext>
              </a:extLst>
            </p:cNvPr>
            <p:cNvGrpSpPr/>
            <p:nvPr/>
          </p:nvGrpSpPr>
          <p:grpSpPr>
            <a:xfrm>
              <a:off x="7460249" y="4182371"/>
              <a:ext cx="1512000" cy="504000"/>
              <a:chOff x="1159991" y="2564904"/>
              <a:chExt cx="8640000" cy="1152000"/>
            </a:xfrm>
          </p:grpSpPr>
          <p:sp>
            <p:nvSpPr>
              <p:cNvPr id="17" name="Rectángulo 16">
                <a:extLst>
                  <a:ext uri="{FF2B5EF4-FFF2-40B4-BE49-F238E27FC236}">
                    <a16:creationId xmlns:a16="http://schemas.microsoft.com/office/drawing/2014/main" id="{AECCF33E-0DF2-4A7D-A23D-3C4A03CD623B}"/>
                  </a:ext>
                </a:extLst>
              </p:cNvPr>
              <p:cNvSpPr/>
              <p:nvPr/>
            </p:nvSpPr>
            <p:spPr>
              <a:xfrm>
                <a:off x="1159991" y="2564904"/>
                <a:ext cx="8640000" cy="1152000"/>
              </a:xfrm>
              <a:prstGeom prst="rect">
                <a:avLst/>
              </a:prstGeom>
              <a:gradFill rotWithShape="1">
                <a:gsLst>
                  <a:gs pos="0">
                    <a:srgbClr val="629DD1">
                      <a:lumMod val="110000"/>
                      <a:satMod val="105000"/>
                      <a:tint val="67000"/>
                    </a:srgbClr>
                  </a:gs>
                  <a:gs pos="50000">
                    <a:srgbClr val="629DD1">
                      <a:lumMod val="105000"/>
                      <a:satMod val="103000"/>
                      <a:tint val="73000"/>
                    </a:srgbClr>
                  </a:gs>
                  <a:gs pos="100000">
                    <a:srgbClr val="629DD1">
                      <a:lumMod val="105000"/>
                      <a:satMod val="109000"/>
                      <a:tint val="81000"/>
                    </a:srgbClr>
                  </a:gs>
                </a:gsLst>
                <a:lin ang="5400000" scaled="0"/>
              </a:gradFill>
              <a:ln w="63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dirty="0">
                  <a:ln>
                    <a:noFill/>
                  </a:ln>
                  <a:solidFill>
                    <a:prstClr val="black"/>
                  </a:solidFill>
                  <a:effectLst/>
                  <a:uLnTx/>
                  <a:uFillTx/>
                  <a:latin typeface="Palatino Linotype" panose="02040502050505030304"/>
                  <a:ea typeface="+mn-ea"/>
                  <a:cs typeface="+mn-cs"/>
                </a:endParaRPr>
              </a:p>
            </p:txBody>
          </p:sp>
          <p:sp>
            <p:nvSpPr>
              <p:cNvPr id="18" name="Elipse 17">
                <a:extLst>
                  <a:ext uri="{FF2B5EF4-FFF2-40B4-BE49-F238E27FC236}">
                    <a16:creationId xmlns:a16="http://schemas.microsoft.com/office/drawing/2014/main" id="{AA210421-CFFE-4202-B3FB-3E018E6EE9D3}"/>
                  </a:ext>
                </a:extLst>
              </p:cNvPr>
              <p:cNvSpPr/>
              <p:nvPr/>
            </p:nvSpPr>
            <p:spPr>
              <a:xfrm>
                <a:off x="3667961" y="2816916"/>
                <a:ext cx="1152000" cy="647976"/>
              </a:xfrm>
              <a:prstGeom prst="ellipse">
                <a:avLst/>
              </a:prstGeom>
              <a:solidFill>
                <a:srgbClr val="92D050"/>
              </a:soli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dirty="0">
                  <a:ln>
                    <a:noFill/>
                  </a:ln>
                  <a:solidFill>
                    <a:prstClr val="white"/>
                  </a:solidFill>
                  <a:effectLst/>
                  <a:uLnTx/>
                  <a:uFillTx/>
                  <a:latin typeface="Palatino Linotype" panose="02040502050505030304"/>
                  <a:ea typeface="+mn-ea"/>
                  <a:cs typeface="+mn-cs"/>
                </a:endParaRPr>
              </a:p>
            </p:txBody>
          </p:sp>
          <p:sp>
            <p:nvSpPr>
              <p:cNvPr id="19" name="Rectángulo redondeado 56">
                <a:extLst>
                  <a:ext uri="{FF2B5EF4-FFF2-40B4-BE49-F238E27FC236}">
                    <a16:creationId xmlns:a16="http://schemas.microsoft.com/office/drawing/2014/main" id="{4A61A1CA-7497-4C76-AFC2-E75F0FFABC7B}"/>
                  </a:ext>
                </a:extLst>
              </p:cNvPr>
              <p:cNvSpPr/>
              <p:nvPr/>
            </p:nvSpPr>
            <p:spPr>
              <a:xfrm>
                <a:off x="5244575" y="2960884"/>
                <a:ext cx="1224136" cy="360040"/>
              </a:xfrm>
              <a:prstGeom prst="roundRect">
                <a:avLst/>
              </a:prstGeom>
              <a:solidFill>
                <a:srgbClr val="ACCBF9">
                  <a:lumMod val="50000"/>
                </a:srgbClr>
              </a:solidFill>
              <a:ln w="63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dirty="0">
                  <a:ln>
                    <a:noFill/>
                  </a:ln>
                  <a:solidFill>
                    <a:prstClr val="black"/>
                  </a:solidFill>
                  <a:effectLst/>
                  <a:uLnTx/>
                  <a:uFillTx/>
                  <a:latin typeface="Palatino Linotype" panose="02040502050505030304"/>
                  <a:ea typeface="+mn-ea"/>
                  <a:cs typeface="+mn-cs"/>
                </a:endParaRPr>
              </a:p>
            </p:txBody>
          </p:sp>
          <p:sp>
            <p:nvSpPr>
              <p:cNvPr id="20" name="Rectángulo redondeado 57">
                <a:extLst>
                  <a:ext uri="{FF2B5EF4-FFF2-40B4-BE49-F238E27FC236}">
                    <a16:creationId xmlns:a16="http://schemas.microsoft.com/office/drawing/2014/main" id="{3EB0350B-0F83-4BD1-A658-F6BCF666088E}"/>
                  </a:ext>
                </a:extLst>
              </p:cNvPr>
              <p:cNvSpPr/>
              <p:nvPr/>
            </p:nvSpPr>
            <p:spPr>
              <a:xfrm>
                <a:off x="6840004" y="2960884"/>
                <a:ext cx="1224136" cy="360040"/>
              </a:xfrm>
              <a:prstGeom prst="roundRect">
                <a:avLst/>
              </a:prstGeom>
              <a:solidFill>
                <a:srgbClr val="ACCBF9">
                  <a:lumMod val="50000"/>
                </a:srgbClr>
              </a:solidFill>
              <a:ln w="63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dirty="0">
                  <a:ln>
                    <a:noFill/>
                  </a:ln>
                  <a:solidFill>
                    <a:prstClr val="black"/>
                  </a:solidFill>
                  <a:effectLst/>
                  <a:uLnTx/>
                  <a:uFillTx/>
                  <a:latin typeface="Palatino Linotype" panose="02040502050505030304"/>
                  <a:ea typeface="+mn-ea"/>
                  <a:cs typeface="+mn-cs"/>
                </a:endParaRPr>
              </a:p>
            </p:txBody>
          </p:sp>
          <p:sp>
            <p:nvSpPr>
              <p:cNvPr id="21" name="Rectángulo redondeado 58">
                <a:extLst>
                  <a:ext uri="{FF2B5EF4-FFF2-40B4-BE49-F238E27FC236}">
                    <a16:creationId xmlns:a16="http://schemas.microsoft.com/office/drawing/2014/main" id="{8E2C567C-560F-4491-8E3C-DB1CB8F99F0A}"/>
                  </a:ext>
                </a:extLst>
              </p:cNvPr>
              <p:cNvSpPr/>
              <p:nvPr/>
            </p:nvSpPr>
            <p:spPr>
              <a:xfrm>
                <a:off x="8295466" y="2960884"/>
                <a:ext cx="1224136" cy="360040"/>
              </a:xfrm>
              <a:prstGeom prst="roundRect">
                <a:avLst/>
              </a:prstGeom>
              <a:solidFill>
                <a:srgbClr val="ACCBF9">
                  <a:lumMod val="50000"/>
                </a:srgbClr>
              </a:solidFill>
              <a:ln w="63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dirty="0">
                  <a:ln>
                    <a:noFill/>
                  </a:ln>
                  <a:solidFill>
                    <a:prstClr val="black"/>
                  </a:solidFill>
                  <a:effectLst/>
                  <a:uLnTx/>
                  <a:uFillTx/>
                  <a:latin typeface="Palatino Linotype" panose="02040502050505030304"/>
                  <a:ea typeface="+mn-ea"/>
                  <a:cs typeface="+mn-cs"/>
                </a:endParaRPr>
              </a:p>
            </p:txBody>
          </p:sp>
          <p:sp>
            <p:nvSpPr>
              <p:cNvPr id="22" name="Rectángulo redondeado 59">
                <a:extLst>
                  <a:ext uri="{FF2B5EF4-FFF2-40B4-BE49-F238E27FC236}">
                    <a16:creationId xmlns:a16="http://schemas.microsoft.com/office/drawing/2014/main" id="{AEA15148-F1A8-4E8D-A95F-4472AB936309}"/>
                  </a:ext>
                </a:extLst>
              </p:cNvPr>
              <p:cNvSpPr/>
              <p:nvPr/>
            </p:nvSpPr>
            <p:spPr>
              <a:xfrm>
                <a:off x="1989956" y="2960884"/>
                <a:ext cx="1224136" cy="360040"/>
              </a:xfrm>
              <a:prstGeom prst="roundRect">
                <a:avLst/>
              </a:prstGeom>
              <a:solidFill>
                <a:srgbClr val="FF66CC"/>
              </a:solidFill>
              <a:ln w="63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dirty="0">
                  <a:ln>
                    <a:noFill/>
                  </a:ln>
                  <a:solidFill>
                    <a:prstClr val="black"/>
                  </a:solidFill>
                  <a:effectLst/>
                  <a:uLnTx/>
                  <a:uFillTx/>
                  <a:latin typeface="Palatino Linotype" panose="02040502050505030304"/>
                  <a:ea typeface="+mn-ea"/>
                  <a:cs typeface="+mn-cs"/>
                </a:endParaRPr>
              </a:p>
            </p:txBody>
          </p:sp>
          <p:sp>
            <p:nvSpPr>
              <p:cNvPr id="23" name="Corchetes 22">
                <a:extLst>
                  <a:ext uri="{FF2B5EF4-FFF2-40B4-BE49-F238E27FC236}">
                    <a16:creationId xmlns:a16="http://schemas.microsoft.com/office/drawing/2014/main" id="{9A0C7694-7528-4D4B-8404-D8369B80E64E}"/>
                  </a:ext>
                </a:extLst>
              </p:cNvPr>
              <p:cNvSpPr/>
              <p:nvPr/>
            </p:nvSpPr>
            <p:spPr>
              <a:xfrm>
                <a:off x="5156586" y="2816916"/>
                <a:ext cx="4441360" cy="647976"/>
              </a:xfrm>
              <a:prstGeom prst="bracketPair">
                <a:avLst/>
              </a:prstGeom>
              <a:noFill/>
              <a:ln w="28575" cap="flat" cmpd="sng" algn="ctr">
                <a:solidFill>
                  <a:srgbClr val="0070C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a:ln>
                    <a:noFill/>
                  </a:ln>
                  <a:solidFill>
                    <a:prstClr val="black"/>
                  </a:solidFill>
                  <a:effectLst/>
                  <a:uLnTx/>
                  <a:uFillTx/>
                  <a:latin typeface="Palatino Linotype" panose="02040502050505030304"/>
                  <a:ea typeface="+mn-ea"/>
                  <a:cs typeface="+mn-cs"/>
                </a:endParaRPr>
              </a:p>
            </p:txBody>
          </p:sp>
        </p:grpSp>
        <p:sp>
          <p:nvSpPr>
            <p:cNvPr id="66" name="Triángulo isósceles 65">
              <a:extLst>
                <a:ext uri="{FF2B5EF4-FFF2-40B4-BE49-F238E27FC236}">
                  <a16:creationId xmlns:a16="http://schemas.microsoft.com/office/drawing/2014/main" id="{6D9F91D8-0318-4A76-B9D1-5D1CEAAF9E59}"/>
                </a:ext>
              </a:extLst>
            </p:cNvPr>
            <p:cNvSpPr/>
            <p:nvPr/>
          </p:nvSpPr>
          <p:spPr>
            <a:xfrm>
              <a:off x="7815731" y="1803222"/>
              <a:ext cx="617681" cy="504000"/>
            </a:xfrm>
            <a:prstGeom prst="triangl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s-AR"/>
            </a:p>
          </p:txBody>
        </p:sp>
        <p:sp>
          <p:nvSpPr>
            <p:cNvPr id="67" name="Triángulo isósceles 66">
              <a:extLst>
                <a:ext uri="{FF2B5EF4-FFF2-40B4-BE49-F238E27FC236}">
                  <a16:creationId xmlns:a16="http://schemas.microsoft.com/office/drawing/2014/main" id="{C0E24384-25D7-446B-95A0-E8996CF47166}"/>
                </a:ext>
              </a:extLst>
            </p:cNvPr>
            <p:cNvSpPr/>
            <p:nvPr/>
          </p:nvSpPr>
          <p:spPr>
            <a:xfrm>
              <a:off x="7846881" y="2908574"/>
              <a:ext cx="521480" cy="432792"/>
            </a:xfrm>
            <a:prstGeom prst="triangl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s-AR"/>
            </a:p>
          </p:txBody>
        </p:sp>
      </p:grpSp>
      <p:grpSp>
        <p:nvGrpSpPr>
          <p:cNvPr id="93" name="Grupo 92">
            <a:extLst>
              <a:ext uri="{FF2B5EF4-FFF2-40B4-BE49-F238E27FC236}">
                <a16:creationId xmlns:a16="http://schemas.microsoft.com/office/drawing/2014/main" id="{B5488738-7955-4A27-9BA8-6231927F8F19}"/>
              </a:ext>
            </a:extLst>
          </p:cNvPr>
          <p:cNvGrpSpPr/>
          <p:nvPr/>
        </p:nvGrpSpPr>
        <p:grpSpPr>
          <a:xfrm>
            <a:off x="589468" y="5260404"/>
            <a:ext cx="4477304" cy="1347570"/>
            <a:chOff x="104939" y="4432339"/>
            <a:chExt cx="4477304" cy="1347570"/>
          </a:xfrm>
        </p:grpSpPr>
        <p:grpSp>
          <p:nvGrpSpPr>
            <p:cNvPr id="68" name="Grupo 67">
              <a:extLst>
                <a:ext uri="{FF2B5EF4-FFF2-40B4-BE49-F238E27FC236}">
                  <a16:creationId xmlns:a16="http://schemas.microsoft.com/office/drawing/2014/main" id="{32B9479B-7305-4F8A-B725-EAAFED7C3BA1}"/>
                </a:ext>
              </a:extLst>
            </p:cNvPr>
            <p:cNvGrpSpPr/>
            <p:nvPr/>
          </p:nvGrpSpPr>
          <p:grpSpPr>
            <a:xfrm>
              <a:off x="104939" y="4434371"/>
              <a:ext cx="1650813" cy="504000"/>
              <a:chOff x="1159991" y="2564904"/>
              <a:chExt cx="8640000" cy="1152000"/>
            </a:xfrm>
          </p:grpSpPr>
          <p:sp>
            <p:nvSpPr>
              <p:cNvPr id="69" name="Rectángulo 68">
                <a:extLst>
                  <a:ext uri="{FF2B5EF4-FFF2-40B4-BE49-F238E27FC236}">
                    <a16:creationId xmlns:a16="http://schemas.microsoft.com/office/drawing/2014/main" id="{D1C7E5D1-7637-4C98-843F-85C5CDC6B634}"/>
                  </a:ext>
                </a:extLst>
              </p:cNvPr>
              <p:cNvSpPr/>
              <p:nvPr/>
            </p:nvSpPr>
            <p:spPr>
              <a:xfrm>
                <a:off x="1159991" y="2564904"/>
                <a:ext cx="8640000" cy="1152000"/>
              </a:xfrm>
              <a:prstGeom prst="rect">
                <a:avLst/>
              </a:prstGeom>
              <a:gradFill rotWithShape="1">
                <a:gsLst>
                  <a:gs pos="0">
                    <a:srgbClr val="629DD1">
                      <a:lumMod val="110000"/>
                      <a:satMod val="105000"/>
                      <a:tint val="67000"/>
                    </a:srgbClr>
                  </a:gs>
                  <a:gs pos="50000">
                    <a:srgbClr val="629DD1">
                      <a:lumMod val="105000"/>
                      <a:satMod val="103000"/>
                      <a:tint val="73000"/>
                    </a:srgbClr>
                  </a:gs>
                  <a:gs pos="100000">
                    <a:srgbClr val="629DD1">
                      <a:lumMod val="105000"/>
                      <a:satMod val="109000"/>
                      <a:tint val="81000"/>
                    </a:srgbClr>
                  </a:gs>
                </a:gsLst>
                <a:lin ang="5400000" scaled="0"/>
              </a:gradFill>
              <a:ln w="63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dirty="0">
                  <a:ln>
                    <a:noFill/>
                  </a:ln>
                  <a:solidFill>
                    <a:prstClr val="black"/>
                  </a:solidFill>
                  <a:effectLst/>
                  <a:uLnTx/>
                  <a:uFillTx/>
                  <a:latin typeface="Palatino Linotype" panose="02040502050505030304"/>
                  <a:ea typeface="+mn-ea"/>
                  <a:cs typeface="+mn-cs"/>
                </a:endParaRPr>
              </a:p>
            </p:txBody>
          </p:sp>
          <p:sp>
            <p:nvSpPr>
              <p:cNvPr id="70" name="Elipse 69">
                <a:extLst>
                  <a:ext uri="{FF2B5EF4-FFF2-40B4-BE49-F238E27FC236}">
                    <a16:creationId xmlns:a16="http://schemas.microsoft.com/office/drawing/2014/main" id="{E4800127-4EED-4E51-8C4D-D110BECF4829}"/>
                  </a:ext>
                </a:extLst>
              </p:cNvPr>
              <p:cNvSpPr/>
              <p:nvPr/>
            </p:nvSpPr>
            <p:spPr>
              <a:xfrm>
                <a:off x="3667961" y="2816916"/>
                <a:ext cx="1152000" cy="647976"/>
              </a:xfrm>
              <a:prstGeom prst="ellipse">
                <a:avLst/>
              </a:prstGeom>
              <a:solidFill>
                <a:srgbClr val="92D050"/>
              </a:soli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dirty="0">
                  <a:ln>
                    <a:noFill/>
                  </a:ln>
                  <a:solidFill>
                    <a:prstClr val="white"/>
                  </a:solidFill>
                  <a:effectLst/>
                  <a:uLnTx/>
                  <a:uFillTx/>
                  <a:latin typeface="Palatino Linotype" panose="02040502050505030304"/>
                  <a:ea typeface="+mn-ea"/>
                  <a:cs typeface="+mn-cs"/>
                </a:endParaRPr>
              </a:p>
            </p:txBody>
          </p:sp>
          <p:sp>
            <p:nvSpPr>
              <p:cNvPr id="71" name="Rectángulo redondeado 16">
                <a:extLst>
                  <a:ext uri="{FF2B5EF4-FFF2-40B4-BE49-F238E27FC236}">
                    <a16:creationId xmlns:a16="http://schemas.microsoft.com/office/drawing/2014/main" id="{D270D47C-7A14-4AE7-AE03-BBBBEBB73A09}"/>
                  </a:ext>
                </a:extLst>
              </p:cNvPr>
              <p:cNvSpPr/>
              <p:nvPr/>
            </p:nvSpPr>
            <p:spPr>
              <a:xfrm>
                <a:off x="5244575" y="2960884"/>
                <a:ext cx="1224136" cy="360040"/>
              </a:xfrm>
              <a:prstGeom prst="roundRect">
                <a:avLst/>
              </a:prstGeom>
              <a:solidFill>
                <a:srgbClr val="ACCBF9">
                  <a:lumMod val="50000"/>
                </a:srgbClr>
              </a:solidFill>
              <a:ln w="63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dirty="0">
                  <a:ln>
                    <a:noFill/>
                  </a:ln>
                  <a:solidFill>
                    <a:prstClr val="black"/>
                  </a:solidFill>
                  <a:effectLst/>
                  <a:uLnTx/>
                  <a:uFillTx/>
                  <a:latin typeface="Palatino Linotype" panose="02040502050505030304"/>
                  <a:ea typeface="+mn-ea"/>
                  <a:cs typeface="+mn-cs"/>
                </a:endParaRPr>
              </a:p>
            </p:txBody>
          </p:sp>
          <p:sp>
            <p:nvSpPr>
              <p:cNvPr id="72" name="Rectángulo redondeado 17">
                <a:extLst>
                  <a:ext uri="{FF2B5EF4-FFF2-40B4-BE49-F238E27FC236}">
                    <a16:creationId xmlns:a16="http://schemas.microsoft.com/office/drawing/2014/main" id="{15EE7916-6457-4A9C-802E-9D0C0C8C77D3}"/>
                  </a:ext>
                </a:extLst>
              </p:cNvPr>
              <p:cNvSpPr/>
              <p:nvPr/>
            </p:nvSpPr>
            <p:spPr>
              <a:xfrm>
                <a:off x="6840004" y="2960884"/>
                <a:ext cx="1224136" cy="360040"/>
              </a:xfrm>
              <a:prstGeom prst="roundRect">
                <a:avLst/>
              </a:prstGeom>
              <a:solidFill>
                <a:srgbClr val="ACCBF9">
                  <a:lumMod val="50000"/>
                </a:srgbClr>
              </a:solidFill>
              <a:ln w="63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dirty="0">
                  <a:ln>
                    <a:noFill/>
                  </a:ln>
                  <a:solidFill>
                    <a:prstClr val="black"/>
                  </a:solidFill>
                  <a:effectLst/>
                  <a:uLnTx/>
                  <a:uFillTx/>
                  <a:latin typeface="Palatino Linotype" panose="02040502050505030304"/>
                  <a:ea typeface="+mn-ea"/>
                  <a:cs typeface="+mn-cs"/>
                </a:endParaRPr>
              </a:p>
            </p:txBody>
          </p:sp>
          <p:sp>
            <p:nvSpPr>
              <p:cNvPr id="73" name="Rectángulo redondeado 18">
                <a:extLst>
                  <a:ext uri="{FF2B5EF4-FFF2-40B4-BE49-F238E27FC236}">
                    <a16:creationId xmlns:a16="http://schemas.microsoft.com/office/drawing/2014/main" id="{1B015A11-9EE1-49F2-B3C3-69A5389E50C4}"/>
                  </a:ext>
                </a:extLst>
              </p:cNvPr>
              <p:cNvSpPr/>
              <p:nvPr/>
            </p:nvSpPr>
            <p:spPr>
              <a:xfrm>
                <a:off x="8295466" y="2960884"/>
                <a:ext cx="1224136" cy="360040"/>
              </a:xfrm>
              <a:prstGeom prst="roundRect">
                <a:avLst/>
              </a:prstGeom>
              <a:solidFill>
                <a:srgbClr val="ACCBF9">
                  <a:lumMod val="50000"/>
                </a:srgbClr>
              </a:solidFill>
              <a:ln w="63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dirty="0">
                  <a:ln>
                    <a:noFill/>
                  </a:ln>
                  <a:solidFill>
                    <a:prstClr val="black"/>
                  </a:solidFill>
                  <a:effectLst/>
                  <a:uLnTx/>
                  <a:uFillTx/>
                  <a:latin typeface="Palatino Linotype" panose="02040502050505030304"/>
                  <a:ea typeface="+mn-ea"/>
                  <a:cs typeface="+mn-cs"/>
                </a:endParaRPr>
              </a:p>
            </p:txBody>
          </p:sp>
          <p:sp>
            <p:nvSpPr>
              <p:cNvPr id="74" name="Rectángulo redondeado 19">
                <a:extLst>
                  <a:ext uri="{FF2B5EF4-FFF2-40B4-BE49-F238E27FC236}">
                    <a16:creationId xmlns:a16="http://schemas.microsoft.com/office/drawing/2014/main" id="{D4ABAC89-5BB5-4B69-9C99-3DB11C33A309}"/>
                  </a:ext>
                </a:extLst>
              </p:cNvPr>
              <p:cNvSpPr/>
              <p:nvPr/>
            </p:nvSpPr>
            <p:spPr>
              <a:xfrm>
                <a:off x="1989956" y="2960884"/>
                <a:ext cx="1224136" cy="360040"/>
              </a:xfrm>
              <a:prstGeom prst="roundRect">
                <a:avLst/>
              </a:prstGeom>
              <a:solidFill>
                <a:srgbClr val="FF66CC"/>
              </a:solidFill>
              <a:ln w="63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dirty="0">
                  <a:ln>
                    <a:noFill/>
                  </a:ln>
                  <a:solidFill>
                    <a:prstClr val="black"/>
                  </a:solidFill>
                  <a:effectLst/>
                  <a:uLnTx/>
                  <a:uFillTx/>
                  <a:latin typeface="Palatino Linotype" panose="02040502050505030304"/>
                  <a:ea typeface="+mn-ea"/>
                  <a:cs typeface="+mn-cs"/>
                </a:endParaRPr>
              </a:p>
            </p:txBody>
          </p:sp>
          <p:sp>
            <p:nvSpPr>
              <p:cNvPr id="75" name="Corchetes 74">
                <a:extLst>
                  <a:ext uri="{FF2B5EF4-FFF2-40B4-BE49-F238E27FC236}">
                    <a16:creationId xmlns:a16="http://schemas.microsoft.com/office/drawing/2014/main" id="{D4C02600-463F-420A-B274-85D53E032E9F}"/>
                  </a:ext>
                </a:extLst>
              </p:cNvPr>
              <p:cNvSpPr/>
              <p:nvPr/>
            </p:nvSpPr>
            <p:spPr>
              <a:xfrm>
                <a:off x="5156586" y="2816916"/>
                <a:ext cx="4441360" cy="647976"/>
              </a:xfrm>
              <a:prstGeom prst="bracketPair">
                <a:avLst/>
              </a:prstGeom>
              <a:noFill/>
              <a:ln w="28575" cap="flat" cmpd="sng" algn="ctr">
                <a:solidFill>
                  <a:srgbClr val="0070C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a:ln>
                    <a:noFill/>
                  </a:ln>
                  <a:solidFill>
                    <a:prstClr val="black"/>
                  </a:solidFill>
                  <a:effectLst/>
                  <a:uLnTx/>
                  <a:uFillTx/>
                  <a:latin typeface="Palatino Linotype" panose="02040502050505030304"/>
                  <a:ea typeface="+mn-ea"/>
                  <a:cs typeface="+mn-cs"/>
                </a:endParaRPr>
              </a:p>
            </p:txBody>
          </p:sp>
        </p:grpSp>
        <p:grpSp>
          <p:nvGrpSpPr>
            <p:cNvPr id="76" name="Grupo 75">
              <a:extLst>
                <a:ext uri="{FF2B5EF4-FFF2-40B4-BE49-F238E27FC236}">
                  <a16:creationId xmlns:a16="http://schemas.microsoft.com/office/drawing/2014/main" id="{C178A670-00B8-4061-9AA1-B04B2483C7FA}"/>
                </a:ext>
              </a:extLst>
            </p:cNvPr>
            <p:cNvGrpSpPr/>
            <p:nvPr/>
          </p:nvGrpSpPr>
          <p:grpSpPr>
            <a:xfrm>
              <a:off x="2931430" y="4432339"/>
              <a:ext cx="1650813" cy="504000"/>
              <a:chOff x="1159991" y="2564904"/>
              <a:chExt cx="8640000" cy="1152000"/>
            </a:xfrm>
          </p:grpSpPr>
          <p:sp>
            <p:nvSpPr>
              <p:cNvPr id="77" name="Rectángulo 76">
                <a:extLst>
                  <a:ext uri="{FF2B5EF4-FFF2-40B4-BE49-F238E27FC236}">
                    <a16:creationId xmlns:a16="http://schemas.microsoft.com/office/drawing/2014/main" id="{802EDA5D-3E6B-45E4-9639-2E4658AC16C9}"/>
                  </a:ext>
                </a:extLst>
              </p:cNvPr>
              <p:cNvSpPr/>
              <p:nvPr/>
            </p:nvSpPr>
            <p:spPr>
              <a:xfrm>
                <a:off x="1159991" y="2564904"/>
                <a:ext cx="8640000" cy="1152000"/>
              </a:xfrm>
              <a:prstGeom prst="rect">
                <a:avLst/>
              </a:prstGeom>
              <a:gradFill rotWithShape="1">
                <a:gsLst>
                  <a:gs pos="0">
                    <a:srgbClr val="629DD1">
                      <a:lumMod val="110000"/>
                      <a:satMod val="105000"/>
                      <a:tint val="67000"/>
                    </a:srgbClr>
                  </a:gs>
                  <a:gs pos="50000">
                    <a:srgbClr val="629DD1">
                      <a:lumMod val="105000"/>
                      <a:satMod val="103000"/>
                      <a:tint val="73000"/>
                    </a:srgbClr>
                  </a:gs>
                  <a:gs pos="100000">
                    <a:srgbClr val="629DD1">
                      <a:lumMod val="105000"/>
                      <a:satMod val="109000"/>
                      <a:tint val="81000"/>
                    </a:srgbClr>
                  </a:gs>
                </a:gsLst>
                <a:lin ang="5400000" scaled="0"/>
              </a:gradFill>
              <a:ln w="63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dirty="0">
                  <a:ln>
                    <a:noFill/>
                  </a:ln>
                  <a:solidFill>
                    <a:prstClr val="black"/>
                  </a:solidFill>
                  <a:effectLst/>
                  <a:uLnTx/>
                  <a:uFillTx/>
                  <a:latin typeface="Palatino Linotype" panose="02040502050505030304"/>
                  <a:ea typeface="+mn-ea"/>
                  <a:cs typeface="+mn-cs"/>
                </a:endParaRPr>
              </a:p>
            </p:txBody>
          </p:sp>
          <p:sp>
            <p:nvSpPr>
              <p:cNvPr id="78" name="Elipse 77">
                <a:extLst>
                  <a:ext uri="{FF2B5EF4-FFF2-40B4-BE49-F238E27FC236}">
                    <a16:creationId xmlns:a16="http://schemas.microsoft.com/office/drawing/2014/main" id="{CCC6685A-6D31-4D12-ABCA-9799E366088A}"/>
                  </a:ext>
                </a:extLst>
              </p:cNvPr>
              <p:cNvSpPr/>
              <p:nvPr/>
            </p:nvSpPr>
            <p:spPr>
              <a:xfrm>
                <a:off x="3667961" y="2816916"/>
                <a:ext cx="1152000" cy="647976"/>
              </a:xfrm>
              <a:prstGeom prst="ellipse">
                <a:avLst/>
              </a:prstGeom>
              <a:solidFill>
                <a:srgbClr val="92D050"/>
              </a:solidFill>
              <a:ln>
                <a:noFill/>
              </a:ln>
              <a:effectLst>
                <a:outerShdw blurRad="57150" dist="19050" dir="5400000" algn="ctr" rotWithShape="0">
                  <a:srgbClr val="000000">
                    <a:alpha val="6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dirty="0">
                  <a:ln>
                    <a:noFill/>
                  </a:ln>
                  <a:solidFill>
                    <a:prstClr val="white"/>
                  </a:solidFill>
                  <a:effectLst/>
                  <a:uLnTx/>
                  <a:uFillTx/>
                  <a:latin typeface="Palatino Linotype" panose="02040502050505030304"/>
                  <a:ea typeface="+mn-ea"/>
                  <a:cs typeface="+mn-cs"/>
                </a:endParaRPr>
              </a:p>
            </p:txBody>
          </p:sp>
          <p:sp>
            <p:nvSpPr>
              <p:cNvPr id="79" name="Rectángulo redondeado 32">
                <a:extLst>
                  <a:ext uri="{FF2B5EF4-FFF2-40B4-BE49-F238E27FC236}">
                    <a16:creationId xmlns:a16="http://schemas.microsoft.com/office/drawing/2014/main" id="{1F045372-F4CD-497F-AAA3-B8528DDDB071}"/>
                  </a:ext>
                </a:extLst>
              </p:cNvPr>
              <p:cNvSpPr/>
              <p:nvPr/>
            </p:nvSpPr>
            <p:spPr>
              <a:xfrm>
                <a:off x="5244575" y="2960884"/>
                <a:ext cx="1224136" cy="360040"/>
              </a:xfrm>
              <a:prstGeom prst="roundRect">
                <a:avLst/>
              </a:prstGeom>
              <a:solidFill>
                <a:srgbClr val="ACCBF9">
                  <a:lumMod val="50000"/>
                </a:srgbClr>
              </a:solidFill>
              <a:ln w="63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dirty="0">
                  <a:ln>
                    <a:noFill/>
                  </a:ln>
                  <a:solidFill>
                    <a:prstClr val="black"/>
                  </a:solidFill>
                  <a:effectLst/>
                  <a:uLnTx/>
                  <a:uFillTx/>
                  <a:latin typeface="Palatino Linotype" panose="02040502050505030304"/>
                  <a:ea typeface="+mn-ea"/>
                  <a:cs typeface="+mn-cs"/>
                </a:endParaRPr>
              </a:p>
            </p:txBody>
          </p:sp>
          <p:sp>
            <p:nvSpPr>
              <p:cNvPr id="80" name="Rectángulo redondeado 33">
                <a:extLst>
                  <a:ext uri="{FF2B5EF4-FFF2-40B4-BE49-F238E27FC236}">
                    <a16:creationId xmlns:a16="http://schemas.microsoft.com/office/drawing/2014/main" id="{45C134CA-50C3-4F34-849B-FEA837074F4F}"/>
                  </a:ext>
                </a:extLst>
              </p:cNvPr>
              <p:cNvSpPr/>
              <p:nvPr/>
            </p:nvSpPr>
            <p:spPr>
              <a:xfrm>
                <a:off x="6840004" y="2960884"/>
                <a:ext cx="1224136" cy="360040"/>
              </a:xfrm>
              <a:prstGeom prst="roundRect">
                <a:avLst/>
              </a:prstGeom>
              <a:solidFill>
                <a:srgbClr val="ACCBF9">
                  <a:lumMod val="50000"/>
                </a:srgbClr>
              </a:solidFill>
              <a:ln w="63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dirty="0">
                  <a:ln>
                    <a:noFill/>
                  </a:ln>
                  <a:solidFill>
                    <a:prstClr val="black"/>
                  </a:solidFill>
                  <a:effectLst/>
                  <a:uLnTx/>
                  <a:uFillTx/>
                  <a:latin typeface="Palatino Linotype" panose="02040502050505030304"/>
                  <a:ea typeface="+mn-ea"/>
                  <a:cs typeface="+mn-cs"/>
                </a:endParaRPr>
              </a:p>
            </p:txBody>
          </p:sp>
          <p:sp>
            <p:nvSpPr>
              <p:cNvPr id="81" name="Rectángulo redondeado 34">
                <a:extLst>
                  <a:ext uri="{FF2B5EF4-FFF2-40B4-BE49-F238E27FC236}">
                    <a16:creationId xmlns:a16="http://schemas.microsoft.com/office/drawing/2014/main" id="{F38D5568-27E3-4D13-8BC9-9CB41466CFAB}"/>
                  </a:ext>
                </a:extLst>
              </p:cNvPr>
              <p:cNvSpPr/>
              <p:nvPr/>
            </p:nvSpPr>
            <p:spPr>
              <a:xfrm>
                <a:off x="8295466" y="2960884"/>
                <a:ext cx="1224136" cy="360040"/>
              </a:xfrm>
              <a:prstGeom prst="roundRect">
                <a:avLst/>
              </a:prstGeom>
              <a:solidFill>
                <a:srgbClr val="ACCBF9">
                  <a:lumMod val="50000"/>
                </a:srgbClr>
              </a:solidFill>
              <a:ln w="63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dirty="0">
                  <a:ln>
                    <a:noFill/>
                  </a:ln>
                  <a:solidFill>
                    <a:prstClr val="black"/>
                  </a:solidFill>
                  <a:effectLst/>
                  <a:uLnTx/>
                  <a:uFillTx/>
                  <a:latin typeface="Palatino Linotype" panose="02040502050505030304"/>
                  <a:ea typeface="+mn-ea"/>
                  <a:cs typeface="+mn-cs"/>
                </a:endParaRPr>
              </a:p>
            </p:txBody>
          </p:sp>
          <p:sp>
            <p:nvSpPr>
              <p:cNvPr id="82" name="Rectángulo redondeado 35">
                <a:extLst>
                  <a:ext uri="{FF2B5EF4-FFF2-40B4-BE49-F238E27FC236}">
                    <a16:creationId xmlns:a16="http://schemas.microsoft.com/office/drawing/2014/main" id="{71D9EC53-2E29-429B-A608-6987BC55E35C}"/>
                  </a:ext>
                </a:extLst>
              </p:cNvPr>
              <p:cNvSpPr/>
              <p:nvPr/>
            </p:nvSpPr>
            <p:spPr>
              <a:xfrm>
                <a:off x="1989956" y="2960884"/>
                <a:ext cx="1224136" cy="360040"/>
              </a:xfrm>
              <a:prstGeom prst="roundRect">
                <a:avLst/>
              </a:prstGeom>
              <a:solidFill>
                <a:srgbClr val="FF66CC"/>
              </a:solidFill>
              <a:ln w="63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dirty="0">
                  <a:ln>
                    <a:noFill/>
                  </a:ln>
                  <a:solidFill>
                    <a:prstClr val="black"/>
                  </a:solidFill>
                  <a:effectLst/>
                  <a:uLnTx/>
                  <a:uFillTx/>
                  <a:latin typeface="Palatino Linotype" panose="02040502050505030304"/>
                  <a:ea typeface="+mn-ea"/>
                  <a:cs typeface="+mn-cs"/>
                </a:endParaRPr>
              </a:p>
            </p:txBody>
          </p:sp>
          <p:sp>
            <p:nvSpPr>
              <p:cNvPr id="83" name="Corchetes 82">
                <a:extLst>
                  <a:ext uri="{FF2B5EF4-FFF2-40B4-BE49-F238E27FC236}">
                    <a16:creationId xmlns:a16="http://schemas.microsoft.com/office/drawing/2014/main" id="{D25C8878-1740-4120-A9B7-36B0F39582C2}"/>
                  </a:ext>
                </a:extLst>
              </p:cNvPr>
              <p:cNvSpPr/>
              <p:nvPr/>
            </p:nvSpPr>
            <p:spPr>
              <a:xfrm>
                <a:off x="5156586" y="2816916"/>
                <a:ext cx="4441360" cy="647976"/>
              </a:xfrm>
              <a:prstGeom prst="bracketPair">
                <a:avLst/>
              </a:prstGeom>
              <a:noFill/>
              <a:ln w="28575" cap="flat" cmpd="sng" algn="ctr">
                <a:solidFill>
                  <a:srgbClr val="0070C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s-AR" sz="1800" b="0" i="0" u="none" strike="noStrike" kern="0" cap="none" spc="0" normalizeH="0" baseline="0" noProof="0">
                  <a:ln>
                    <a:noFill/>
                  </a:ln>
                  <a:solidFill>
                    <a:prstClr val="black"/>
                  </a:solidFill>
                  <a:effectLst/>
                  <a:uLnTx/>
                  <a:uFillTx/>
                  <a:latin typeface="Palatino Linotype" panose="02040502050505030304"/>
                  <a:ea typeface="+mn-ea"/>
                  <a:cs typeface="+mn-cs"/>
                </a:endParaRPr>
              </a:p>
            </p:txBody>
          </p:sp>
        </p:grpSp>
        <p:sp>
          <p:nvSpPr>
            <p:cNvPr id="84" name="Triángulo isósceles 83">
              <a:extLst>
                <a:ext uri="{FF2B5EF4-FFF2-40B4-BE49-F238E27FC236}">
                  <a16:creationId xmlns:a16="http://schemas.microsoft.com/office/drawing/2014/main" id="{AFA79ADD-DC46-466D-A691-1D9E62B8BD94}"/>
                </a:ext>
              </a:extLst>
            </p:cNvPr>
            <p:cNvSpPr/>
            <p:nvPr/>
          </p:nvSpPr>
          <p:spPr>
            <a:xfrm>
              <a:off x="2004889" y="4468339"/>
              <a:ext cx="504000" cy="432000"/>
            </a:xfrm>
            <a:prstGeom prst="triangl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s-AR"/>
            </a:p>
          </p:txBody>
        </p:sp>
        <p:sp>
          <p:nvSpPr>
            <p:cNvPr id="86" name="Abrir llave 85">
              <a:extLst>
                <a:ext uri="{FF2B5EF4-FFF2-40B4-BE49-F238E27FC236}">
                  <a16:creationId xmlns:a16="http://schemas.microsoft.com/office/drawing/2014/main" id="{6FFAF93C-7B39-4397-8CB7-9256BB117595}"/>
                </a:ext>
              </a:extLst>
            </p:cNvPr>
            <p:cNvSpPr/>
            <p:nvPr/>
          </p:nvSpPr>
          <p:spPr>
            <a:xfrm rot="16200000">
              <a:off x="792089" y="4425528"/>
              <a:ext cx="276514" cy="1524975"/>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AR"/>
            </a:p>
          </p:txBody>
        </p:sp>
        <p:sp>
          <p:nvSpPr>
            <p:cNvPr id="87" name="Abrir llave 86">
              <a:extLst>
                <a:ext uri="{FF2B5EF4-FFF2-40B4-BE49-F238E27FC236}">
                  <a16:creationId xmlns:a16="http://schemas.microsoft.com/office/drawing/2014/main" id="{6C614F3B-BCA3-4879-98A8-88E9237111CD}"/>
                </a:ext>
              </a:extLst>
            </p:cNvPr>
            <p:cNvSpPr/>
            <p:nvPr/>
          </p:nvSpPr>
          <p:spPr>
            <a:xfrm rot="16200000">
              <a:off x="3602965" y="4422364"/>
              <a:ext cx="276514" cy="1524975"/>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AR"/>
            </a:p>
          </p:txBody>
        </p:sp>
        <p:sp>
          <p:nvSpPr>
            <p:cNvPr id="88" name="Abrir llave 87">
              <a:extLst>
                <a:ext uri="{FF2B5EF4-FFF2-40B4-BE49-F238E27FC236}">
                  <a16:creationId xmlns:a16="http://schemas.microsoft.com/office/drawing/2014/main" id="{59919C34-E5DF-4E49-952E-F1E5EAAEA122}"/>
                </a:ext>
              </a:extLst>
            </p:cNvPr>
            <p:cNvSpPr/>
            <p:nvPr/>
          </p:nvSpPr>
          <p:spPr>
            <a:xfrm rot="16200000">
              <a:off x="2144005" y="4784700"/>
              <a:ext cx="276514" cy="800303"/>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AR"/>
            </a:p>
          </p:txBody>
        </p:sp>
        <p:sp>
          <p:nvSpPr>
            <p:cNvPr id="89" name="CuadroTexto 88">
              <a:extLst>
                <a:ext uri="{FF2B5EF4-FFF2-40B4-BE49-F238E27FC236}">
                  <a16:creationId xmlns:a16="http://schemas.microsoft.com/office/drawing/2014/main" id="{48EDD43D-C80F-4B59-9D15-710BDCBA1056}"/>
                </a:ext>
              </a:extLst>
            </p:cNvPr>
            <p:cNvSpPr txBox="1"/>
            <p:nvPr/>
          </p:nvSpPr>
          <p:spPr>
            <a:xfrm>
              <a:off x="685295" y="5437660"/>
              <a:ext cx="621848" cy="307777"/>
            </a:xfrm>
            <a:prstGeom prst="rect">
              <a:avLst/>
            </a:prstGeom>
            <a:noFill/>
          </p:spPr>
          <p:txBody>
            <a:bodyPr wrap="square" rtlCol="0">
              <a:spAutoFit/>
            </a:bodyPr>
            <a:lstStyle/>
            <a:p>
              <a:r>
                <a:rPr lang="es-ES" sz="1400" dirty="0"/>
                <a:t>GN</a:t>
              </a:r>
              <a:endParaRPr lang="es-AR" sz="1400" dirty="0"/>
            </a:p>
          </p:txBody>
        </p:sp>
        <p:sp>
          <p:nvSpPr>
            <p:cNvPr id="90" name="CuadroTexto 89">
              <a:extLst>
                <a:ext uri="{FF2B5EF4-FFF2-40B4-BE49-F238E27FC236}">
                  <a16:creationId xmlns:a16="http://schemas.microsoft.com/office/drawing/2014/main" id="{BB87EA55-7F54-41B0-AD9C-13B98BFCD087}"/>
                </a:ext>
              </a:extLst>
            </p:cNvPr>
            <p:cNvSpPr txBox="1"/>
            <p:nvPr/>
          </p:nvSpPr>
          <p:spPr>
            <a:xfrm>
              <a:off x="2118863" y="5469364"/>
              <a:ext cx="417634" cy="307777"/>
            </a:xfrm>
            <a:prstGeom prst="rect">
              <a:avLst/>
            </a:prstGeom>
            <a:noFill/>
          </p:spPr>
          <p:txBody>
            <a:bodyPr wrap="square" rtlCol="0">
              <a:spAutoFit/>
            </a:bodyPr>
            <a:lstStyle/>
            <a:p>
              <a:r>
                <a:rPr lang="es-ES" sz="1400" dirty="0"/>
                <a:t>V</a:t>
              </a:r>
              <a:endParaRPr lang="es-AR" sz="1400" dirty="0"/>
            </a:p>
          </p:txBody>
        </p:sp>
        <p:sp>
          <p:nvSpPr>
            <p:cNvPr id="91" name="CuadroTexto 90">
              <a:extLst>
                <a:ext uri="{FF2B5EF4-FFF2-40B4-BE49-F238E27FC236}">
                  <a16:creationId xmlns:a16="http://schemas.microsoft.com/office/drawing/2014/main" id="{6B9FCC2D-9D78-4B91-9FA3-47E673C49811}"/>
                </a:ext>
              </a:extLst>
            </p:cNvPr>
            <p:cNvSpPr txBox="1"/>
            <p:nvPr/>
          </p:nvSpPr>
          <p:spPr>
            <a:xfrm>
              <a:off x="3472614" y="5472132"/>
              <a:ext cx="621848" cy="307777"/>
            </a:xfrm>
            <a:prstGeom prst="rect">
              <a:avLst/>
            </a:prstGeom>
            <a:noFill/>
          </p:spPr>
          <p:txBody>
            <a:bodyPr wrap="square" rtlCol="0">
              <a:spAutoFit/>
            </a:bodyPr>
            <a:lstStyle/>
            <a:p>
              <a:r>
                <a:rPr lang="es-ES" sz="1400" dirty="0"/>
                <a:t>GN</a:t>
              </a:r>
              <a:endParaRPr lang="es-AR" sz="1400" dirty="0"/>
            </a:p>
          </p:txBody>
        </p:sp>
      </p:grpSp>
    </p:spTree>
    <p:extLst>
      <p:ext uri="{BB962C8B-B14F-4D97-AF65-F5344CB8AC3E}">
        <p14:creationId xmlns:p14="http://schemas.microsoft.com/office/powerpoint/2010/main" val="17506889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2"/>
                                        </p:tgtEl>
                                        <p:attrNameLst>
                                          <p:attrName>style.visibility</p:attrName>
                                        </p:attrNameLst>
                                      </p:cBhvr>
                                      <p:to>
                                        <p:strVal val="visible"/>
                                      </p:to>
                                    </p:set>
                                    <p:animEffect transition="in" filter="fade">
                                      <p:cBhvr>
                                        <p:cTn id="14" dur="1000"/>
                                        <p:tgtEl>
                                          <p:spTgt spid="92"/>
                                        </p:tgtEl>
                                      </p:cBhvr>
                                    </p:animEffect>
                                    <p:anim calcmode="lin" valueType="num">
                                      <p:cBhvr>
                                        <p:cTn id="15" dur="1000" fill="hold"/>
                                        <p:tgtEl>
                                          <p:spTgt spid="92"/>
                                        </p:tgtEl>
                                        <p:attrNameLst>
                                          <p:attrName>ppt_x</p:attrName>
                                        </p:attrNameLst>
                                      </p:cBhvr>
                                      <p:tavLst>
                                        <p:tav tm="0">
                                          <p:val>
                                            <p:strVal val="#ppt_x"/>
                                          </p:val>
                                        </p:tav>
                                        <p:tav tm="100000">
                                          <p:val>
                                            <p:strVal val="#ppt_x"/>
                                          </p:val>
                                        </p:tav>
                                      </p:tavLst>
                                    </p:anim>
                                    <p:anim calcmode="lin" valueType="num">
                                      <p:cBhvr>
                                        <p:cTn id="16" dur="1000" fill="hold"/>
                                        <p:tgtEl>
                                          <p:spTgt spid="9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0" end="0"/>
                                            </p:txEl>
                                          </p:spTgt>
                                        </p:tgtEl>
                                        <p:attrNameLst>
                                          <p:attrName>style.visibility</p:attrName>
                                        </p:attrNameLst>
                                      </p:cBhvr>
                                      <p:to>
                                        <p:strVal val="visible"/>
                                      </p:to>
                                    </p:set>
                                    <p:animEffect transition="in" filter="fade">
                                      <p:cBhvr>
                                        <p:cTn id="21" dur="1000"/>
                                        <p:tgtEl>
                                          <p:spTgt spid="4">
                                            <p:txEl>
                                              <p:pRg st="0" end="0"/>
                                            </p:txEl>
                                          </p:spTgt>
                                        </p:tgtEl>
                                      </p:cBhvr>
                                    </p:animEffect>
                                    <p:anim calcmode="lin" valueType="num">
                                      <p:cBhvr>
                                        <p:cTn id="22"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0" end="0"/>
                                            </p:txEl>
                                          </p:spTgt>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93"/>
                                        </p:tgtEl>
                                        <p:attrNameLst>
                                          <p:attrName>style.visibility</p:attrName>
                                        </p:attrNameLst>
                                      </p:cBhvr>
                                      <p:to>
                                        <p:strVal val="visible"/>
                                      </p:to>
                                    </p:set>
                                    <p:animEffect transition="in" filter="fade">
                                      <p:cBhvr>
                                        <p:cTn id="26" dur="1000"/>
                                        <p:tgtEl>
                                          <p:spTgt spid="93"/>
                                        </p:tgtEl>
                                      </p:cBhvr>
                                    </p:animEffect>
                                    <p:anim calcmode="lin" valueType="num">
                                      <p:cBhvr>
                                        <p:cTn id="27" dur="1000" fill="hold"/>
                                        <p:tgtEl>
                                          <p:spTgt spid="93"/>
                                        </p:tgtEl>
                                        <p:attrNameLst>
                                          <p:attrName>ppt_x</p:attrName>
                                        </p:attrNameLst>
                                      </p:cBhvr>
                                      <p:tavLst>
                                        <p:tav tm="0">
                                          <p:val>
                                            <p:strVal val="#ppt_x"/>
                                          </p:val>
                                        </p:tav>
                                        <p:tav tm="100000">
                                          <p:val>
                                            <p:strVal val="#ppt_x"/>
                                          </p:val>
                                        </p:tav>
                                      </p:tavLst>
                                    </p:anim>
                                    <p:anim calcmode="lin" valueType="num">
                                      <p:cBhvr>
                                        <p:cTn id="28" dur="1000" fill="hold"/>
                                        <p:tgtEl>
                                          <p:spTgt spid="9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Marcador de posición de contenido 13"/>
          <p:cNvSpPr>
            <a:spLocks noGrp="1"/>
          </p:cNvSpPr>
          <p:nvPr>
            <p:ph idx="1"/>
          </p:nvPr>
        </p:nvSpPr>
        <p:spPr>
          <a:xfrm>
            <a:off x="837828" y="1052736"/>
            <a:ext cx="10800000" cy="4470400"/>
          </a:xfrm>
        </p:spPr>
        <p:txBody>
          <a:bodyPr rtlCol="0">
            <a:noAutofit/>
          </a:bodyPr>
          <a:lstStyle/>
          <a:p>
            <a:pPr marL="0" indent="0" algn="just">
              <a:lnSpc>
                <a:spcPct val="100000"/>
              </a:lnSpc>
              <a:spcBef>
                <a:spcPts val="0"/>
              </a:spcBef>
              <a:buNone/>
            </a:pPr>
            <a:r>
              <a:rPr lang="es-ES" dirty="0"/>
              <a:t>Una descripción arquitectónica </a:t>
            </a:r>
            <a:r>
              <a:rPr lang="es-ES" b="1" dirty="0"/>
              <a:t>pinta una imagen</a:t>
            </a:r>
            <a:r>
              <a:rPr lang="es-ES" dirty="0"/>
              <a:t> de palabras. Este cuadro debe ser lo suficientemente claro para que alguien que nunca ha visto el edificio o la vivienda pueda imaginarlo/a con precisión. </a:t>
            </a:r>
          </a:p>
          <a:p>
            <a:pPr marL="0" indent="0" algn="just">
              <a:lnSpc>
                <a:spcPct val="100000"/>
              </a:lnSpc>
              <a:spcBef>
                <a:spcPts val="0"/>
              </a:spcBef>
              <a:buNone/>
            </a:pPr>
            <a:r>
              <a:rPr lang="es-ES" dirty="0"/>
              <a:t>El primer paso es entrenar al ojo para ver claramente y notar los detalles.</a:t>
            </a:r>
          </a:p>
          <a:p>
            <a:pPr marL="0" indent="0" algn="just">
              <a:lnSpc>
                <a:spcPct val="100000"/>
              </a:lnSpc>
              <a:spcBef>
                <a:spcPts val="0"/>
              </a:spcBef>
              <a:buNone/>
            </a:pPr>
            <a:r>
              <a:rPr lang="es-ES" dirty="0"/>
              <a:t>El segundo es organizar los pensamientos para que el lector tenga, primero, una impresión general y, luego, pueda mentalmente empezar a añadir los detalles. </a:t>
            </a:r>
          </a:p>
          <a:p>
            <a:pPr marL="0" indent="0" algn="just">
              <a:lnSpc>
                <a:spcPct val="100000"/>
              </a:lnSpc>
              <a:spcBef>
                <a:spcPts val="0"/>
              </a:spcBef>
              <a:buNone/>
            </a:pPr>
            <a:r>
              <a:rPr lang="es-ES" dirty="0"/>
              <a:t>Una descripción arquitectónica está escrita en presente. Además, se deben identificar los materiales y detalles de construcción.</a:t>
            </a:r>
          </a:p>
          <a:p>
            <a:pPr marL="0" indent="0" algn="just">
              <a:lnSpc>
                <a:spcPct val="100000"/>
              </a:lnSpc>
              <a:spcBef>
                <a:spcPts val="0"/>
              </a:spcBef>
              <a:buNone/>
            </a:pPr>
            <a:endParaRPr lang="es-ES" sz="2200" dirty="0"/>
          </a:p>
          <a:p>
            <a:pPr marL="0" indent="0" algn="just">
              <a:lnSpc>
                <a:spcPct val="100000"/>
              </a:lnSpc>
              <a:spcBef>
                <a:spcPts val="0"/>
              </a:spcBef>
              <a:buNone/>
            </a:pPr>
            <a:r>
              <a:rPr lang="es-ES" sz="1200" dirty="0"/>
              <a:t>Adaptado y traducido de http://files.umwblogs.org/blogs.dir/9145/files/2014/11/18073132/Writing-an-architectural-description-04.pdf</a:t>
            </a:r>
          </a:p>
        </p:txBody>
      </p:sp>
    </p:spTree>
    <p:extLst>
      <p:ext uri="{BB962C8B-B14F-4D97-AF65-F5344CB8AC3E}">
        <p14:creationId xmlns:p14="http://schemas.microsoft.com/office/powerpoint/2010/main" val="4270641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fade">
                                      <p:cBhvr>
                                        <p:cTn id="7" dur="1000"/>
                                        <p:tgtEl>
                                          <p:spTgt spid="14">
                                            <p:txEl>
                                              <p:pRg st="0" end="0"/>
                                            </p:txEl>
                                          </p:spTgt>
                                        </p:tgtEl>
                                      </p:cBhvr>
                                    </p:animEffect>
                                    <p:anim calcmode="lin" valueType="num">
                                      <p:cBhvr>
                                        <p:cTn id="8" dur="100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Effect transition="in" filter="fade">
                                      <p:cBhvr>
                                        <p:cTn id="14" dur="1000"/>
                                        <p:tgtEl>
                                          <p:spTgt spid="14">
                                            <p:txEl>
                                              <p:pRg st="1" end="1"/>
                                            </p:txEl>
                                          </p:spTgt>
                                        </p:tgtEl>
                                      </p:cBhvr>
                                    </p:animEffect>
                                    <p:anim calcmode="lin" valueType="num">
                                      <p:cBhvr>
                                        <p:cTn id="15" dur="1000" fill="hold"/>
                                        <p:tgtEl>
                                          <p:spTgt spid="1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4">
                                            <p:txEl>
                                              <p:pRg st="2" end="2"/>
                                            </p:txEl>
                                          </p:spTgt>
                                        </p:tgtEl>
                                        <p:attrNameLst>
                                          <p:attrName>style.visibility</p:attrName>
                                        </p:attrNameLst>
                                      </p:cBhvr>
                                      <p:to>
                                        <p:strVal val="visible"/>
                                      </p:to>
                                    </p:set>
                                    <p:animEffect transition="in" filter="fade">
                                      <p:cBhvr>
                                        <p:cTn id="21" dur="1000"/>
                                        <p:tgtEl>
                                          <p:spTgt spid="14">
                                            <p:txEl>
                                              <p:pRg st="2" end="2"/>
                                            </p:txEl>
                                          </p:spTgt>
                                        </p:tgtEl>
                                      </p:cBhvr>
                                    </p:animEffect>
                                    <p:anim calcmode="lin" valueType="num">
                                      <p:cBhvr>
                                        <p:cTn id="22" dur="1000" fill="hold"/>
                                        <p:tgtEl>
                                          <p:spTgt spid="1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4">
                                            <p:txEl>
                                              <p:pRg st="3" end="3"/>
                                            </p:txEl>
                                          </p:spTgt>
                                        </p:tgtEl>
                                        <p:attrNameLst>
                                          <p:attrName>style.visibility</p:attrName>
                                        </p:attrNameLst>
                                      </p:cBhvr>
                                      <p:to>
                                        <p:strVal val="visible"/>
                                      </p:to>
                                    </p:set>
                                    <p:animEffect transition="in" filter="fade">
                                      <p:cBhvr>
                                        <p:cTn id="28" dur="1000"/>
                                        <p:tgtEl>
                                          <p:spTgt spid="14">
                                            <p:txEl>
                                              <p:pRg st="3" end="3"/>
                                            </p:txEl>
                                          </p:spTgt>
                                        </p:tgtEl>
                                      </p:cBhvr>
                                    </p:animEffect>
                                    <p:anim calcmode="lin" valueType="num">
                                      <p:cBhvr>
                                        <p:cTn id="29" dur="1000" fill="hold"/>
                                        <p:tgtEl>
                                          <p:spTgt spid="1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4">
                                            <p:txEl>
                                              <p:pRg st="5" end="5"/>
                                            </p:txEl>
                                          </p:spTgt>
                                        </p:tgtEl>
                                        <p:attrNameLst>
                                          <p:attrName>style.visibility</p:attrName>
                                        </p:attrNameLst>
                                      </p:cBhvr>
                                      <p:to>
                                        <p:strVal val="visible"/>
                                      </p:to>
                                    </p:set>
                                    <p:animEffect transition="in" filter="fade">
                                      <p:cBhvr>
                                        <p:cTn id="35" dur="1000"/>
                                        <p:tgtEl>
                                          <p:spTgt spid="14">
                                            <p:txEl>
                                              <p:pRg st="5" end="5"/>
                                            </p:txEl>
                                          </p:spTgt>
                                        </p:tgtEl>
                                      </p:cBhvr>
                                    </p:animEffect>
                                    <p:anim calcmode="lin" valueType="num">
                                      <p:cBhvr>
                                        <p:cTn id="36" dur="1000" fill="hold"/>
                                        <p:tgtEl>
                                          <p:spTgt spid="14">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14">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Marcador de posición de contenido 13"/>
          <p:cNvSpPr>
            <a:spLocks noGrp="1"/>
          </p:cNvSpPr>
          <p:nvPr>
            <p:ph idx="1"/>
          </p:nvPr>
        </p:nvSpPr>
        <p:spPr>
          <a:xfrm>
            <a:off x="765820" y="1052736"/>
            <a:ext cx="10800000" cy="5472608"/>
          </a:xfrm>
        </p:spPr>
        <p:txBody>
          <a:bodyPr rtlCol="0">
            <a:noAutofit/>
          </a:bodyPr>
          <a:lstStyle/>
          <a:p>
            <a:pPr marL="0" indent="0" algn="just">
              <a:lnSpc>
                <a:spcPct val="100000"/>
              </a:lnSpc>
              <a:spcBef>
                <a:spcPts val="0"/>
              </a:spcBef>
              <a:buNone/>
            </a:pPr>
            <a:endParaRPr lang="es-ES" sz="1600" dirty="0"/>
          </a:p>
          <a:p>
            <a:pPr marL="0" indent="0" algn="just">
              <a:lnSpc>
                <a:spcPct val="100000"/>
              </a:lnSpc>
              <a:spcBef>
                <a:spcPts val="0"/>
              </a:spcBef>
              <a:buNone/>
            </a:pPr>
            <a:r>
              <a:rPr lang="es-ES" sz="1800" dirty="0"/>
              <a:t>La descripción debería  contener las respuestas a las siguientes preguntas:</a:t>
            </a:r>
          </a:p>
          <a:p>
            <a:pPr marL="0" indent="0" algn="just">
              <a:lnSpc>
                <a:spcPct val="100000"/>
              </a:lnSpc>
              <a:spcBef>
                <a:spcPts val="0"/>
              </a:spcBef>
              <a:buNone/>
            </a:pPr>
            <a:endParaRPr lang="es-ES" sz="1800" dirty="0"/>
          </a:p>
          <a:p>
            <a:pPr algn="just">
              <a:lnSpc>
                <a:spcPct val="100000"/>
              </a:lnSpc>
              <a:spcBef>
                <a:spcPts val="0"/>
              </a:spcBef>
              <a:buFont typeface="Wingdings" panose="05000000000000000000" pitchFamily="2" charset="2"/>
              <a:buChar char=""/>
            </a:pPr>
            <a:r>
              <a:rPr lang="es-ES" sz="1800" dirty="0"/>
              <a:t>¿Cuál es el entorno del edificio? </a:t>
            </a:r>
          </a:p>
          <a:p>
            <a:pPr algn="just">
              <a:lnSpc>
                <a:spcPct val="100000"/>
              </a:lnSpc>
              <a:spcBef>
                <a:spcPts val="0"/>
              </a:spcBef>
              <a:buFont typeface="Wingdings" panose="05000000000000000000" pitchFamily="2" charset="2"/>
              <a:buChar char=""/>
            </a:pPr>
            <a:r>
              <a:rPr lang="es-ES" sz="1800" dirty="0"/>
              <a:t>¿Cómo se sitúa el edificio? </a:t>
            </a:r>
          </a:p>
          <a:p>
            <a:pPr algn="just">
              <a:lnSpc>
                <a:spcPct val="100000"/>
              </a:lnSpc>
              <a:spcBef>
                <a:spcPts val="0"/>
              </a:spcBef>
              <a:buFont typeface="Wingdings" panose="05000000000000000000" pitchFamily="2" charset="2"/>
              <a:buChar char=""/>
            </a:pPr>
            <a:r>
              <a:rPr lang="es-ES" sz="1800" dirty="0"/>
              <a:t>¿Utiliza el edificio elementos arquitectónicos para asociar su forma con un antecedente particular? ¿Es la asociación clásica, renacentista, otra?</a:t>
            </a:r>
          </a:p>
          <a:p>
            <a:pPr algn="just">
              <a:lnSpc>
                <a:spcPct val="100000"/>
              </a:lnSpc>
              <a:spcBef>
                <a:spcPts val="0"/>
              </a:spcBef>
              <a:buFont typeface="Wingdings" panose="05000000000000000000" pitchFamily="2" charset="2"/>
              <a:buChar char=""/>
            </a:pPr>
            <a:r>
              <a:rPr lang="es-ES" sz="1800" dirty="0"/>
              <a:t>¿Cuántos pisos o niveles tiene? </a:t>
            </a:r>
          </a:p>
          <a:p>
            <a:pPr algn="just">
              <a:lnSpc>
                <a:spcPct val="100000"/>
              </a:lnSpc>
              <a:spcBef>
                <a:spcPts val="0"/>
              </a:spcBef>
              <a:buFont typeface="Wingdings" panose="05000000000000000000" pitchFamily="2" charset="2"/>
              <a:buChar char=""/>
            </a:pPr>
            <a:r>
              <a:rPr lang="es-ES" sz="1800" dirty="0"/>
              <a:t>¿Cómo es la planta del edificio? ¿Es cuadrada, rectangular, en L o en T?</a:t>
            </a:r>
          </a:p>
          <a:p>
            <a:pPr algn="just">
              <a:lnSpc>
                <a:spcPct val="100000"/>
              </a:lnSpc>
              <a:spcBef>
                <a:spcPts val="0"/>
              </a:spcBef>
              <a:buFont typeface="Wingdings" panose="05000000000000000000" pitchFamily="2" charset="2"/>
              <a:buChar char=""/>
            </a:pPr>
            <a:r>
              <a:rPr lang="es-ES" sz="1800" dirty="0"/>
              <a:t>¿Cuáles son los materiales estructurales (marco de madera, bloque de hormigón, etc.)? </a:t>
            </a:r>
          </a:p>
          <a:p>
            <a:pPr algn="just">
              <a:lnSpc>
                <a:spcPct val="100000"/>
              </a:lnSpc>
              <a:spcBef>
                <a:spcPts val="0"/>
              </a:spcBef>
              <a:buFont typeface="Wingdings" panose="05000000000000000000" pitchFamily="2" charset="2"/>
              <a:buChar char=""/>
            </a:pPr>
            <a:r>
              <a:rPr lang="es-ES" sz="1800" dirty="0"/>
              <a:t>¿Cuál es el tratamiento del revestimiento del edificio? </a:t>
            </a:r>
          </a:p>
          <a:p>
            <a:pPr algn="just">
              <a:lnSpc>
                <a:spcPct val="100000"/>
              </a:lnSpc>
              <a:spcBef>
                <a:spcPts val="0"/>
              </a:spcBef>
              <a:buFont typeface="Wingdings" panose="05000000000000000000" pitchFamily="2" charset="2"/>
              <a:buChar char=""/>
            </a:pPr>
            <a:r>
              <a:rPr lang="es-ES" sz="1800" dirty="0"/>
              <a:t>¿Cuál es el material de los cimientos?</a:t>
            </a:r>
          </a:p>
          <a:p>
            <a:pPr algn="just">
              <a:lnSpc>
                <a:spcPct val="100000"/>
              </a:lnSpc>
              <a:spcBef>
                <a:spcPts val="0"/>
              </a:spcBef>
              <a:buFont typeface="Wingdings" panose="05000000000000000000" pitchFamily="2" charset="2"/>
              <a:buChar char=""/>
            </a:pPr>
            <a:r>
              <a:rPr lang="es-ES" sz="1800" dirty="0"/>
              <a:t>¿Qué tipo de cubierta tiene? </a:t>
            </a:r>
          </a:p>
          <a:p>
            <a:pPr algn="just">
              <a:lnSpc>
                <a:spcPct val="100000"/>
              </a:lnSpc>
              <a:spcBef>
                <a:spcPts val="0"/>
              </a:spcBef>
              <a:buFont typeface="Wingdings" panose="05000000000000000000" pitchFamily="2" charset="2"/>
              <a:buChar char=""/>
            </a:pPr>
            <a:r>
              <a:rPr lang="es-ES" sz="1800" dirty="0"/>
              <a:t>¿Qué tipo de ventanas tiene el edificio? </a:t>
            </a:r>
          </a:p>
          <a:p>
            <a:pPr algn="just">
              <a:lnSpc>
                <a:spcPct val="100000"/>
              </a:lnSpc>
              <a:spcBef>
                <a:spcPts val="0"/>
              </a:spcBef>
              <a:buFont typeface="Wingdings" panose="05000000000000000000" pitchFamily="2" charset="2"/>
              <a:buChar char=""/>
            </a:pPr>
            <a:r>
              <a:rPr lang="es-ES" sz="1800" dirty="0"/>
              <a:t>¿Qué tipo de puertas tiene el edificio y dónde están?</a:t>
            </a:r>
          </a:p>
          <a:p>
            <a:pPr algn="just">
              <a:lnSpc>
                <a:spcPct val="100000"/>
              </a:lnSpc>
              <a:spcBef>
                <a:spcPts val="0"/>
              </a:spcBef>
              <a:buFont typeface="Wingdings" panose="05000000000000000000" pitchFamily="2" charset="2"/>
              <a:buChar char=""/>
            </a:pPr>
            <a:r>
              <a:rPr lang="es-ES" sz="1800" dirty="0"/>
              <a:t>¿Qué otro tipo de características tiene el edificio, porches o chimeneas?</a:t>
            </a:r>
          </a:p>
          <a:p>
            <a:pPr algn="just">
              <a:lnSpc>
                <a:spcPct val="100000"/>
              </a:lnSpc>
              <a:spcBef>
                <a:spcPts val="0"/>
              </a:spcBef>
              <a:buFont typeface="Wingdings" panose="05000000000000000000" pitchFamily="2" charset="2"/>
              <a:buChar char=""/>
            </a:pPr>
            <a:r>
              <a:rPr lang="es-ES" sz="1800" dirty="0"/>
              <a:t>¿Hay algún otro rasgo de la fachada que no haya mencionado?</a:t>
            </a:r>
          </a:p>
          <a:p>
            <a:pPr marL="0" indent="0" algn="just">
              <a:lnSpc>
                <a:spcPct val="100000"/>
              </a:lnSpc>
              <a:spcBef>
                <a:spcPts val="0"/>
              </a:spcBef>
              <a:buNone/>
            </a:pPr>
            <a:endParaRPr lang="es-ES" sz="2200" dirty="0"/>
          </a:p>
          <a:p>
            <a:pPr marL="0" indent="0" algn="just">
              <a:lnSpc>
                <a:spcPct val="100000"/>
              </a:lnSpc>
              <a:spcBef>
                <a:spcPts val="0"/>
              </a:spcBef>
              <a:buNone/>
            </a:pPr>
            <a:r>
              <a:rPr lang="es-ES" sz="1200" dirty="0"/>
              <a:t>Adaptado y traducido de http://files.umwblogs.org/blogs.dir/9145/files/2014/11/18073132/Writing-an-architectural-description-04.pdf</a:t>
            </a:r>
          </a:p>
        </p:txBody>
      </p:sp>
      <p:sp>
        <p:nvSpPr>
          <p:cNvPr id="2" name="CuadroTexto 1">
            <a:extLst>
              <a:ext uri="{FF2B5EF4-FFF2-40B4-BE49-F238E27FC236}">
                <a16:creationId xmlns:a16="http://schemas.microsoft.com/office/drawing/2014/main" id="{B99568D5-1641-4033-8674-AE062DE228A8}"/>
              </a:ext>
            </a:extLst>
          </p:cNvPr>
          <p:cNvSpPr txBox="1"/>
          <p:nvPr/>
        </p:nvSpPr>
        <p:spPr>
          <a:xfrm>
            <a:off x="836628" y="419184"/>
            <a:ext cx="10729192" cy="461665"/>
          </a:xfrm>
          <a:prstGeom prst="rect">
            <a:avLst/>
          </a:prstGeom>
          <a:noFill/>
        </p:spPr>
        <p:txBody>
          <a:bodyPr wrap="square" rtlCol="0">
            <a:spAutoFit/>
          </a:bodyPr>
          <a:lstStyle/>
          <a:p>
            <a:pPr algn="just"/>
            <a:r>
              <a:rPr lang="es-ES" dirty="0"/>
              <a:t>En la etapa de lectura global, tener en mente:</a:t>
            </a:r>
            <a:endParaRPr lang="es-AR" dirty="0"/>
          </a:p>
        </p:txBody>
      </p:sp>
    </p:spTree>
    <p:extLst>
      <p:ext uri="{BB962C8B-B14F-4D97-AF65-F5344CB8AC3E}">
        <p14:creationId xmlns:p14="http://schemas.microsoft.com/office/powerpoint/2010/main" val="21935771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4">
                                            <p:txEl>
                                              <p:pRg st="1" end="1"/>
                                            </p:txEl>
                                          </p:spTgt>
                                        </p:tgtEl>
                                        <p:attrNameLst>
                                          <p:attrName>style.visibility</p:attrName>
                                        </p:attrNameLst>
                                      </p:cBhvr>
                                      <p:to>
                                        <p:strVal val="visible"/>
                                      </p:to>
                                    </p:set>
                                    <p:animEffect transition="in" filter="fade">
                                      <p:cBhvr>
                                        <p:cTn id="14" dur="1000"/>
                                        <p:tgtEl>
                                          <p:spTgt spid="14">
                                            <p:txEl>
                                              <p:pRg st="1" end="1"/>
                                            </p:txEl>
                                          </p:spTgt>
                                        </p:tgtEl>
                                      </p:cBhvr>
                                    </p:animEffect>
                                    <p:anim calcmode="lin" valueType="num">
                                      <p:cBhvr>
                                        <p:cTn id="15" dur="1000" fill="hold"/>
                                        <p:tgtEl>
                                          <p:spTgt spid="1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4">
                                            <p:txEl>
                                              <p:pRg st="3" end="3"/>
                                            </p:txEl>
                                          </p:spTgt>
                                        </p:tgtEl>
                                        <p:attrNameLst>
                                          <p:attrName>style.visibility</p:attrName>
                                        </p:attrNameLst>
                                      </p:cBhvr>
                                      <p:to>
                                        <p:strVal val="visible"/>
                                      </p:to>
                                    </p:set>
                                    <p:animEffect transition="in" filter="fade">
                                      <p:cBhvr>
                                        <p:cTn id="21" dur="1000"/>
                                        <p:tgtEl>
                                          <p:spTgt spid="14">
                                            <p:txEl>
                                              <p:pRg st="3" end="3"/>
                                            </p:txEl>
                                          </p:spTgt>
                                        </p:tgtEl>
                                      </p:cBhvr>
                                    </p:animEffect>
                                    <p:anim calcmode="lin" valueType="num">
                                      <p:cBhvr>
                                        <p:cTn id="22" dur="1000" fill="hold"/>
                                        <p:tgtEl>
                                          <p:spTgt spid="14">
                                            <p:txEl>
                                              <p:pRg st="3" end="3"/>
                                            </p:txEl>
                                          </p:spTgt>
                                        </p:tgtEl>
                                        <p:attrNameLst>
                                          <p:attrName>ppt_x</p:attrName>
                                        </p:attrNameLst>
                                      </p:cBhvr>
                                      <p:tavLst>
                                        <p:tav tm="0">
                                          <p:val>
                                            <p:strVal val="#ppt_x"/>
                                          </p:val>
                                        </p:tav>
                                        <p:tav tm="100000">
                                          <p:val>
                                            <p:strVal val="#ppt_x"/>
                                          </p:val>
                                        </p:tav>
                                      </p:tavLst>
                                    </p:anim>
                                    <p:anim calcmode="lin" valueType="num">
                                      <p:cBhvr>
                                        <p:cTn id="23" dur="1000" fill="hold"/>
                                        <p:tgtEl>
                                          <p:spTgt spid="1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4">
                                            <p:txEl>
                                              <p:pRg st="4" end="4"/>
                                            </p:txEl>
                                          </p:spTgt>
                                        </p:tgtEl>
                                        <p:attrNameLst>
                                          <p:attrName>style.visibility</p:attrName>
                                        </p:attrNameLst>
                                      </p:cBhvr>
                                      <p:to>
                                        <p:strVal val="visible"/>
                                      </p:to>
                                    </p:set>
                                    <p:animEffect transition="in" filter="fade">
                                      <p:cBhvr>
                                        <p:cTn id="28" dur="1000"/>
                                        <p:tgtEl>
                                          <p:spTgt spid="14">
                                            <p:txEl>
                                              <p:pRg st="4" end="4"/>
                                            </p:txEl>
                                          </p:spTgt>
                                        </p:tgtEl>
                                      </p:cBhvr>
                                    </p:animEffect>
                                    <p:anim calcmode="lin" valueType="num">
                                      <p:cBhvr>
                                        <p:cTn id="29" dur="1000" fill="hold"/>
                                        <p:tgtEl>
                                          <p:spTgt spid="14">
                                            <p:txEl>
                                              <p:pRg st="4" end="4"/>
                                            </p:txEl>
                                          </p:spTgt>
                                        </p:tgtEl>
                                        <p:attrNameLst>
                                          <p:attrName>ppt_x</p:attrName>
                                        </p:attrNameLst>
                                      </p:cBhvr>
                                      <p:tavLst>
                                        <p:tav tm="0">
                                          <p:val>
                                            <p:strVal val="#ppt_x"/>
                                          </p:val>
                                        </p:tav>
                                        <p:tav tm="100000">
                                          <p:val>
                                            <p:strVal val="#ppt_x"/>
                                          </p:val>
                                        </p:tav>
                                      </p:tavLst>
                                    </p:anim>
                                    <p:anim calcmode="lin" valueType="num">
                                      <p:cBhvr>
                                        <p:cTn id="30" dur="1000" fill="hold"/>
                                        <p:tgtEl>
                                          <p:spTgt spid="1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4">
                                            <p:txEl>
                                              <p:pRg st="5" end="5"/>
                                            </p:txEl>
                                          </p:spTgt>
                                        </p:tgtEl>
                                        <p:attrNameLst>
                                          <p:attrName>style.visibility</p:attrName>
                                        </p:attrNameLst>
                                      </p:cBhvr>
                                      <p:to>
                                        <p:strVal val="visible"/>
                                      </p:to>
                                    </p:set>
                                    <p:animEffect transition="in" filter="fade">
                                      <p:cBhvr>
                                        <p:cTn id="35" dur="1000"/>
                                        <p:tgtEl>
                                          <p:spTgt spid="14">
                                            <p:txEl>
                                              <p:pRg st="5" end="5"/>
                                            </p:txEl>
                                          </p:spTgt>
                                        </p:tgtEl>
                                      </p:cBhvr>
                                    </p:animEffect>
                                    <p:anim calcmode="lin" valueType="num">
                                      <p:cBhvr>
                                        <p:cTn id="36" dur="1000" fill="hold"/>
                                        <p:tgtEl>
                                          <p:spTgt spid="14">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1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4">
                                            <p:txEl>
                                              <p:pRg st="6" end="6"/>
                                            </p:txEl>
                                          </p:spTgt>
                                        </p:tgtEl>
                                        <p:attrNameLst>
                                          <p:attrName>style.visibility</p:attrName>
                                        </p:attrNameLst>
                                      </p:cBhvr>
                                      <p:to>
                                        <p:strVal val="visible"/>
                                      </p:to>
                                    </p:set>
                                    <p:animEffect transition="in" filter="fade">
                                      <p:cBhvr>
                                        <p:cTn id="42" dur="1000"/>
                                        <p:tgtEl>
                                          <p:spTgt spid="14">
                                            <p:txEl>
                                              <p:pRg st="6" end="6"/>
                                            </p:txEl>
                                          </p:spTgt>
                                        </p:tgtEl>
                                      </p:cBhvr>
                                    </p:animEffect>
                                    <p:anim calcmode="lin" valueType="num">
                                      <p:cBhvr>
                                        <p:cTn id="43" dur="1000" fill="hold"/>
                                        <p:tgtEl>
                                          <p:spTgt spid="14">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1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14">
                                            <p:txEl>
                                              <p:pRg st="7" end="7"/>
                                            </p:txEl>
                                          </p:spTgt>
                                        </p:tgtEl>
                                        <p:attrNameLst>
                                          <p:attrName>style.visibility</p:attrName>
                                        </p:attrNameLst>
                                      </p:cBhvr>
                                      <p:to>
                                        <p:strVal val="visible"/>
                                      </p:to>
                                    </p:set>
                                    <p:animEffect transition="in" filter="fade">
                                      <p:cBhvr>
                                        <p:cTn id="49" dur="1000"/>
                                        <p:tgtEl>
                                          <p:spTgt spid="14">
                                            <p:txEl>
                                              <p:pRg st="7" end="7"/>
                                            </p:txEl>
                                          </p:spTgt>
                                        </p:tgtEl>
                                      </p:cBhvr>
                                    </p:animEffect>
                                    <p:anim calcmode="lin" valueType="num">
                                      <p:cBhvr>
                                        <p:cTn id="50" dur="1000" fill="hold"/>
                                        <p:tgtEl>
                                          <p:spTgt spid="14">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1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14">
                                            <p:txEl>
                                              <p:pRg st="8" end="8"/>
                                            </p:txEl>
                                          </p:spTgt>
                                        </p:tgtEl>
                                        <p:attrNameLst>
                                          <p:attrName>style.visibility</p:attrName>
                                        </p:attrNameLst>
                                      </p:cBhvr>
                                      <p:to>
                                        <p:strVal val="visible"/>
                                      </p:to>
                                    </p:set>
                                    <p:animEffect transition="in" filter="fade">
                                      <p:cBhvr>
                                        <p:cTn id="56" dur="1000"/>
                                        <p:tgtEl>
                                          <p:spTgt spid="14">
                                            <p:txEl>
                                              <p:pRg st="8" end="8"/>
                                            </p:txEl>
                                          </p:spTgt>
                                        </p:tgtEl>
                                      </p:cBhvr>
                                    </p:animEffect>
                                    <p:anim calcmode="lin" valueType="num">
                                      <p:cBhvr>
                                        <p:cTn id="57" dur="1000" fill="hold"/>
                                        <p:tgtEl>
                                          <p:spTgt spid="14">
                                            <p:txEl>
                                              <p:pRg st="8" end="8"/>
                                            </p:txEl>
                                          </p:spTgt>
                                        </p:tgtEl>
                                        <p:attrNameLst>
                                          <p:attrName>ppt_x</p:attrName>
                                        </p:attrNameLst>
                                      </p:cBhvr>
                                      <p:tavLst>
                                        <p:tav tm="0">
                                          <p:val>
                                            <p:strVal val="#ppt_x"/>
                                          </p:val>
                                        </p:tav>
                                        <p:tav tm="100000">
                                          <p:val>
                                            <p:strVal val="#ppt_x"/>
                                          </p:val>
                                        </p:tav>
                                      </p:tavLst>
                                    </p:anim>
                                    <p:anim calcmode="lin" valueType="num">
                                      <p:cBhvr>
                                        <p:cTn id="58" dur="1000" fill="hold"/>
                                        <p:tgtEl>
                                          <p:spTgt spid="1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14">
                                            <p:txEl>
                                              <p:pRg st="9" end="9"/>
                                            </p:txEl>
                                          </p:spTgt>
                                        </p:tgtEl>
                                        <p:attrNameLst>
                                          <p:attrName>style.visibility</p:attrName>
                                        </p:attrNameLst>
                                      </p:cBhvr>
                                      <p:to>
                                        <p:strVal val="visible"/>
                                      </p:to>
                                    </p:set>
                                    <p:animEffect transition="in" filter="fade">
                                      <p:cBhvr>
                                        <p:cTn id="63" dur="1000"/>
                                        <p:tgtEl>
                                          <p:spTgt spid="14">
                                            <p:txEl>
                                              <p:pRg st="9" end="9"/>
                                            </p:txEl>
                                          </p:spTgt>
                                        </p:tgtEl>
                                      </p:cBhvr>
                                    </p:animEffect>
                                    <p:anim calcmode="lin" valueType="num">
                                      <p:cBhvr>
                                        <p:cTn id="64" dur="1000" fill="hold"/>
                                        <p:tgtEl>
                                          <p:spTgt spid="14">
                                            <p:txEl>
                                              <p:pRg st="9" end="9"/>
                                            </p:txEl>
                                          </p:spTgt>
                                        </p:tgtEl>
                                        <p:attrNameLst>
                                          <p:attrName>ppt_x</p:attrName>
                                        </p:attrNameLst>
                                      </p:cBhvr>
                                      <p:tavLst>
                                        <p:tav tm="0">
                                          <p:val>
                                            <p:strVal val="#ppt_x"/>
                                          </p:val>
                                        </p:tav>
                                        <p:tav tm="100000">
                                          <p:val>
                                            <p:strVal val="#ppt_x"/>
                                          </p:val>
                                        </p:tav>
                                      </p:tavLst>
                                    </p:anim>
                                    <p:anim calcmode="lin" valueType="num">
                                      <p:cBhvr>
                                        <p:cTn id="65" dur="1000" fill="hold"/>
                                        <p:tgtEl>
                                          <p:spTgt spid="14">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14">
                                            <p:txEl>
                                              <p:pRg st="10" end="10"/>
                                            </p:txEl>
                                          </p:spTgt>
                                        </p:tgtEl>
                                        <p:attrNameLst>
                                          <p:attrName>style.visibility</p:attrName>
                                        </p:attrNameLst>
                                      </p:cBhvr>
                                      <p:to>
                                        <p:strVal val="visible"/>
                                      </p:to>
                                    </p:set>
                                    <p:animEffect transition="in" filter="fade">
                                      <p:cBhvr>
                                        <p:cTn id="70" dur="1000"/>
                                        <p:tgtEl>
                                          <p:spTgt spid="14">
                                            <p:txEl>
                                              <p:pRg st="10" end="10"/>
                                            </p:txEl>
                                          </p:spTgt>
                                        </p:tgtEl>
                                      </p:cBhvr>
                                    </p:animEffect>
                                    <p:anim calcmode="lin" valueType="num">
                                      <p:cBhvr>
                                        <p:cTn id="71" dur="1000" fill="hold"/>
                                        <p:tgtEl>
                                          <p:spTgt spid="14">
                                            <p:txEl>
                                              <p:pRg st="10" end="10"/>
                                            </p:txEl>
                                          </p:spTgt>
                                        </p:tgtEl>
                                        <p:attrNameLst>
                                          <p:attrName>ppt_x</p:attrName>
                                        </p:attrNameLst>
                                      </p:cBhvr>
                                      <p:tavLst>
                                        <p:tav tm="0">
                                          <p:val>
                                            <p:strVal val="#ppt_x"/>
                                          </p:val>
                                        </p:tav>
                                        <p:tav tm="100000">
                                          <p:val>
                                            <p:strVal val="#ppt_x"/>
                                          </p:val>
                                        </p:tav>
                                      </p:tavLst>
                                    </p:anim>
                                    <p:anim calcmode="lin" valueType="num">
                                      <p:cBhvr>
                                        <p:cTn id="72" dur="1000" fill="hold"/>
                                        <p:tgtEl>
                                          <p:spTgt spid="14">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grpId="0" nodeType="clickEffect">
                                  <p:stCondLst>
                                    <p:cond delay="0"/>
                                  </p:stCondLst>
                                  <p:childTnLst>
                                    <p:set>
                                      <p:cBhvr>
                                        <p:cTn id="76" dur="1" fill="hold">
                                          <p:stCondLst>
                                            <p:cond delay="0"/>
                                          </p:stCondLst>
                                        </p:cTn>
                                        <p:tgtEl>
                                          <p:spTgt spid="14">
                                            <p:txEl>
                                              <p:pRg st="11" end="11"/>
                                            </p:txEl>
                                          </p:spTgt>
                                        </p:tgtEl>
                                        <p:attrNameLst>
                                          <p:attrName>style.visibility</p:attrName>
                                        </p:attrNameLst>
                                      </p:cBhvr>
                                      <p:to>
                                        <p:strVal val="visible"/>
                                      </p:to>
                                    </p:set>
                                    <p:animEffect transition="in" filter="fade">
                                      <p:cBhvr>
                                        <p:cTn id="77" dur="1000"/>
                                        <p:tgtEl>
                                          <p:spTgt spid="14">
                                            <p:txEl>
                                              <p:pRg st="11" end="11"/>
                                            </p:txEl>
                                          </p:spTgt>
                                        </p:tgtEl>
                                      </p:cBhvr>
                                    </p:animEffect>
                                    <p:anim calcmode="lin" valueType="num">
                                      <p:cBhvr>
                                        <p:cTn id="78" dur="1000" fill="hold"/>
                                        <p:tgtEl>
                                          <p:spTgt spid="14">
                                            <p:txEl>
                                              <p:pRg st="11" end="11"/>
                                            </p:txEl>
                                          </p:spTgt>
                                        </p:tgtEl>
                                        <p:attrNameLst>
                                          <p:attrName>ppt_x</p:attrName>
                                        </p:attrNameLst>
                                      </p:cBhvr>
                                      <p:tavLst>
                                        <p:tav tm="0">
                                          <p:val>
                                            <p:strVal val="#ppt_x"/>
                                          </p:val>
                                        </p:tav>
                                        <p:tav tm="100000">
                                          <p:val>
                                            <p:strVal val="#ppt_x"/>
                                          </p:val>
                                        </p:tav>
                                      </p:tavLst>
                                    </p:anim>
                                    <p:anim calcmode="lin" valueType="num">
                                      <p:cBhvr>
                                        <p:cTn id="79" dur="1000" fill="hold"/>
                                        <p:tgtEl>
                                          <p:spTgt spid="14">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grpId="0" nodeType="clickEffect">
                                  <p:stCondLst>
                                    <p:cond delay="0"/>
                                  </p:stCondLst>
                                  <p:childTnLst>
                                    <p:set>
                                      <p:cBhvr>
                                        <p:cTn id="83" dur="1" fill="hold">
                                          <p:stCondLst>
                                            <p:cond delay="0"/>
                                          </p:stCondLst>
                                        </p:cTn>
                                        <p:tgtEl>
                                          <p:spTgt spid="14">
                                            <p:txEl>
                                              <p:pRg st="12" end="12"/>
                                            </p:txEl>
                                          </p:spTgt>
                                        </p:tgtEl>
                                        <p:attrNameLst>
                                          <p:attrName>style.visibility</p:attrName>
                                        </p:attrNameLst>
                                      </p:cBhvr>
                                      <p:to>
                                        <p:strVal val="visible"/>
                                      </p:to>
                                    </p:set>
                                    <p:animEffect transition="in" filter="fade">
                                      <p:cBhvr>
                                        <p:cTn id="84" dur="1000"/>
                                        <p:tgtEl>
                                          <p:spTgt spid="14">
                                            <p:txEl>
                                              <p:pRg st="12" end="12"/>
                                            </p:txEl>
                                          </p:spTgt>
                                        </p:tgtEl>
                                      </p:cBhvr>
                                    </p:animEffect>
                                    <p:anim calcmode="lin" valueType="num">
                                      <p:cBhvr>
                                        <p:cTn id="85" dur="1000" fill="hold"/>
                                        <p:tgtEl>
                                          <p:spTgt spid="14">
                                            <p:txEl>
                                              <p:pRg st="12" end="12"/>
                                            </p:txEl>
                                          </p:spTgt>
                                        </p:tgtEl>
                                        <p:attrNameLst>
                                          <p:attrName>ppt_x</p:attrName>
                                        </p:attrNameLst>
                                      </p:cBhvr>
                                      <p:tavLst>
                                        <p:tav tm="0">
                                          <p:val>
                                            <p:strVal val="#ppt_x"/>
                                          </p:val>
                                        </p:tav>
                                        <p:tav tm="100000">
                                          <p:val>
                                            <p:strVal val="#ppt_x"/>
                                          </p:val>
                                        </p:tav>
                                      </p:tavLst>
                                    </p:anim>
                                    <p:anim calcmode="lin" valueType="num">
                                      <p:cBhvr>
                                        <p:cTn id="86" dur="1000" fill="hold"/>
                                        <p:tgtEl>
                                          <p:spTgt spid="14">
                                            <p:txEl>
                                              <p:pRg st="12" end="12"/>
                                            </p:txEl>
                                          </p:spTgt>
                                        </p:tgtEl>
                                        <p:attrNameLst>
                                          <p:attrName>ppt_y</p:attrName>
                                        </p:attrNameLst>
                                      </p:cBhvr>
                                      <p:tavLst>
                                        <p:tav tm="0">
                                          <p:val>
                                            <p:strVal val="#ppt_y+.1"/>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42" presetClass="entr" presetSubtype="0" fill="hold" grpId="0" nodeType="clickEffect">
                                  <p:stCondLst>
                                    <p:cond delay="0"/>
                                  </p:stCondLst>
                                  <p:childTnLst>
                                    <p:set>
                                      <p:cBhvr>
                                        <p:cTn id="90" dur="1" fill="hold">
                                          <p:stCondLst>
                                            <p:cond delay="0"/>
                                          </p:stCondLst>
                                        </p:cTn>
                                        <p:tgtEl>
                                          <p:spTgt spid="14">
                                            <p:txEl>
                                              <p:pRg st="13" end="13"/>
                                            </p:txEl>
                                          </p:spTgt>
                                        </p:tgtEl>
                                        <p:attrNameLst>
                                          <p:attrName>style.visibility</p:attrName>
                                        </p:attrNameLst>
                                      </p:cBhvr>
                                      <p:to>
                                        <p:strVal val="visible"/>
                                      </p:to>
                                    </p:set>
                                    <p:animEffect transition="in" filter="fade">
                                      <p:cBhvr>
                                        <p:cTn id="91" dur="1000"/>
                                        <p:tgtEl>
                                          <p:spTgt spid="14">
                                            <p:txEl>
                                              <p:pRg st="13" end="13"/>
                                            </p:txEl>
                                          </p:spTgt>
                                        </p:tgtEl>
                                      </p:cBhvr>
                                    </p:animEffect>
                                    <p:anim calcmode="lin" valueType="num">
                                      <p:cBhvr>
                                        <p:cTn id="92" dur="1000" fill="hold"/>
                                        <p:tgtEl>
                                          <p:spTgt spid="14">
                                            <p:txEl>
                                              <p:pRg st="13" end="13"/>
                                            </p:txEl>
                                          </p:spTgt>
                                        </p:tgtEl>
                                        <p:attrNameLst>
                                          <p:attrName>ppt_x</p:attrName>
                                        </p:attrNameLst>
                                      </p:cBhvr>
                                      <p:tavLst>
                                        <p:tav tm="0">
                                          <p:val>
                                            <p:strVal val="#ppt_x"/>
                                          </p:val>
                                        </p:tav>
                                        <p:tav tm="100000">
                                          <p:val>
                                            <p:strVal val="#ppt_x"/>
                                          </p:val>
                                        </p:tav>
                                      </p:tavLst>
                                    </p:anim>
                                    <p:anim calcmode="lin" valueType="num">
                                      <p:cBhvr>
                                        <p:cTn id="93" dur="1000" fill="hold"/>
                                        <p:tgtEl>
                                          <p:spTgt spid="14">
                                            <p:txEl>
                                              <p:pRg st="13" end="13"/>
                                            </p:txEl>
                                          </p:spTgt>
                                        </p:tgtEl>
                                        <p:attrNameLst>
                                          <p:attrName>ppt_y</p:attrName>
                                        </p:attrNameLst>
                                      </p:cBhvr>
                                      <p:tavLst>
                                        <p:tav tm="0">
                                          <p:val>
                                            <p:strVal val="#ppt_y+.1"/>
                                          </p:val>
                                        </p:tav>
                                        <p:tav tm="100000">
                                          <p:val>
                                            <p:strVal val="#ppt_y"/>
                                          </p:val>
                                        </p:tav>
                                      </p:tavLst>
                                    </p:anim>
                                  </p:childTnLst>
                                </p:cTn>
                              </p:par>
                            </p:childTnLst>
                          </p:cTn>
                        </p:par>
                      </p:childTnLst>
                    </p:cTn>
                  </p:par>
                  <p:par>
                    <p:cTn id="94" fill="hold">
                      <p:stCondLst>
                        <p:cond delay="indefinite"/>
                      </p:stCondLst>
                      <p:childTnLst>
                        <p:par>
                          <p:cTn id="95" fill="hold">
                            <p:stCondLst>
                              <p:cond delay="0"/>
                            </p:stCondLst>
                            <p:childTnLst>
                              <p:par>
                                <p:cTn id="96" presetID="42" presetClass="entr" presetSubtype="0" fill="hold" grpId="0" nodeType="clickEffect">
                                  <p:stCondLst>
                                    <p:cond delay="0"/>
                                  </p:stCondLst>
                                  <p:childTnLst>
                                    <p:set>
                                      <p:cBhvr>
                                        <p:cTn id="97" dur="1" fill="hold">
                                          <p:stCondLst>
                                            <p:cond delay="0"/>
                                          </p:stCondLst>
                                        </p:cTn>
                                        <p:tgtEl>
                                          <p:spTgt spid="14">
                                            <p:txEl>
                                              <p:pRg st="14" end="14"/>
                                            </p:txEl>
                                          </p:spTgt>
                                        </p:tgtEl>
                                        <p:attrNameLst>
                                          <p:attrName>style.visibility</p:attrName>
                                        </p:attrNameLst>
                                      </p:cBhvr>
                                      <p:to>
                                        <p:strVal val="visible"/>
                                      </p:to>
                                    </p:set>
                                    <p:animEffect transition="in" filter="fade">
                                      <p:cBhvr>
                                        <p:cTn id="98" dur="1000"/>
                                        <p:tgtEl>
                                          <p:spTgt spid="14">
                                            <p:txEl>
                                              <p:pRg st="14" end="14"/>
                                            </p:txEl>
                                          </p:spTgt>
                                        </p:tgtEl>
                                      </p:cBhvr>
                                    </p:animEffect>
                                    <p:anim calcmode="lin" valueType="num">
                                      <p:cBhvr>
                                        <p:cTn id="99" dur="1000" fill="hold"/>
                                        <p:tgtEl>
                                          <p:spTgt spid="14">
                                            <p:txEl>
                                              <p:pRg st="14" end="14"/>
                                            </p:txEl>
                                          </p:spTgt>
                                        </p:tgtEl>
                                        <p:attrNameLst>
                                          <p:attrName>ppt_x</p:attrName>
                                        </p:attrNameLst>
                                      </p:cBhvr>
                                      <p:tavLst>
                                        <p:tav tm="0">
                                          <p:val>
                                            <p:strVal val="#ppt_x"/>
                                          </p:val>
                                        </p:tav>
                                        <p:tav tm="100000">
                                          <p:val>
                                            <p:strVal val="#ppt_x"/>
                                          </p:val>
                                        </p:tav>
                                      </p:tavLst>
                                    </p:anim>
                                    <p:anim calcmode="lin" valueType="num">
                                      <p:cBhvr>
                                        <p:cTn id="100" dur="1000" fill="hold"/>
                                        <p:tgtEl>
                                          <p:spTgt spid="14">
                                            <p:txEl>
                                              <p:pRg st="14" end="14"/>
                                            </p:txEl>
                                          </p:spTgt>
                                        </p:tgtEl>
                                        <p:attrNameLst>
                                          <p:attrName>ppt_y</p:attrName>
                                        </p:attrNameLst>
                                      </p:cBhvr>
                                      <p:tavLst>
                                        <p:tav tm="0">
                                          <p:val>
                                            <p:strVal val="#ppt_y+.1"/>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42" presetClass="entr" presetSubtype="0" fill="hold" grpId="0" nodeType="clickEffect">
                                  <p:stCondLst>
                                    <p:cond delay="0"/>
                                  </p:stCondLst>
                                  <p:childTnLst>
                                    <p:set>
                                      <p:cBhvr>
                                        <p:cTn id="104" dur="1" fill="hold">
                                          <p:stCondLst>
                                            <p:cond delay="0"/>
                                          </p:stCondLst>
                                        </p:cTn>
                                        <p:tgtEl>
                                          <p:spTgt spid="14">
                                            <p:txEl>
                                              <p:pRg st="15" end="15"/>
                                            </p:txEl>
                                          </p:spTgt>
                                        </p:tgtEl>
                                        <p:attrNameLst>
                                          <p:attrName>style.visibility</p:attrName>
                                        </p:attrNameLst>
                                      </p:cBhvr>
                                      <p:to>
                                        <p:strVal val="visible"/>
                                      </p:to>
                                    </p:set>
                                    <p:animEffect transition="in" filter="fade">
                                      <p:cBhvr>
                                        <p:cTn id="105" dur="1000"/>
                                        <p:tgtEl>
                                          <p:spTgt spid="14">
                                            <p:txEl>
                                              <p:pRg st="15" end="15"/>
                                            </p:txEl>
                                          </p:spTgt>
                                        </p:tgtEl>
                                      </p:cBhvr>
                                    </p:animEffect>
                                    <p:anim calcmode="lin" valueType="num">
                                      <p:cBhvr>
                                        <p:cTn id="106" dur="1000" fill="hold"/>
                                        <p:tgtEl>
                                          <p:spTgt spid="14">
                                            <p:txEl>
                                              <p:pRg st="15" end="15"/>
                                            </p:txEl>
                                          </p:spTgt>
                                        </p:tgtEl>
                                        <p:attrNameLst>
                                          <p:attrName>ppt_x</p:attrName>
                                        </p:attrNameLst>
                                      </p:cBhvr>
                                      <p:tavLst>
                                        <p:tav tm="0">
                                          <p:val>
                                            <p:strVal val="#ppt_x"/>
                                          </p:val>
                                        </p:tav>
                                        <p:tav tm="100000">
                                          <p:val>
                                            <p:strVal val="#ppt_x"/>
                                          </p:val>
                                        </p:tav>
                                      </p:tavLst>
                                    </p:anim>
                                    <p:anim calcmode="lin" valueType="num">
                                      <p:cBhvr>
                                        <p:cTn id="107" dur="1000" fill="hold"/>
                                        <p:tgtEl>
                                          <p:spTgt spid="14">
                                            <p:txEl>
                                              <p:pRg st="15" end="15"/>
                                            </p:txEl>
                                          </p:spTgt>
                                        </p:tgtEl>
                                        <p:attrNameLst>
                                          <p:attrName>ppt_y</p:attrName>
                                        </p:attrNameLst>
                                      </p:cBhvr>
                                      <p:tavLst>
                                        <p:tav tm="0">
                                          <p:val>
                                            <p:strVal val="#ppt_y+.1"/>
                                          </p:val>
                                        </p:tav>
                                        <p:tav tm="100000">
                                          <p:val>
                                            <p:strVal val="#ppt_y"/>
                                          </p:val>
                                        </p:tav>
                                      </p:tavLst>
                                    </p:anim>
                                  </p:childTnLst>
                                </p:cTn>
                              </p:par>
                            </p:childTnLst>
                          </p:cTn>
                        </p:par>
                      </p:childTnLst>
                    </p:cTn>
                  </p:par>
                  <p:par>
                    <p:cTn id="108" fill="hold">
                      <p:stCondLst>
                        <p:cond delay="indefinite"/>
                      </p:stCondLst>
                      <p:childTnLst>
                        <p:par>
                          <p:cTn id="109" fill="hold">
                            <p:stCondLst>
                              <p:cond delay="0"/>
                            </p:stCondLst>
                            <p:childTnLst>
                              <p:par>
                                <p:cTn id="110" presetID="42" presetClass="entr" presetSubtype="0" fill="hold" grpId="0" nodeType="clickEffect">
                                  <p:stCondLst>
                                    <p:cond delay="0"/>
                                  </p:stCondLst>
                                  <p:childTnLst>
                                    <p:set>
                                      <p:cBhvr>
                                        <p:cTn id="111" dur="1" fill="hold">
                                          <p:stCondLst>
                                            <p:cond delay="0"/>
                                          </p:stCondLst>
                                        </p:cTn>
                                        <p:tgtEl>
                                          <p:spTgt spid="14">
                                            <p:txEl>
                                              <p:pRg st="17" end="17"/>
                                            </p:txEl>
                                          </p:spTgt>
                                        </p:tgtEl>
                                        <p:attrNameLst>
                                          <p:attrName>style.visibility</p:attrName>
                                        </p:attrNameLst>
                                      </p:cBhvr>
                                      <p:to>
                                        <p:strVal val="visible"/>
                                      </p:to>
                                    </p:set>
                                    <p:animEffect transition="in" filter="fade">
                                      <p:cBhvr>
                                        <p:cTn id="112" dur="1000"/>
                                        <p:tgtEl>
                                          <p:spTgt spid="14">
                                            <p:txEl>
                                              <p:pRg st="17" end="17"/>
                                            </p:txEl>
                                          </p:spTgt>
                                        </p:tgtEl>
                                      </p:cBhvr>
                                    </p:animEffect>
                                    <p:anim calcmode="lin" valueType="num">
                                      <p:cBhvr>
                                        <p:cTn id="113" dur="1000" fill="hold"/>
                                        <p:tgtEl>
                                          <p:spTgt spid="14">
                                            <p:txEl>
                                              <p:pRg st="17" end="17"/>
                                            </p:txEl>
                                          </p:spTgt>
                                        </p:tgtEl>
                                        <p:attrNameLst>
                                          <p:attrName>ppt_x</p:attrName>
                                        </p:attrNameLst>
                                      </p:cBhvr>
                                      <p:tavLst>
                                        <p:tav tm="0">
                                          <p:val>
                                            <p:strVal val="#ppt_x"/>
                                          </p:val>
                                        </p:tav>
                                        <p:tav tm="100000">
                                          <p:val>
                                            <p:strVal val="#ppt_x"/>
                                          </p:val>
                                        </p:tav>
                                      </p:tavLst>
                                    </p:anim>
                                    <p:anim calcmode="lin" valueType="num">
                                      <p:cBhvr>
                                        <p:cTn id="114" dur="1000" fill="hold"/>
                                        <p:tgtEl>
                                          <p:spTgt spid="14">
                                            <p:txEl>
                                              <p:pRg st="17" end="1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P spid="2" grpId="0"/>
    </p:bldLst>
  </p:timing>
</p:sld>
</file>

<file path=ppt/theme/theme1.xml><?xml version="1.0" encoding="utf-8"?>
<a:theme xmlns:a="http://schemas.openxmlformats.org/drawingml/2006/main" name="Libros 16 × 9">
  <a:themeElements>
    <a:clrScheme name="Books_16x9">
      <a:dk1>
        <a:srgbClr val="374C81"/>
      </a:dk1>
      <a:lt1>
        <a:srgbClr val="FFFFFF"/>
      </a:lt1>
      <a:dk2>
        <a:srgbClr val="000000"/>
      </a:dk2>
      <a:lt2>
        <a:srgbClr val="EDE5DF"/>
      </a:lt2>
      <a:accent1>
        <a:srgbClr val="414E77"/>
      </a:accent1>
      <a:accent2>
        <a:srgbClr val="70AAC4"/>
      </a:accent2>
      <a:accent3>
        <a:srgbClr val="8B6A94"/>
      </a:accent3>
      <a:accent4>
        <a:srgbClr val="61A796"/>
      </a:accent4>
      <a:accent5>
        <a:srgbClr val="4E5798"/>
      </a:accent5>
      <a:accent6>
        <a:srgbClr val="7E5C5C"/>
      </a:accent6>
      <a:hlink>
        <a:srgbClr val="0070C0"/>
      </a:hlink>
      <a:folHlink>
        <a:srgbClr val="7030A0"/>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extraClrSchemeLst/>
  <a:extLst>
    <a:ext uri="{05A4C25C-085E-4340-85A3-A5531E510DB2}">
      <thm15:themeFamily xmlns:thm15="http://schemas.microsoft.com/office/thememl/2012/main" name="Office_9412025_TF02787940_TF02787940.potx" id="{E4867741-AB88-422F-8BCA-FDD508E2AD3F}" vid="{39C8C42B-A481-4D65-818A-E436C803BC0B}"/>
    </a:ext>
  </a:extLst>
</a:theme>
</file>

<file path=ppt/theme/theme2.xml><?xml version="1.0" encoding="utf-8"?>
<a:theme xmlns:a="http://schemas.openxmlformats.org/drawingml/2006/main" name="Tema de Office">
  <a:themeElements>
    <a:clrScheme name="Books16x9">
      <a:dk1>
        <a:srgbClr val="374C81"/>
      </a:dk1>
      <a:lt1>
        <a:srgbClr val="FFFFFF"/>
      </a:lt1>
      <a:dk2>
        <a:srgbClr val="000000"/>
      </a:dk2>
      <a:lt2>
        <a:srgbClr val="EDE5DF"/>
      </a:lt2>
      <a:accent1>
        <a:srgbClr val="414E77"/>
      </a:accent1>
      <a:accent2>
        <a:srgbClr val="70AAC4"/>
      </a:accent2>
      <a:accent3>
        <a:srgbClr val="8B6A94"/>
      </a:accent3>
      <a:accent4>
        <a:srgbClr val="61A796"/>
      </a:accent4>
      <a:accent5>
        <a:srgbClr val="4E5798"/>
      </a:accent5>
      <a:accent6>
        <a:srgbClr val="7E5C5C"/>
      </a:accent6>
      <a:hlink>
        <a:srgbClr val="0070C0"/>
      </a:hlink>
      <a:folHlink>
        <a:srgbClr val="7030A0"/>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extraClrSchemeLst/>
</a:theme>
</file>

<file path=ppt/theme/theme3.xml><?xml version="1.0" encoding="utf-8"?>
<a:theme xmlns:a="http://schemas.openxmlformats.org/drawingml/2006/main" name="Tema de Office">
  <a:themeElements>
    <a:clrScheme name="Books16x9">
      <a:dk1>
        <a:srgbClr val="374C81"/>
      </a:dk1>
      <a:lt1>
        <a:srgbClr val="FFFFFF"/>
      </a:lt1>
      <a:dk2>
        <a:srgbClr val="000000"/>
      </a:dk2>
      <a:lt2>
        <a:srgbClr val="EDE5DF"/>
      </a:lt2>
      <a:accent1>
        <a:srgbClr val="414E77"/>
      </a:accent1>
      <a:accent2>
        <a:srgbClr val="70AAC4"/>
      </a:accent2>
      <a:accent3>
        <a:srgbClr val="8B6A94"/>
      </a:accent3>
      <a:accent4>
        <a:srgbClr val="61A796"/>
      </a:accent4>
      <a:accent5>
        <a:srgbClr val="4E5798"/>
      </a:accent5>
      <a:accent6>
        <a:srgbClr val="7E5C5C"/>
      </a:accent6>
      <a:hlink>
        <a:srgbClr val="0070C0"/>
      </a:hlink>
      <a:folHlink>
        <a:srgbClr val="7030A0"/>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ocPublishedLinkedAssetsLookup xmlns="4873beb7-5857-4685-be1f-d57550cc96cc" xsi:nil="true"/>
    <ApprovalStatus xmlns="4873beb7-5857-4685-be1f-d57550cc96cc">InProgress</ApprovalStatus>
    <MarketSpecific xmlns="4873beb7-5857-4685-be1f-d57550cc96cc">false</MarketSpecific>
    <LocComments xmlns="4873beb7-5857-4685-be1f-d57550cc96cc" xsi:nil="true"/>
    <LocLastLocAttemptVersionTypeLookup xmlns="4873beb7-5857-4685-be1f-d57550cc96cc" xsi:nil="true"/>
    <DirectSourceMarket xmlns="4873beb7-5857-4685-be1f-d57550cc96cc" xsi:nil="true"/>
    <ThumbnailAssetId xmlns="4873beb7-5857-4685-be1f-d57550cc96cc" xsi:nil="true"/>
    <PrimaryImageGen xmlns="4873beb7-5857-4685-be1f-d57550cc96cc">false</PrimaryImageGen>
    <LocNewPublishedVersionLookup xmlns="4873beb7-5857-4685-be1f-d57550cc96cc" xsi:nil="true"/>
    <LegacyData xmlns="4873beb7-5857-4685-be1f-d57550cc96cc" xsi:nil="true"/>
    <LocRecommendedHandoff xmlns="4873beb7-5857-4685-be1f-d57550cc96cc" xsi:nil="true"/>
    <BusinessGroup xmlns="4873beb7-5857-4685-be1f-d57550cc96cc" xsi:nil="true"/>
    <BlockPublish xmlns="4873beb7-5857-4685-be1f-d57550cc96cc">false</BlockPublish>
    <TPFriendlyName xmlns="4873beb7-5857-4685-be1f-d57550cc96cc" xsi:nil="true"/>
    <LocOverallPublishStatusLookup xmlns="4873beb7-5857-4685-be1f-d57550cc96cc" xsi:nil="true"/>
    <NumericId xmlns="4873beb7-5857-4685-be1f-d57550cc96cc" xsi:nil="true"/>
    <APEditor xmlns="4873beb7-5857-4685-be1f-d57550cc96cc">
      <UserInfo>
        <DisplayName/>
        <AccountId xsi:nil="true"/>
        <AccountType/>
      </UserInfo>
    </APEditor>
    <SourceTitle xmlns="4873beb7-5857-4685-be1f-d57550cc96cc" xsi:nil="true"/>
    <OpenTemplate xmlns="4873beb7-5857-4685-be1f-d57550cc96cc">true</OpenTemplate>
    <LocOverallLocStatusLookup xmlns="4873beb7-5857-4685-be1f-d57550cc96cc" xsi:nil="true"/>
    <UALocComments xmlns="4873beb7-5857-4685-be1f-d57550cc96cc" xsi:nil="true"/>
    <ParentAssetId xmlns="4873beb7-5857-4685-be1f-d57550cc96cc" xsi:nil="true"/>
    <IntlLangReviewDate xmlns="4873beb7-5857-4685-be1f-d57550cc96cc" xsi:nil="true"/>
    <FeatureTagsTaxHTField0 xmlns="4873beb7-5857-4685-be1f-d57550cc96cc">
      <Terms xmlns="http://schemas.microsoft.com/office/infopath/2007/PartnerControls"/>
    </FeatureTagsTaxHTField0>
    <PublishStatusLookup xmlns="4873beb7-5857-4685-be1f-d57550cc96cc">
      <Value>1345039</Value>
    </PublishStatusLookup>
    <Providers xmlns="4873beb7-5857-4685-be1f-d57550cc96cc" xsi:nil="true"/>
    <MachineTranslated xmlns="4873beb7-5857-4685-be1f-d57550cc96cc">false</MachineTranslated>
    <OriginalSourceMarket xmlns="4873beb7-5857-4685-be1f-d57550cc96cc" xsi:nil="true"/>
    <APDescription xmlns="4873beb7-5857-4685-be1f-d57550cc96cc">The bookstacks present on most slides  make this a good choice for students, teachers, reading enthusiasts, and others in education. This presentation template contains multiple slide layouts in widescreen format (16x9) and includes a sample table and chart that you can easily  modify.</APDescription>
    <ClipArtFilename xmlns="4873beb7-5857-4685-be1f-d57550cc96cc" xsi:nil="true"/>
    <ContentItem xmlns="4873beb7-5857-4685-be1f-d57550cc96cc" xsi:nil="true"/>
    <TPInstallLocation xmlns="4873beb7-5857-4685-be1f-d57550cc96cc" xsi:nil="true"/>
    <PublishTargets xmlns="4873beb7-5857-4685-be1f-d57550cc96cc">OfficeOnlineVNext</PublishTargets>
    <TimesCloned xmlns="4873beb7-5857-4685-be1f-d57550cc96cc" xsi:nil="true"/>
    <AssetStart xmlns="4873beb7-5857-4685-be1f-d57550cc96cc">2011-11-26T00:00:00+00:00</AssetStart>
    <Provider xmlns="4873beb7-5857-4685-be1f-d57550cc96cc" xsi:nil="true"/>
    <AcquiredFrom xmlns="4873beb7-5857-4685-be1f-d57550cc96cc">Internal MS</AcquiredFrom>
    <FriendlyTitle xmlns="4873beb7-5857-4685-be1f-d57550cc96cc" xsi:nil="true"/>
    <LastHandOff xmlns="4873beb7-5857-4685-be1f-d57550cc96cc" xsi:nil="true"/>
    <TPClientViewer xmlns="4873beb7-5857-4685-be1f-d57550cc96cc" xsi:nil="true"/>
    <TemplateStatus xmlns="4873beb7-5857-4685-be1f-d57550cc96cc">Complete</TemplateStatus>
    <Downloads xmlns="4873beb7-5857-4685-be1f-d57550cc96cc">0</Downloads>
    <OOCacheId xmlns="4873beb7-5857-4685-be1f-d57550cc96cc" xsi:nil="true"/>
    <IsDeleted xmlns="4873beb7-5857-4685-be1f-d57550cc96cc">false</IsDeleted>
    <LocPublishedDependentAssetsLookup xmlns="4873beb7-5857-4685-be1f-d57550cc96cc" xsi:nil="true"/>
    <AssetExpire xmlns="4873beb7-5857-4685-be1f-d57550cc96cc">2029-05-12T07:00:00+00:00</AssetExpire>
    <DSATActionTaken xmlns="4873beb7-5857-4685-be1f-d57550cc96cc" xsi:nil="true"/>
    <CSXSubmissionMarket xmlns="4873beb7-5857-4685-be1f-d57550cc96cc" xsi:nil="true"/>
    <TPExecutable xmlns="4873beb7-5857-4685-be1f-d57550cc96cc" xsi:nil="true"/>
    <EditorialTags xmlns="4873beb7-5857-4685-be1f-d57550cc96cc" xsi:nil="true"/>
    <SubmitterId xmlns="4873beb7-5857-4685-be1f-d57550cc96cc" xsi:nil="true"/>
    <ApprovalLog xmlns="4873beb7-5857-4685-be1f-d57550cc96cc" xsi:nil="true"/>
    <AssetType xmlns="4873beb7-5857-4685-be1f-d57550cc96cc">TP</AssetType>
    <BugNumber xmlns="4873beb7-5857-4685-be1f-d57550cc96cc" xsi:nil="true"/>
    <CSXSubmissionDate xmlns="4873beb7-5857-4685-be1f-d57550cc96cc" xsi:nil="true"/>
    <CSXUpdate xmlns="4873beb7-5857-4685-be1f-d57550cc96cc">false</CSXUpdate>
    <Milestone xmlns="4873beb7-5857-4685-be1f-d57550cc96cc" xsi:nil="true"/>
    <RecommendationsModifier xmlns="4873beb7-5857-4685-be1f-d57550cc96cc" xsi:nil="true"/>
    <OriginAsset xmlns="4873beb7-5857-4685-be1f-d57550cc96cc" xsi:nil="true"/>
    <TPComponent xmlns="4873beb7-5857-4685-be1f-d57550cc96cc" xsi:nil="true"/>
    <AssetId xmlns="4873beb7-5857-4685-be1f-d57550cc96cc">TP102787939</AssetId>
    <IntlLocPriority xmlns="4873beb7-5857-4685-be1f-d57550cc96cc" xsi:nil="true"/>
    <PolicheckWords xmlns="4873beb7-5857-4685-be1f-d57550cc96cc" xsi:nil="true"/>
    <TPLaunchHelpLink xmlns="4873beb7-5857-4685-be1f-d57550cc96cc" xsi:nil="true"/>
    <TPApplication xmlns="4873beb7-5857-4685-be1f-d57550cc96cc" xsi:nil="true"/>
    <CrawlForDependencies xmlns="4873beb7-5857-4685-be1f-d57550cc96cc">false</CrawlForDependencies>
    <HandoffToMSDN xmlns="4873beb7-5857-4685-be1f-d57550cc96cc" xsi:nil="true"/>
    <PlannedPubDate xmlns="4873beb7-5857-4685-be1f-d57550cc96cc" xsi:nil="true"/>
    <IntlLangReviewer xmlns="4873beb7-5857-4685-be1f-d57550cc96cc" xsi:nil="true"/>
    <TrustLevel xmlns="4873beb7-5857-4685-be1f-d57550cc96cc">1 Microsoft Managed Content</TrustLevel>
    <LocLastLocAttemptVersionLookup xmlns="4873beb7-5857-4685-be1f-d57550cc96cc">694216</LocLastLocAttemptVersionLookup>
    <LocProcessedForHandoffsLookup xmlns="4873beb7-5857-4685-be1f-d57550cc96cc" xsi:nil="true"/>
    <IsSearchable xmlns="4873beb7-5857-4685-be1f-d57550cc96cc">true</IsSearchable>
    <TemplateTemplateType xmlns="4873beb7-5857-4685-be1f-d57550cc96cc">PowerPoint Presentation Template</TemplateTemplateType>
    <CampaignTagsTaxHTField0 xmlns="4873beb7-5857-4685-be1f-d57550cc96cc">
      <Terms xmlns="http://schemas.microsoft.com/office/infopath/2007/PartnerControls"/>
    </CampaignTagsTaxHTField0>
    <TPNamespace xmlns="4873beb7-5857-4685-be1f-d57550cc96cc" xsi:nil="true"/>
    <LocOverallPreviewStatusLookup xmlns="4873beb7-5857-4685-be1f-d57550cc96cc" xsi:nil="true"/>
    <TaxCatchAll xmlns="4873beb7-5857-4685-be1f-d57550cc96cc"/>
    <Markets xmlns="4873beb7-5857-4685-be1f-d57550cc96cc"/>
    <UAProjectedTotalWords xmlns="4873beb7-5857-4685-be1f-d57550cc96cc" xsi:nil="true"/>
    <IntlLangReview xmlns="4873beb7-5857-4685-be1f-d57550cc96cc" xsi:nil="true"/>
    <OutputCachingOn xmlns="4873beb7-5857-4685-be1f-d57550cc96cc">false</OutputCachingOn>
    <AverageRating xmlns="4873beb7-5857-4685-be1f-d57550cc96cc" xsi:nil="true"/>
    <APAuthor xmlns="4873beb7-5857-4685-be1f-d57550cc96cc">
      <UserInfo>
        <DisplayName>REDMOND\kristaa</DisplayName>
        <AccountId>136</AccountId>
        <AccountType/>
      </UserInfo>
    </APAuthor>
    <LocManualTestRequired xmlns="4873beb7-5857-4685-be1f-d57550cc96cc">false</LocManualTestRequired>
    <TPCommandLine xmlns="4873beb7-5857-4685-be1f-d57550cc96cc" xsi:nil="true"/>
    <TPAppVersion xmlns="4873beb7-5857-4685-be1f-d57550cc96cc" xsi:nil="true"/>
    <EditorialStatus xmlns="4873beb7-5857-4685-be1f-d57550cc96cc">Complete</EditorialStatus>
    <LastModifiedDateTime xmlns="4873beb7-5857-4685-be1f-d57550cc96cc" xsi:nil="true"/>
    <ScenarioTagsTaxHTField0 xmlns="4873beb7-5857-4685-be1f-d57550cc96cc">
      <Terms xmlns="http://schemas.microsoft.com/office/infopath/2007/PartnerControls"/>
    </ScenarioTagsTaxHTField0>
    <LocProcessedForMarketsLookup xmlns="4873beb7-5857-4685-be1f-d57550cc96cc" xsi:nil="true"/>
    <TPLaunchHelpLinkType xmlns="4873beb7-5857-4685-be1f-d57550cc96cc">Template</TPLaunchHelpLinkType>
    <OriginalRelease xmlns="4873beb7-5857-4685-be1f-d57550cc96cc">15</OriginalRelease>
    <LocalizationTagsTaxHTField0 xmlns="4873beb7-5857-4685-be1f-d57550cc96cc">
      <Terms xmlns="http://schemas.microsoft.com/office/infopath/2007/PartnerControls"/>
    </LocalizationTagsTaxHTField0>
    <UACurrentWords xmlns="4873beb7-5857-4685-be1f-d57550cc96cc" xsi:nil="true"/>
    <ArtSampleDocs xmlns="4873beb7-5857-4685-be1f-d57550cc96cc" xsi:nil="true"/>
    <UALocRecommendation xmlns="4873beb7-5857-4685-be1f-d57550cc96cc">Localize</UALocRecommendation>
    <Manager xmlns="4873beb7-5857-4685-be1f-d57550cc96cc" xsi:nil="true"/>
    <LocOverallHandbackStatusLookup xmlns="4873beb7-5857-4685-be1f-d57550cc96cc" xsi:nil="true"/>
    <ShowIn xmlns="4873beb7-5857-4685-be1f-d57550cc96cc">Show everywhere</ShowIn>
    <UANotes xmlns="4873beb7-5857-4685-be1f-d57550cc96cc" xsi:nil="true"/>
    <InternalTagsTaxHTField0 xmlns="4873beb7-5857-4685-be1f-d57550cc96cc">
      <Terms xmlns="http://schemas.microsoft.com/office/infopath/2007/PartnerControls"/>
    </InternalTagsTaxHTField0>
    <CSXHash xmlns="4873beb7-5857-4685-be1f-d57550cc96cc" xsi:nil="true"/>
    <VoteCount xmlns="4873beb7-5857-4685-be1f-d57550cc96cc" xsi:nil="true"/>
    <LocMarketGroupTiers2 xmlns="4873beb7-5857-4685-be1f-d57550cc96cc" xsi:nil="true"/>
  </documentManagement>
</p:properties>
</file>

<file path=customXml/item2.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F301D382-32B0-43EE-932C-28906AF37617}">
  <ds:schemaRefs>
    <ds:schemaRef ds:uri="http://schemas.microsoft.com/office/2006/metadata/properties"/>
    <ds:schemaRef ds:uri="http://schemas.microsoft.com/office/infopath/2007/PartnerControls"/>
    <ds:schemaRef ds:uri="4873beb7-5857-4685-be1f-d57550cc96cc"/>
  </ds:schemaRefs>
</ds:datastoreItem>
</file>

<file path=customXml/itemProps2.xml><?xml version="1.0" encoding="utf-8"?>
<ds:datastoreItem xmlns:ds="http://schemas.openxmlformats.org/officeDocument/2006/customXml" ds:itemID="{BBB5C329-08A6-4E5E-AEF1-A97828C8741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1B558C7-619B-49BE-9097-7FCBDADD4EC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Presentación de pila de libros azul (panorámica)</Template>
  <TotalTime>0</TotalTime>
  <Words>956</Words>
  <Application>Microsoft Office PowerPoint</Application>
  <PresentationFormat>Personalizado</PresentationFormat>
  <Paragraphs>87</Paragraphs>
  <Slides>12</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12</vt:i4>
      </vt:variant>
    </vt:vector>
  </HeadingPairs>
  <TitlesOfParts>
    <vt:vector size="17" baseType="lpstr">
      <vt:lpstr>Arial</vt:lpstr>
      <vt:lpstr>Century Gothic</vt:lpstr>
      <vt:lpstr>Palatino Linotype</vt:lpstr>
      <vt:lpstr>Wingdings</vt:lpstr>
      <vt:lpstr>Libros 16 × 9</vt:lpstr>
      <vt:lpstr>   La Memoria Descriptiva</vt:lpstr>
      <vt:lpstr>MEMORIAS DESCRIPTIVAS</vt:lpstr>
      <vt:lpstr>MEMORIAS DESCRIPTIVAS</vt:lpstr>
      <vt:lpstr>Presentación de PowerPoint</vt:lpstr>
      <vt:lpstr>Presentación de PowerPoint</vt:lpstr>
      <vt:lpstr>Presentación de PowerPoint</vt:lpstr>
      <vt:lpstr>Presentación de PowerPoint</vt:lpstr>
      <vt:lpstr>Presentación de PowerPoint</vt:lpstr>
      <vt:lpstr>Presentación de PowerPoint</vt:lpstr>
      <vt:lpstr>La organización interna de las memorias descriptivas se realiza mediante elementos léxico-gramaticales como grupos nominales (combinaciones de sustantivos y adjetivos), verbos en presente, conectores de distintos tipos. </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2020-04-21T15:35:10Z</dcterms:created>
  <dcterms:modified xsi:type="dcterms:W3CDTF">2022-02-25T12:03:08Z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0x0101006EDDDB5EE6D98C44930B742096920B300400F5B6D36B3EF94B4E9A635CDF2A18F5B8</vt:lpwstr>
  </property>
  <property fmtid="{D5CDD505-2E9C-101B-9397-08002B2CF9AE}" pid="4" name="FeatureTags">
    <vt:lpwstr/>
  </property>
  <property fmtid="{D5CDD505-2E9C-101B-9397-08002B2CF9AE}" pid="5" name="LocalizationTags">
    <vt:lpwstr/>
  </property>
  <property fmtid="{D5CDD505-2E9C-101B-9397-08002B2CF9AE}" pid="6" name="CampaignTags">
    <vt:lpwstr/>
  </property>
  <property fmtid="{D5CDD505-2E9C-101B-9397-08002B2CF9AE}" pid="7" name="ScenarioTags">
    <vt:lpwstr/>
  </property>
</Properties>
</file>