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610" r:id="rId1"/>
  </p:sldMasterIdLst>
  <p:notesMasterIdLst>
    <p:notesMasterId r:id="rId29"/>
  </p:notesMasterIdLst>
  <p:sldIdLst>
    <p:sldId id="454" r:id="rId2"/>
    <p:sldId id="574" r:id="rId3"/>
    <p:sldId id="540" r:id="rId4"/>
    <p:sldId id="560" r:id="rId5"/>
    <p:sldId id="561" r:id="rId6"/>
    <p:sldId id="562" r:id="rId7"/>
    <p:sldId id="563" r:id="rId8"/>
    <p:sldId id="609" r:id="rId9"/>
    <p:sldId id="564" r:id="rId10"/>
    <p:sldId id="567" r:id="rId11"/>
    <p:sldId id="568" r:id="rId12"/>
    <p:sldId id="569" r:id="rId13"/>
    <p:sldId id="538" r:id="rId14"/>
    <p:sldId id="598" r:id="rId15"/>
    <p:sldId id="597" r:id="rId16"/>
    <p:sldId id="504" r:id="rId17"/>
    <p:sldId id="599" r:id="rId18"/>
    <p:sldId id="603" r:id="rId19"/>
    <p:sldId id="601" r:id="rId20"/>
    <p:sldId id="600" r:id="rId21"/>
    <p:sldId id="604" r:id="rId22"/>
    <p:sldId id="605" r:id="rId23"/>
    <p:sldId id="606" r:id="rId24"/>
    <p:sldId id="607" r:id="rId25"/>
    <p:sldId id="608" r:id="rId26"/>
    <p:sldId id="474" r:id="rId27"/>
    <p:sldId id="610" r:id="rId28"/>
  </p:sldIdLst>
  <p:sldSz cx="12192000" cy="6858000"/>
  <p:notesSz cx="6858000" cy="9144000"/>
  <p:custDataLst>
    <p:tags r:id="rId30"/>
  </p:custDataLst>
  <p:defaultTextStyle>
    <a:defPPr>
      <a:defRPr lang="es-E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BF7"/>
    <a:srgbClr val="FF3300"/>
    <a:srgbClr val="F79646"/>
    <a:srgbClr val="E4EBF1"/>
    <a:srgbClr val="1B1B1B"/>
    <a:srgbClr val="262626"/>
    <a:srgbClr val="FF9900"/>
    <a:srgbClr val="66FF33"/>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89988" autoAdjust="0"/>
  </p:normalViewPr>
  <p:slideViewPr>
    <p:cSldViewPr>
      <p:cViewPr>
        <p:scale>
          <a:sx n="100" d="100"/>
          <a:sy n="100" d="100"/>
        </p:scale>
        <p:origin x="216" y="186"/>
      </p:cViewPr>
      <p:guideLst>
        <p:guide orient="horz" pos="2160"/>
        <p:guide pos="3840"/>
      </p:guideLst>
    </p:cSldViewPr>
  </p:slideViewPr>
  <p:outlineViewPr>
    <p:cViewPr>
      <p:scale>
        <a:sx n="33" d="100"/>
        <a:sy n="33" d="100"/>
      </p:scale>
      <p:origin x="0" y="0"/>
    </p:cViewPr>
  </p:outlin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a:extLst>
              <a:ext uri="{FF2B5EF4-FFF2-40B4-BE49-F238E27FC236}">
                <a16:creationId xmlns="" xmlns:a16="http://schemas.microsoft.com/office/drawing/2014/main" id="{D28E1B7C-18A8-43E7-A862-E876B4D91B2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cs typeface="Arial" pitchFamily="34" charset="0"/>
              </a:defRPr>
            </a:lvl1pPr>
          </a:lstStyle>
          <a:p>
            <a:pPr>
              <a:defRPr/>
            </a:pPr>
            <a:endParaRPr lang="es-AR"/>
          </a:p>
        </p:txBody>
      </p:sp>
      <p:sp>
        <p:nvSpPr>
          <p:cNvPr id="3" name="2 Marcador de fecha">
            <a:extLst>
              <a:ext uri="{FF2B5EF4-FFF2-40B4-BE49-F238E27FC236}">
                <a16:creationId xmlns="" xmlns:a16="http://schemas.microsoft.com/office/drawing/2014/main" id="{5C461A6C-112E-4587-AD11-5A55228ACF6A}"/>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cs typeface="Arial" pitchFamily="34" charset="0"/>
              </a:defRPr>
            </a:lvl1pPr>
          </a:lstStyle>
          <a:p>
            <a:pPr>
              <a:defRPr/>
            </a:pPr>
            <a:fld id="{6B69F09F-3683-4795-9483-34996D2A6A3D}" type="datetimeFigureOut">
              <a:rPr lang="es-AR"/>
              <a:pPr>
                <a:defRPr/>
              </a:pPr>
              <a:t>12/4/2026</a:t>
            </a:fld>
            <a:endParaRPr lang="es-AR"/>
          </a:p>
        </p:txBody>
      </p:sp>
      <p:sp>
        <p:nvSpPr>
          <p:cNvPr id="4" name="3 Marcador de imagen de diapositiva">
            <a:extLst>
              <a:ext uri="{FF2B5EF4-FFF2-40B4-BE49-F238E27FC236}">
                <a16:creationId xmlns="" xmlns:a16="http://schemas.microsoft.com/office/drawing/2014/main" id="{DD901D78-FD50-4180-86B1-E4A3B512B884}"/>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s-AR" noProof="0"/>
          </a:p>
        </p:txBody>
      </p:sp>
      <p:sp>
        <p:nvSpPr>
          <p:cNvPr id="5" name="4 Marcador de notas">
            <a:extLst>
              <a:ext uri="{FF2B5EF4-FFF2-40B4-BE49-F238E27FC236}">
                <a16:creationId xmlns="" xmlns:a16="http://schemas.microsoft.com/office/drawing/2014/main" id="{CDAE2031-9E9D-499E-879E-352E3A53761C}"/>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s-AR" noProof="0"/>
          </a:p>
        </p:txBody>
      </p:sp>
      <p:sp>
        <p:nvSpPr>
          <p:cNvPr id="6" name="5 Marcador de pie de página">
            <a:extLst>
              <a:ext uri="{FF2B5EF4-FFF2-40B4-BE49-F238E27FC236}">
                <a16:creationId xmlns="" xmlns:a16="http://schemas.microsoft.com/office/drawing/2014/main" id="{8A31D4E4-0EB9-4C2E-851F-B132A2D78DD9}"/>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cs typeface="Arial" pitchFamily="34" charset="0"/>
              </a:defRPr>
            </a:lvl1pPr>
          </a:lstStyle>
          <a:p>
            <a:pPr>
              <a:defRPr/>
            </a:pPr>
            <a:endParaRPr lang="es-AR"/>
          </a:p>
        </p:txBody>
      </p:sp>
      <p:sp>
        <p:nvSpPr>
          <p:cNvPr id="7" name="6 Marcador de número de diapositiva">
            <a:extLst>
              <a:ext uri="{FF2B5EF4-FFF2-40B4-BE49-F238E27FC236}">
                <a16:creationId xmlns="" xmlns:a16="http://schemas.microsoft.com/office/drawing/2014/main" id="{EC011399-1D62-466C-8708-6E3FD906621C}"/>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20F0396F-ECA7-4B61-84DA-07C8177D3828}" type="slidenum">
              <a:rPr lang="es-AR" altLang="es-AR"/>
              <a:pPr>
                <a:defRPr/>
              </a:pPr>
              <a:t>‹Nº›</a:t>
            </a:fld>
            <a:endParaRPr lang="es-AR" altLang="es-AR"/>
          </a:p>
        </p:txBody>
      </p:sp>
    </p:spTree>
    <p:extLst>
      <p:ext uri="{BB962C8B-B14F-4D97-AF65-F5344CB8AC3E}">
        <p14:creationId xmlns:p14="http://schemas.microsoft.com/office/powerpoint/2010/main" val="21683416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5607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pPr>
              <a:defRPr/>
            </a:pPr>
            <a:fld id="{20F0396F-ECA7-4B61-84DA-07C8177D3828}" type="slidenum">
              <a:rPr lang="es-AR" altLang="es-AR" smtClean="0"/>
              <a:pPr>
                <a:defRPr/>
              </a:pPr>
              <a:t>3</a:t>
            </a:fld>
            <a:endParaRPr lang="es-AR" altLang="es-AR"/>
          </a:p>
        </p:txBody>
      </p:sp>
    </p:spTree>
    <p:extLst>
      <p:ext uri="{BB962C8B-B14F-4D97-AF65-F5344CB8AC3E}">
        <p14:creationId xmlns:p14="http://schemas.microsoft.com/office/powerpoint/2010/main" val="1936162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s-ES" dirty="0"/>
              <a:t>Losas de hormigón armado maciza,</a:t>
            </a:r>
            <a:r>
              <a:rPr lang="es-ES" baseline="0" dirty="0"/>
              <a:t> es la losa hecha con hormigón colado….se arma el encofrado que seria como el molde de la losa, sobre este se coloca la armadura y luego se vierte el hormigón fresco. Estas losas tienen la </a:t>
            </a:r>
            <a:r>
              <a:rPr lang="es-ES" baseline="0" dirty="0" err="1"/>
              <a:t>paticularidad</a:t>
            </a:r>
            <a:r>
              <a:rPr lang="es-ES" baseline="0" dirty="0"/>
              <a:t> que según el diseño pueden quedar ala vista y según también el encofrado que utilicemos será la terminación de la misma. Generalmente los espesores de este tipo de losas rondan entre los 9 y 16cm, este no quiere decir q no puedan ejecutarse losas de mayor espesor, si no que se recomienda no usar espesores mayores por una cuestión de eficiencia, a medida q aumento el espesor, la losa es mucho mas pesada. Por eso generalmente este tipo de losa suele utilizarse en luces pequeñas y medianas, para evitar que sean muy pesadas, pero si uno por una cuestión e diseño quisiera utilizar una losa maciza de mayor espesor podría hacerlo sin ningún problema, solo que debería tener en cuenta como influye en el resto de los componentes estructurales que la losa sea muy pesada.  </a:t>
            </a:r>
            <a:endParaRPr lang="es-AR" dirty="0"/>
          </a:p>
          <a:p>
            <a:endParaRPr lang="es-AR" dirty="0"/>
          </a:p>
        </p:txBody>
      </p:sp>
      <p:sp>
        <p:nvSpPr>
          <p:cNvPr id="4" name="Marcador de número de diapositiva 3"/>
          <p:cNvSpPr>
            <a:spLocks noGrp="1"/>
          </p:cNvSpPr>
          <p:nvPr>
            <p:ph type="sldNum" sz="quarter" idx="5"/>
          </p:nvPr>
        </p:nvSpPr>
        <p:spPr/>
        <p:txBody>
          <a:bodyPr/>
          <a:lstStyle/>
          <a:p>
            <a:pPr>
              <a:defRPr/>
            </a:pPr>
            <a:fld id="{20F0396F-ECA7-4B61-84DA-07C8177D3828}" type="slidenum">
              <a:rPr lang="es-AR" altLang="es-AR" smtClean="0"/>
              <a:pPr>
                <a:defRPr/>
              </a:pPr>
              <a:t>4</a:t>
            </a:fld>
            <a:endParaRPr lang="es-AR" altLang="es-AR"/>
          </a:p>
        </p:txBody>
      </p:sp>
    </p:spTree>
    <p:extLst>
      <p:ext uri="{BB962C8B-B14F-4D97-AF65-F5344CB8AC3E}">
        <p14:creationId xmlns:p14="http://schemas.microsoft.com/office/powerpoint/2010/main" val="2759254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0" dirty="0">
                <a:solidFill>
                  <a:srgbClr val="000000"/>
                </a:solidFill>
                <a:effectLst/>
                <a:latin typeface="Roboto" panose="02000000000000000000" pitchFamily="2" charset="0"/>
              </a:rPr>
              <a:t>En este tipo de losa se compone por una zona traccionada, conformada por nervios y una capa de hormigón que toma la compresión. El espacio entre los nervios puede quedar vacío o se pueden colocar elementos tales como bloques de poliestireno expandido, que no signifiquen un aporte en las cargas finales. </a:t>
            </a:r>
            <a:endParaRPr lang="es-AR" dirty="0"/>
          </a:p>
        </p:txBody>
      </p:sp>
      <p:sp>
        <p:nvSpPr>
          <p:cNvPr id="4" name="Marcador de número de diapositiva 3"/>
          <p:cNvSpPr>
            <a:spLocks noGrp="1"/>
          </p:cNvSpPr>
          <p:nvPr>
            <p:ph type="sldNum" sz="quarter" idx="5"/>
          </p:nvPr>
        </p:nvSpPr>
        <p:spPr/>
        <p:txBody>
          <a:bodyPr/>
          <a:lstStyle/>
          <a:p>
            <a:pPr>
              <a:defRPr/>
            </a:pPr>
            <a:fld id="{20F0396F-ECA7-4B61-84DA-07C8177D3828}" type="slidenum">
              <a:rPr lang="es-AR" altLang="es-AR" smtClean="0"/>
              <a:pPr>
                <a:defRPr/>
              </a:pPr>
              <a:t>5</a:t>
            </a:fld>
            <a:endParaRPr lang="es-AR" altLang="es-AR"/>
          </a:p>
        </p:txBody>
      </p:sp>
    </p:spTree>
    <p:extLst>
      <p:ext uri="{BB962C8B-B14F-4D97-AF65-F5344CB8AC3E}">
        <p14:creationId xmlns:p14="http://schemas.microsoft.com/office/powerpoint/2010/main" val="1340599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Losas </a:t>
            </a:r>
            <a:r>
              <a:rPr lang="es-ES" dirty="0" err="1"/>
              <a:t>nervuradas</a:t>
            </a:r>
            <a:r>
              <a:rPr lang="es-ES" dirty="0"/>
              <a:t> armadas en dos direcciones o </a:t>
            </a:r>
            <a:r>
              <a:rPr lang="es-ES" dirty="0" err="1"/>
              <a:t>castonadas</a:t>
            </a:r>
            <a:r>
              <a:rPr lang="es-ES" dirty="0"/>
              <a:t>, también son losas alivianadas y podemos cubrir aun luces mayores q las anteriores, esto se debe a que como esta armada en las dos direcciones la losa apoya en sus cuatro bordes, su deformación será menor, por lo que podremos trabajar con alturas menores. </a:t>
            </a:r>
            <a:r>
              <a:rPr lang="es-ES" dirty="0" err="1"/>
              <a:t>Aca</a:t>
            </a:r>
            <a:r>
              <a:rPr lang="es-ES" dirty="0"/>
              <a:t> podemos observar en la imagen de la izquierda los bloques de poliestireno expandido, </a:t>
            </a:r>
            <a:r>
              <a:rPr lang="es-ES" b="0" i="0" dirty="0">
                <a:solidFill>
                  <a:srgbClr val="000000"/>
                </a:solidFill>
                <a:effectLst/>
                <a:latin typeface="Roboto" panose="02000000000000000000" pitchFamily="2" charset="0"/>
              </a:rPr>
              <a:t>La función principal de estos elementos es la de alivianar el peso de la estructura mediante la eliminación del hormigón en la zona traccionada, mejorando la eficiencia del sistema. </a:t>
            </a:r>
            <a:endParaRPr lang="es-AR" dirty="0"/>
          </a:p>
        </p:txBody>
      </p:sp>
      <p:sp>
        <p:nvSpPr>
          <p:cNvPr id="4" name="Marcador de número de diapositiva 3"/>
          <p:cNvSpPr>
            <a:spLocks noGrp="1"/>
          </p:cNvSpPr>
          <p:nvPr>
            <p:ph type="sldNum" sz="quarter" idx="5"/>
          </p:nvPr>
        </p:nvSpPr>
        <p:spPr/>
        <p:txBody>
          <a:bodyPr/>
          <a:lstStyle/>
          <a:p>
            <a:pPr>
              <a:defRPr/>
            </a:pPr>
            <a:fld id="{20F0396F-ECA7-4B61-84DA-07C8177D3828}" type="slidenum">
              <a:rPr lang="es-AR" altLang="es-AR" smtClean="0"/>
              <a:pPr>
                <a:defRPr/>
              </a:pPr>
              <a:t>6</a:t>
            </a:fld>
            <a:endParaRPr lang="es-AR" altLang="es-AR"/>
          </a:p>
        </p:txBody>
      </p:sp>
    </p:spTree>
    <p:extLst>
      <p:ext uri="{BB962C8B-B14F-4D97-AF65-F5344CB8AC3E}">
        <p14:creationId xmlns:p14="http://schemas.microsoft.com/office/powerpoint/2010/main" val="2328074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Y siguiendo con el mismo concepto de losa alivianada tenemos las losas de viguetas, de uso muy frecuente en el medio. En este tipo de losa los componentes prefabricados son las viguetas y los bloques o bovedillas, como en el caso anterior estos bloques o bovedillas cumplen la función de ser como un encofrado perdido en la losa, pero además de eso cumplen una función fundamental en la misma q es la que le va a dar la altura final a la misma. Si bien esto lo vamos a desarrollar mas adelante en el año me interesa principalmente que les quede claro, que la bovedilla que vaya a utilizar dependerá de la luz a cubrir, por lo que no es lo mismo usar cualquier tipo de bovedilla. </a:t>
            </a:r>
          </a:p>
          <a:p>
            <a:r>
              <a:rPr lang="es-ES" dirty="0"/>
              <a:t>Sobre las viguetas se colocan estas bovedillas y por encima de estos se coloca la malla y se hormigona una capa de compresión</a:t>
            </a:r>
            <a:endParaRPr lang="es-AR" dirty="0"/>
          </a:p>
        </p:txBody>
      </p:sp>
      <p:sp>
        <p:nvSpPr>
          <p:cNvPr id="4" name="Marcador de número de diapositiva 3"/>
          <p:cNvSpPr>
            <a:spLocks noGrp="1"/>
          </p:cNvSpPr>
          <p:nvPr>
            <p:ph type="sldNum" sz="quarter" idx="5"/>
          </p:nvPr>
        </p:nvSpPr>
        <p:spPr/>
        <p:txBody>
          <a:bodyPr/>
          <a:lstStyle/>
          <a:p>
            <a:pPr>
              <a:defRPr/>
            </a:pPr>
            <a:fld id="{20F0396F-ECA7-4B61-84DA-07C8177D3828}" type="slidenum">
              <a:rPr lang="es-AR" altLang="es-AR" smtClean="0"/>
              <a:pPr>
                <a:defRPr/>
              </a:pPr>
              <a:t>7</a:t>
            </a:fld>
            <a:endParaRPr lang="es-AR" altLang="es-AR"/>
          </a:p>
        </p:txBody>
      </p:sp>
    </p:spTree>
    <p:extLst>
      <p:ext uri="{BB962C8B-B14F-4D97-AF65-F5344CB8AC3E}">
        <p14:creationId xmlns:p14="http://schemas.microsoft.com/office/powerpoint/2010/main" val="3735487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Los planos </a:t>
            </a:r>
            <a:r>
              <a:rPr lang="es-ES" dirty="0" err="1"/>
              <a:t>horiz</a:t>
            </a:r>
            <a:r>
              <a:rPr lang="es-ES" dirty="0"/>
              <a:t> </a:t>
            </a:r>
            <a:r>
              <a:rPr lang="es-ES" dirty="0" err="1"/>
              <a:t>tmabien</a:t>
            </a:r>
            <a:r>
              <a:rPr lang="es-ES" dirty="0"/>
              <a:t> pueden ser de madera o acero</a:t>
            </a:r>
          </a:p>
          <a:p>
            <a:r>
              <a:rPr lang="es-ES" dirty="0"/>
              <a:t>A diferencia de los planos de hormigón que son rígidos por su esencia, cuando diseñamos un plano </a:t>
            </a:r>
            <a:r>
              <a:rPr lang="es-ES" dirty="0" err="1"/>
              <a:t>horiz</a:t>
            </a:r>
            <a:r>
              <a:rPr lang="es-ES" dirty="0"/>
              <a:t> liviano, de madera o acero debemos ocuparnos de garantizar su rigidez, para q los mismos puedan transmitir los </a:t>
            </a:r>
            <a:r>
              <a:rPr lang="es-ES" dirty="0" err="1"/>
              <a:t>esf</a:t>
            </a:r>
            <a:r>
              <a:rPr lang="es-ES" dirty="0"/>
              <a:t> </a:t>
            </a:r>
            <a:r>
              <a:rPr lang="es-ES" dirty="0" err="1"/>
              <a:t>horiz</a:t>
            </a:r>
            <a:r>
              <a:rPr lang="es-ES" dirty="0"/>
              <a:t> hacia los planos verticales. </a:t>
            </a:r>
          </a:p>
          <a:p>
            <a:r>
              <a:rPr lang="es-ES" dirty="0"/>
              <a:t>Como podemos lograr esa rigidez? La forma mas simple es </a:t>
            </a:r>
            <a:r>
              <a:rPr lang="es-ES" dirty="0" err="1"/>
              <a:t>diagonalizar</a:t>
            </a:r>
            <a:r>
              <a:rPr lang="es-ES" dirty="0"/>
              <a:t> , ya que el triangulo es una figura </a:t>
            </a:r>
            <a:r>
              <a:rPr lang="es-ES" dirty="0" err="1"/>
              <a:t>inderfomable</a:t>
            </a:r>
            <a:endParaRPr lang="es-ES" dirty="0"/>
          </a:p>
          <a:p>
            <a:r>
              <a:rPr lang="es-ES" dirty="0"/>
              <a:t>En esta obra de puede ver como también se han </a:t>
            </a:r>
            <a:r>
              <a:rPr lang="es-ES" dirty="0" err="1"/>
              <a:t>diagonalizado</a:t>
            </a:r>
            <a:r>
              <a:rPr lang="es-ES" dirty="0"/>
              <a:t> los planos verticales</a:t>
            </a:r>
            <a:endParaRPr lang="es-AR" dirty="0"/>
          </a:p>
        </p:txBody>
      </p:sp>
      <p:sp>
        <p:nvSpPr>
          <p:cNvPr id="4" name="Marcador de número de diapositiva 3"/>
          <p:cNvSpPr>
            <a:spLocks noGrp="1"/>
          </p:cNvSpPr>
          <p:nvPr>
            <p:ph type="sldNum" sz="quarter" idx="5"/>
          </p:nvPr>
        </p:nvSpPr>
        <p:spPr/>
        <p:txBody>
          <a:bodyPr/>
          <a:lstStyle/>
          <a:p>
            <a:pPr>
              <a:defRPr/>
            </a:pPr>
            <a:fld id="{20F0396F-ECA7-4B61-84DA-07C8177D3828}" type="slidenum">
              <a:rPr lang="es-AR" altLang="es-AR" smtClean="0"/>
              <a:pPr>
                <a:defRPr/>
              </a:pPr>
              <a:t>9</a:t>
            </a:fld>
            <a:endParaRPr lang="es-AR" altLang="es-AR"/>
          </a:p>
        </p:txBody>
      </p:sp>
    </p:spTree>
    <p:extLst>
      <p:ext uri="{BB962C8B-B14F-4D97-AF65-F5344CB8AC3E}">
        <p14:creationId xmlns:p14="http://schemas.microsoft.com/office/powerpoint/2010/main" val="656350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Aquí podemos ver un entramados metálicos, se dan cuenta como buscan estos diseñadores rigidizar la cubierta? Si con triangulaciones </a:t>
            </a:r>
          </a:p>
          <a:p>
            <a:r>
              <a:rPr lang="es-ES" dirty="0"/>
              <a:t>podemos apreciar la diferencia de secciones que podemos tener con este material mucho mas liviano. </a:t>
            </a:r>
            <a:endParaRPr lang="es-AR" dirty="0"/>
          </a:p>
        </p:txBody>
      </p:sp>
      <p:sp>
        <p:nvSpPr>
          <p:cNvPr id="4" name="Marcador de número de diapositiva 3"/>
          <p:cNvSpPr>
            <a:spLocks noGrp="1"/>
          </p:cNvSpPr>
          <p:nvPr>
            <p:ph type="sldNum" sz="quarter" idx="5"/>
          </p:nvPr>
        </p:nvSpPr>
        <p:spPr/>
        <p:txBody>
          <a:bodyPr/>
          <a:lstStyle/>
          <a:p>
            <a:pPr>
              <a:defRPr/>
            </a:pPr>
            <a:fld id="{20F0396F-ECA7-4B61-84DA-07C8177D3828}" type="slidenum">
              <a:rPr lang="es-AR" altLang="es-AR" smtClean="0"/>
              <a:pPr>
                <a:defRPr/>
              </a:pPr>
              <a:t>10</a:t>
            </a:fld>
            <a:endParaRPr lang="es-AR" altLang="es-AR"/>
          </a:p>
        </p:txBody>
      </p:sp>
    </p:spTree>
    <p:extLst>
      <p:ext uri="{BB962C8B-B14F-4D97-AF65-F5344CB8AC3E}">
        <p14:creationId xmlns:p14="http://schemas.microsoft.com/office/powerpoint/2010/main" val="831326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Otro tipo de plano horizontal resistente, es el Steel </a:t>
            </a:r>
            <a:r>
              <a:rPr lang="es-ES" dirty="0" err="1"/>
              <a:t>deck</a:t>
            </a:r>
            <a:r>
              <a:rPr lang="es-ES" dirty="0"/>
              <a:t>, es un tipo de plano </a:t>
            </a:r>
            <a:r>
              <a:rPr lang="es-ES" dirty="0" err="1"/>
              <a:t>resit</a:t>
            </a:r>
            <a:r>
              <a:rPr lang="es-ES" dirty="0"/>
              <a:t> mixto, q combina acero con </a:t>
            </a:r>
            <a:r>
              <a:rPr lang="es-ES" dirty="0" err="1"/>
              <a:t>hormigon</a:t>
            </a:r>
            <a:endParaRPr lang="es-ES" dirty="0"/>
          </a:p>
          <a:p>
            <a:r>
              <a:rPr lang="es-ES" dirty="0"/>
              <a:t>Se utiliza una chapa apoyada en vigas metálicas sobre la que se coloca una malla de acero y luego se coloca </a:t>
            </a:r>
            <a:r>
              <a:rPr lang="es-ES" dirty="0" err="1"/>
              <a:t>hormigon</a:t>
            </a:r>
            <a:r>
              <a:rPr lang="es-ES" dirty="0"/>
              <a:t>, y es el </a:t>
            </a:r>
            <a:r>
              <a:rPr lang="es-ES" dirty="0" err="1"/>
              <a:t>hormigon</a:t>
            </a:r>
            <a:r>
              <a:rPr lang="es-ES" dirty="0"/>
              <a:t> el que le da rigidez a este plano. </a:t>
            </a:r>
            <a:endParaRPr lang="es-AR" dirty="0"/>
          </a:p>
        </p:txBody>
      </p:sp>
      <p:sp>
        <p:nvSpPr>
          <p:cNvPr id="4" name="Marcador de número de diapositiva 3"/>
          <p:cNvSpPr>
            <a:spLocks noGrp="1"/>
          </p:cNvSpPr>
          <p:nvPr>
            <p:ph type="sldNum" sz="quarter" idx="5"/>
          </p:nvPr>
        </p:nvSpPr>
        <p:spPr/>
        <p:txBody>
          <a:bodyPr/>
          <a:lstStyle/>
          <a:p>
            <a:pPr>
              <a:defRPr/>
            </a:pPr>
            <a:fld id="{20F0396F-ECA7-4B61-84DA-07C8177D3828}" type="slidenum">
              <a:rPr lang="es-AR" altLang="es-AR" smtClean="0"/>
              <a:pPr>
                <a:defRPr/>
              </a:pPr>
              <a:t>11</a:t>
            </a:fld>
            <a:endParaRPr lang="es-AR" altLang="es-AR"/>
          </a:p>
        </p:txBody>
      </p:sp>
    </p:spTree>
    <p:extLst>
      <p:ext uri="{BB962C8B-B14F-4D97-AF65-F5344CB8AC3E}">
        <p14:creationId xmlns:p14="http://schemas.microsoft.com/office/powerpoint/2010/main" val="1902710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Aquí se puede ver como la chapa se apoya en las vigas </a:t>
            </a:r>
            <a:r>
              <a:rPr lang="es-ES" dirty="0" err="1"/>
              <a:t>metalicas</a:t>
            </a:r>
            <a:endParaRPr lang="es-AR" dirty="0"/>
          </a:p>
        </p:txBody>
      </p:sp>
      <p:sp>
        <p:nvSpPr>
          <p:cNvPr id="4" name="Marcador de número de diapositiva 3"/>
          <p:cNvSpPr>
            <a:spLocks noGrp="1"/>
          </p:cNvSpPr>
          <p:nvPr>
            <p:ph type="sldNum" sz="quarter" idx="5"/>
          </p:nvPr>
        </p:nvSpPr>
        <p:spPr/>
        <p:txBody>
          <a:bodyPr/>
          <a:lstStyle/>
          <a:p>
            <a:pPr>
              <a:defRPr/>
            </a:pPr>
            <a:fld id="{20F0396F-ECA7-4B61-84DA-07C8177D3828}" type="slidenum">
              <a:rPr lang="es-AR" altLang="es-AR" smtClean="0"/>
              <a:pPr>
                <a:defRPr/>
              </a:pPr>
              <a:t>12</a:t>
            </a:fld>
            <a:endParaRPr lang="es-AR" altLang="es-AR"/>
          </a:p>
        </p:txBody>
      </p:sp>
    </p:spTree>
    <p:extLst>
      <p:ext uri="{BB962C8B-B14F-4D97-AF65-F5344CB8AC3E}">
        <p14:creationId xmlns:p14="http://schemas.microsoft.com/office/powerpoint/2010/main" val="4281879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pPr>
              <a:defRPr/>
            </a:pPr>
            <a:fld id="{20F0396F-ECA7-4B61-84DA-07C8177D3828}" type="slidenum">
              <a:rPr lang="es-AR" altLang="es-AR" smtClean="0"/>
              <a:pPr>
                <a:defRPr/>
              </a:pPr>
              <a:t>14</a:t>
            </a:fld>
            <a:endParaRPr lang="es-AR" altLang="es-AR"/>
          </a:p>
        </p:txBody>
      </p:sp>
    </p:spTree>
    <p:extLst>
      <p:ext uri="{BB962C8B-B14F-4D97-AF65-F5344CB8AC3E}">
        <p14:creationId xmlns:p14="http://schemas.microsoft.com/office/powerpoint/2010/main" val="2544828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pPr>
              <a:defRPr/>
            </a:pPr>
            <a:fld id="{20F0396F-ECA7-4B61-84DA-07C8177D3828}" type="slidenum">
              <a:rPr lang="es-AR" altLang="es-AR" smtClean="0"/>
              <a:pPr>
                <a:defRPr/>
              </a:pPr>
              <a:t>15</a:t>
            </a:fld>
            <a:endParaRPr lang="es-AR" altLang="es-AR"/>
          </a:p>
        </p:txBody>
      </p:sp>
    </p:spTree>
    <p:extLst>
      <p:ext uri="{BB962C8B-B14F-4D97-AF65-F5344CB8AC3E}">
        <p14:creationId xmlns:p14="http://schemas.microsoft.com/office/powerpoint/2010/main" val="4063256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pPr>
              <a:defRPr/>
            </a:pPr>
            <a:fld id="{20F0396F-ECA7-4B61-84DA-07C8177D3828}" type="slidenum">
              <a:rPr lang="es-AR" altLang="es-AR" smtClean="0"/>
              <a:pPr>
                <a:defRPr/>
              </a:pPr>
              <a:t>16</a:t>
            </a:fld>
            <a:endParaRPr lang="es-AR" altLang="es-AR"/>
          </a:p>
        </p:txBody>
      </p:sp>
    </p:spTree>
    <p:extLst>
      <p:ext uri="{BB962C8B-B14F-4D97-AF65-F5344CB8AC3E}">
        <p14:creationId xmlns:p14="http://schemas.microsoft.com/office/powerpoint/2010/main" val="4178910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pPr>
              <a:defRPr/>
            </a:pPr>
            <a:fld id="{20F0396F-ECA7-4B61-84DA-07C8177D3828}" type="slidenum">
              <a:rPr lang="es-AR" altLang="es-AR" smtClean="0"/>
              <a:pPr>
                <a:defRPr/>
              </a:pPr>
              <a:t>17</a:t>
            </a:fld>
            <a:endParaRPr lang="es-AR" altLang="es-AR"/>
          </a:p>
        </p:txBody>
      </p:sp>
    </p:spTree>
    <p:extLst>
      <p:ext uri="{BB962C8B-B14F-4D97-AF65-F5344CB8AC3E}">
        <p14:creationId xmlns:p14="http://schemas.microsoft.com/office/powerpoint/2010/main" val="436221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pPr>
              <a:defRPr/>
            </a:pPr>
            <a:fld id="{20F0396F-ECA7-4B61-84DA-07C8177D3828}" type="slidenum">
              <a:rPr lang="es-AR" altLang="es-AR" smtClean="0"/>
              <a:pPr>
                <a:defRPr/>
              </a:pPr>
              <a:t>18</a:t>
            </a:fld>
            <a:endParaRPr lang="es-AR" altLang="es-AR"/>
          </a:p>
        </p:txBody>
      </p:sp>
    </p:spTree>
    <p:extLst>
      <p:ext uri="{BB962C8B-B14F-4D97-AF65-F5344CB8AC3E}">
        <p14:creationId xmlns:p14="http://schemas.microsoft.com/office/powerpoint/2010/main" val="3822603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pPr>
              <a:defRPr/>
            </a:pPr>
            <a:fld id="{20F0396F-ECA7-4B61-84DA-07C8177D3828}" type="slidenum">
              <a:rPr lang="es-AR" altLang="es-AR" smtClean="0"/>
              <a:pPr>
                <a:defRPr/>
              </a:pPr>
              <a:t>19</a:t>
            </a:fld>
            <a:endParaRPr lang="es-AR" altLang="es-AR"/>
          </a:p>
        </p:txBody>
      </p:sp>
    </p:spTree>
    <p:extLst>
      <p:ext uri="{BB962C8B-B14F-4D97-AF65-F5344CB8AC3E}">
        <p14:creationId xmlns:p14="http://schemas.microsoft.com/office/powerpoint/2010/main" val="3606660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pPr>
              <a:defRPr/>
            </a:pPr>
            <a:fld id="{20F0396F-ECA7-4B61-84DA-07C8177D3828}" type="slidenum">
              <a:rPr lang="es-AR" altLang="es-AR" smtClean="0"/>
              <a:pPr>
                <a:defRPr/>
              </a:pPr>
              <a:t>20</a:t>
            </a:fld>
            <a:endParaRPr lang="es-AR" altLang="es-AR"/>
          </a:p>
        </p:txBody>
      </p:sp>
    </p:spTree>
    <p:extLst>
      <p:ext uri="{BB962C8B-B14F-4D97-AF65-F5344CB8AC3E}">
        <p14:creationId xmlns:p14="http://schemas.microsoft.com/office/powerpoint/2010/main" val="2796347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pPr>
              <a:defRPr/>
            </a:pPr>
            <a:fld id="{20F0396F-ECA7-4B61-84DA-07C8177D3828}" type="slidenum">
              <a:rPr lang="es-AR" altLang="es-AR" smtClean="0"/>
              <a:pPr>
                <a:defRPr/>
              </a:pPr>
              <a:t>21</a:t>
            </a:fld>
            <a:endParaRPr lang="es-AR" altLang="es-AR"/>
          </a:p>
        </p:txBody>
      </p:sp>
    </p:spTree>
    <p:extLst>
      <p:ext uri="{BB962C8B-B14F-4D97-AF65-F5344CB8AC3E}">
        <p14:creationId xmlns:p14="http://schemas.microsoft.com/office/powerpoint/2010/main" val="1564140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pPr>
              <a:defRPr/>
            </a:pPr>
            <a:fld id="{20F0396F-ECA7-4B61-84DA-07C8177D3828}" type="slidenum">
              <a:rPr lang="es-AR" altLang="es-AR" smtClean="0"/>
              <a:pPr>
                <a:defRPr/>
              </a:pPr>
              <a:t>22</a:t>
            </a:fld>
            <a:endParaRPr lang="es-AR" altLang="es-AR"/>
          </a:p>
        </p:txBody>
      </p:sp>
    </p:spTree>
    <p:extLst>
      <p:ext uri="{BB962C8B-B14F-4D97-AF65-F5344CB8AC3E}">
        <p14:creationId xmlns:p14="http://schemas.microsoft.com/office/powerpoint/2010/main" val="4197805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pPr>
              <a:defRPr/>
            </a:pPr>
            <a:fld id="{20F0396F-ECA7-4B61-84DA-07C8177D3828}" type="slidenum">
              <a:rPr lang="es-AR" altLang="es-AR" smtClean="0"/>
              <a:pPr>
                <a:defRPr/>
              </a:pPr>
              <a:t>23</a:t>
            </a:fld>
            <a:endParaRPr lang="es-AR" altLang="es-AR"/>
          </a:p>
        </p:txBody>
      </p:sp>
    </p:spTree>
    <p:extLst>
      <p:ext uri="{BB962C8B-B14F-4D97-AF65-F5344CB8AC3E}">
        <p14:creationId xmlns:p14="http://schemas.microsoft.com/office/powerpoint/2010/main" val="2755727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pPr>
              <a:defRPr/>
            </a:pPr>
            <a:fld id="{20F0396F-ECA7-4B61-84DA-07C8177D3828}" type="slidenum">
              <a:rPr lang="es-AR" altLang="es-AR" smtClean="0"/>
              <a:pPr>
                <a:defRPr/>
              </a:pPr>
              <a:t>24</a:t>
            </a:fld>
            <a:endParaRPr lang="es-AR" altLang="es-AR"/>
          </a:p>
        </p:txBody>
      </p:sp>
    </p:spTree>
    <p:extLst>
      <p:ext uri="{BB962C8B-B14F-4D97-AF65-F5344CB8AC3E}">
        <p14:creationId xmlns:p14="http://schemas.microsoft.com/office/powerpoint/2010/main" val="2016575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pPr>
              <a:defRPr/>
            </a:pPr>
            <a:fld id="{20F0396F-ECA7-4B61-84DA-07C8177D3828}" type="slidenum">
              <a:rPr lang="es-AR" altLang="es-AR" smtClean="0"/>
              <a:pPr>
                <a:defRPr/>
              </a:pPr>
              <a:t>25</a:t>
            </a:fld>
            <a:endParaRPr lang="es-AR" altLang="es-AR"/>
          </a:p>
        </p:txBody>
      </p:sp>
    </p:spTree>
    <p:extLst>
      <p:ext uri="{BB962C8B-B14F-4D97-AF65-F5344CB8AC3E}">
        <p14:creationId xmlns:p14="http://schemas.microsoft.com/office/powerpoint/2010/main" val="40575476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Marcador de imagen de diapositiva 1">
            <a:extLst>
              <a:ext uri="{FF2B5EF4-FFF2-40B4-BE49-F238E27FC236}">
                <a16:creationId xmlns="" xmlns:a16="http://schemas.microsoft.com/office/drawing/2014/main" id="{07CC5924-E983-4C3F-9090-6493DEB4445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Marcador de notas 2">
            <a:extLst>
              <a:ext uri="{FF2B5EF4-FFF2-40B4-BE49-F238E27FC236}">
                <a16:creationId xmlns="" xmlns:a16="http://schemas.microsoft.com/office/drawing/2014/main" id="{83E78CC1-5600-43F0-9025-773CE3E755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AR" altLang="es-AR"/>
          </a:p>
        </p:txBody>
      </p:sp>
      <p:sp>
        <p:nvSpPr>
          <p:cNvPr id="90116" name="Marcador de número de diapositiva 3">
            <a:extLst>
              <a:ext uri="{FF2B5EF4-FFF2-40B4-BE49-F238E27FC236}">
                <a16:creationId xmlns="" xmlns:a16="http://schemas.microsoft.com/office/drawing/2014/main" id="{668A8581-9E80-4459-A925-853C9D0B072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1438C469-7846-4705-A044-7C57D122104F}" type="slidenum">
              <a:rPr lang="es-AR" altLang="es-AR" sz="1200"/>
              <a:pPr/>
              <a:t>26</a:t>
            </a:fld>
            <a:endParaRPr lang="es-AR" altLang="es-AR" sz="1200"/>
          </a:p>
        </p:txBody>
      </p:sp>
    </p:spTree>
    <p:extLst>
      <p:ext uri="{BB962C8B-B14F-4D97-AF65-F5344CB8AC3E}">
        <p14:creationId xmlns:p14="http://schemas.microsoft.com/office/powerpoint/2010/main" val="26448836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Marcador de imagen de diapositiva 1">
            <a:extLst>
              <a:ext uri="{FF2B5EF4-FFF2-40B4-BE49-F238E27FC236}">
                <a16:creationId xmlns="" xmlns:a16="http://schemas.microsoft.com/office/drawing/2014/main" id="{07CC5924-E983-4C3F-9090-6493DEB4445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Marcador de notas 2">
            <a:extLst>
              <a:ext uri="{FF2B5EF4-FFF2-40B4-BE49-F238E27FC236}">
                <a16:creationId xmlns="" xmlns:a16="http://schemas.microsoft.com/office/drawing/2014/main" id="{83E78CC1-5600-43F0-9025-773CE3E755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AR" altLang="es-AR"/>
          </a:p>
        </p:txBody>
      </p:sp>
      <p:sp>
        <p:nvSpPr>
          <p:cNvPr id="90116" name="Marcador de número de diapositiva 3">
            <a:extLst>
              <a:ext uri="{FF2B5EF4-FFF2-40B4-BE49-F238E27FC236}">
                <a16:creationId xmlns="" xmlns:a16="http://schemas.microsoft.com/office/drawing/2014/main" id="{668A8581-9E80-4459-A925-853C9D0B072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1438C469-7846-4705-A044-7C57D122104F}" type="slidenum">
              <a:rPr lang="es-AR" altLang="es-AR" sz="1200"/>
              <a:pPr/>
              <a:t>27</a:t>
            </a:fld>
            <a:endParaRPr lang="es-AR" altLang="es-AR" sz="1200"/>
          </a:p>
        </p:txBody>
      </p:sp>
    </p:spTree>
    <p:extLst>
      <p:ext uri="{BB962C8B-B14F-4D97-AF65-F5344CB8AC3E}">
        <p14:creationId xmlns:p14="http://schemas.microsoft.com/office/powerpoint/2010/main" val="1927079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p:cNvSpPr>
            <a:spLocks noGrp="1"/>
          </p:cNvSpPr>
          <p:nvPr>
            <p:ph type="dt" sz="half" idx="10"/>
          </p:nvPr>
        </p:nvSpPr>
        <p:spPr/>
        <p:txBody>
          <a:bodyPr/>
          <a:lstStyle/>
          <a:p>
            <a:pPr>
              <a:defRPr/>
            </a:pPr>
            <a:fld id="{493EE5C0-52B5-45AE-9DE4-A66B665C3484}" type="datetimeFigureOut">
              <a:rPr lang="es-AR" smtClean="0"/>
              <a:pPr>
                <a:defRPr/>
              </a:pPr>
              <a:t>12/4/2026</a:t>
            </a:fld>
            <a:endParaRPr lang="es-AR"/>
          </a:p>
        </p:txBody>
      </p:sp>
      <p:sp>
        <p:nvSpPr>
          <p:cNvPr id="5" name="Marcador de pie de página 4"/>
          <p:cNvSpPr>
            <a:spLocks noGrp="1"/>
          </p:cNvSpPr>
          <p:nvPr>
            <p:ph type="ftr" sz="quarter" idx="11"/>
          </p:nvPr>
        </p:nvSpPr>
        <p:spPr/>
        <p:txBody>
          <a:bodyPr/>
          <a:lstStyle/>
          <a:p>
            <a:pPr>
              <a:defRPr/>
            </a:pPr>
            <a:endParaRPr lang="es-AR"/>
          </a:p>
        </p:txBody>
      </p:sp>
      <p:sp>
        <p:nvSpPr>
          <p:cNvPr id="6" name="Marcador de número de diapositiva 5"/>
          <p:cNvSpPr>
            <a:spLocks noGrp="1"/>
          </p:cNvSpPr>
          <p:nvPr>
            <p:ph type="sldNum" sz="quarter" idx="12"/>
          </p:nvPr>
        </p:nvSpPr>
        <p:spPr/>
        <p:txBody>
          <a:bodyPr/>
          <a:lstStyle/>
          <a:p>
            <a:pPr>
              <a:defRPr/>
            </a:pPr>
            <a:fld id="{7AB45BC2-035A-4491-8889-ACDDFF193B11}" type="slidenum">
              <a:rPr lang="es-AR" altLang="es-AR" smtClean="0"/>
              <a:pPr>
                <a:defRPr/>
              </a:pPr>
              <a:t>‹Nº›</a:t>
            </a:fld>
            <a:endParaRPr lang="es-AR" altLang="es-AR"/>
          </a:p>
        </p:txBody>
      </p:sp>
    </p:spTree>
    <p:extLst>
      <p:ext uri="{BB962C8B-B14F-4D97-AF65-F5344CB8AC3E}">
        <p14:creationId xmlns:p14="http://schemas.microsoft.com/office/powerpoint/2010/main" val="976760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pPr>
              <a:defRPr/>
            </a:pPr>
            <a:fld id="{506FB097-59FD-42D4-8180-8F7A6CD43E1B}" type="datetimeFigureOut">
              <a:rPr lang="es-AR" smtClean="0"/>
              <a:pPr>
                <a:defRPr/>
              </a:pPr>
              <a:t>12/4/2026</a:t>
            </a:fld>
            <a:endParaRPr lang="es-AR"/>
          </a:p>
        </p:txBody>
      </p:sp>
      <p:sp>
        <p:nvSpPr>
          <p:cNvPr id="5" name="Marcador de pie de página 4"/>
          <p:cNvSpPr>
            <a:spLocks noGrp="1"/>
          </p:cNvSpPr>
          <p:nvPr>
            <p:ph type="ftr" sz="quarter" idx="11"/>
          </p:nvPr>
        </p:nvSpPr>
        <p:spPr/>
        <p:txBody>
          <a:bodyPr/>
          <a:lstStyle/>
          <a:p>
            <a:pPr>
              <a:defRPr/>
            </a:pPr>
            <a:endParaRPr lang="es-AR"/>
          </a:p>
        </p:txBody>
      </p:sp>
      <p:sp>
        <p:nvSpPr>
          <p:cNvPr id="6" name="Marcador de número de diapositiva 5"/>
          <p:cNvSpPr>
            <a:spLocks noGrp="1"/>
          </p:cNvSpPr>
          <p:nvPr>
            <p:ph type="sldNum" sz="quarter" idx="12"/>
          </p:nvPr>
        </p:nvSpPr>
        <p:spPr/>
        <p:txBody>
          <a:bodyPr/>
          <a:lstStyle/>
          <a:p>
            <a:pPr>
              <a:defRPr/>
            </a:pPr>
            <a:fld id="{B559A22C-1B9D-4E2C-8CEF-0C37499F8AD3}" type="slidenum">
              <a:rPr lang="es-AR" altLang="es-AR" smtClean="0"/>
              <a:pPr>
                <a:defRPr/>
              </a:pPr>
              <a:t>‹Nº›</a:t>
            </a:fld>
            <a:endParaRPr lang="es-AR" altLang="es-AR"/>
          </a:p>
        </p:txBody>
      </p:sp>
    </p:spTree>
    <p:extLst>
      <p:ext uri="{BB962C8B-B14F-4D97-AF65-F5344CB8AC3E}">
        <p14:creationId xmlns:p14="http://schemas.microsoft.com/office/powerpoint/2010/main" val="1208888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pPr>
              <a:defRPr/>
            </a:pPr>
            <a:fld id="{AF813D21-DDBC-4FE0-9824-A1CEBAD477D3}" type="datetimeFigureOut">
              <a:rPr lang="es-AR" smtClean="0"/>
              <a:pPr>
                <a:defRPr/>
              </a:pPr>
              <a:t>12/4/2026</a:t>
            </a:fld>
            <a:endParaRPr lang="es-AR"/>
          </a:p>
        </p:txBody>
      </p:sp>
      <p:sp>
        <p:nvSpPr>
          <p:cNvPr id="5" name="Marcador de pie de página 4"/>
          <p:cNvSpPr>
            <a:spLocks noGrp="1"/>
          </p:cNvSpPr>
          <p:nvPr>
            <p:ph type="ftr" sz="quarter" idx="11"/>
          </p:nvPr>
        </p:nvSpPr>
        <p:spPr/>
        <p:txBody>
          <a:bodyPr/>
          <a:lstStyle/>
          <a:p>
            <a:pPr>
              <a:defRPr/>
            </a:pPr>
            <a:endParaRPr lang="es-AR"/>
          </a:p>
        </p:txBody>
      </p:sp>
      <p:sp>
        <p:nvSpPr>
          <p:cNvPr id="6" name="Marcador de número de diapositiva 5"/>
          <p:cNvSpPr>
            <a:spLocks noGrp="1"/>
          </p:cNvSpPr>
          <p:nvPr>
            <p:ph type="sldNum" sz="quarter" idx="12"/>
          </p:nvPr>
        </p:nvSpPr>
        <p:spPr/>
        <p:txBody>
          <a:bodyPr/>
          <a:lstStyle/>
          <a:p>
            <a:pPr>
              <a:defRPr/>
            </a:pPr>
            <a:fld id="{DE077920-9A30-45BD-8100-188EEFA37E37}" type="slidenum">
              <a:rPr lang="es-AR" altLang="es-AR" smtClean="0"/>
              <a:pPr>
                <a:defRPr/>
              </a:pPr>
              <a:t>‹Nº›</a:t>
            </a:fld>
            <a:endParaRPr lang="es-AR" altLang="es-AR"/>
          </a:p>
        </p:txBody>
      </p:sp>
    </p:spTree>
    <p:extLst>
      <p:ext uri="{BB962C8B-B14F-4D97-AF65-F5344CB8AC3E}">
        <p14:creationId xmlns:p14="http://schemas.microsoft.com/office/powerpoint/2010/main" val="1334121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p:cNvSpPr>
            <a:spLocks noGrp="1"/>
          </p:cNvSpPr>
          <p:nvPr>
            <p:ph type="dt" sz="half" idx="10"/>
          </p:nvPr>
        </p:nvSpPr>
        <p:spPr/>
        <p:txBody>
          <a:bodyPr/>
          <a:lstStyle/>
          <a:p>
            <a:pPr>
              <a:defRPr/>
            </a:pPr>
            <a:fld id="{4EFC50F2-5061-478D-A3AE-67488613BE9A}" type="datetimeFigureOut">
              <a:rPr lang="es-AR" smtClean="0"/>
              <a:pPr>
                <a:defRPr/>
              </a:pPr>
              <a:t>12/4/2026</a:t>
            </a:fld>
            <a:endParaRPr lang="es-AR"/>
          </a:p>
        </p:txBody>
      </p:sp>
      <p:sp>
        <p:nvSpPr>
          <p:cNvPr id="6" name="Marcador de pie de página 5"/>
          <p:cNvSpPr>
            <a:spLocks noGrp="1"/>
          </p:cNvSpPr>
          <p:nvPr>
            <p:ph type="ftr" sz="quarter" idx="11"/>
          </p:nvPr>
        </p:nvSpPr>
        <p:spPr/>
        <p:txBody>
          <a:bodyPr/>
          <a:lstStyle/>
          <a:p>
            <a:pPr>
              <a:defRPr/>
            </a:pPr>
            <a:endParaRPr lang="es-AR"/>
          </a:p>
        </p:txBody>
      </p:sp>
      <p:sp>
        <p:nvSpPr>
          <p:cNvPr id="7" name="Marcador de número de diapositiva 6"/>
          <p:cNvSpPr>
            <a:spLocks noGrp="1"/>
          </p:cNvSpPr>
          <p:nvPr>
            <p:ph type="sldNum" sz="quarter" idx="12"/>
          </p:nvPr>
        </p:nvSpPr>
        <p:spPr/>
        <p:txBody>
          <a:bodyPr/>
          <a:lstStyle/>
          <a:p>
            <a:pPr>
              <a:defRPr/>
            </a:pPr>
            <a:fld id="{6CDC789A-CFB8-4E06-AD3B-86D5BDF35764}" type="slidenum">
              <a:rPr lang="es-AR" altLang="es-AR" smtClean="0"/>
              <a:pPr>
                <a:defRPr/>
              </a:pPr>
              <a:t>‹Nº›</a:t>
            </a:fld>
            <a:endParaRPr lang="es-AR" altLang="es-AR"/>
          </a:p>
        </p:txBody>
      </p:sp>
    </p:spTree>
    <p:extLst>
      <p:ext uri="{BB962C8B-B14F-4D97-AF65-F5344CB8AC3E}">
        <p14:creationId xmlns:p14="http://schemas.microsoft.com/office/powerpoint/2010/main" val="2465504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p:cNvSpPr>
            <a:spLocks noGrp="1"/>
          </p:cNvSpPr>
          <p:nvPr>
            <p:ph type="dt" sz="half" idx="10"/>
          </p:nvPr>
        </p:nvSpPr>
        <p:spPr/>
        <p:txBody>
          <a:bodyPr/>
          <a:lstStyle/>
          <a:p>
            <a:pPr>
              <a:defRPr/>
            </a:pPr>
            <a:fld id="{FA4C4772-8F09-4E3B-8B18-5265136C2DB6}" type="datetimeFigureOut">
              <a:rPr lang="es-AR" smtClean="0"/>
              <a:pPr>
                <a:defRPr/>
              </a:pPr>
              <a:t>12/4/2026</a:t>
            </a:fld>
            <a:endParaRPr lang="es-AR"/>
          </a:p>
        </p:txBody>
      </p:sp>
      <p:sp>
        <p:nvSpPr>
          <p:cNvPr id="8" name="Marcador de pie de página 7"/>
          <p:cNvSpPr>
            <a:spLocks noGrp="1"/>
          </p:cNvSpPr>
          <p:nvPr>
            <p:ph type="ftr" sz="quarter" idx="11"/>
          </p:nvPr>
        </p:nvSpPr>
        <p:spPr/>
        <p:txBody>
          <a:bodyPr/>
          <a:lstStyle/>
          <a:p>
            <a:pPr>
              <a:defRPr/>
            </a:pPr>
            <a:endParaRPr lang="es-AR"/>
          </a:p>
        </p:txBody>
      </p:sp>
      <p:sp>
        <p:nvSpPr>
          <p:cNvPr id="9" name="Marcador de número de diapositiva 8"/>
          <p:cNvSpPr>
            <a:spLocks noGrp="1"/>
          </p:cNvSpPr>
          <p:nvPr>
            <p:ph type="sldNum" sz="quarter" idx="12"/>
          </p:nvPr>
        </p:nvSpPr>
        <p:spPr/>
        <p:txBody>
          <a:bodyPr/>
          <a:lstStyle/>
          <a:p>
            <a:pPr>
              <a:defRPr/>
            </a:pPr>
            <a:fld id="{E568F2C1-B5A7-44AA-93F1-82E6556BEA19}" type="slidenum">
              <a:rPr lang="es-AR" altLang="es-AR" smtClean="0"/>
              <a:pPr>
                <a:defRPr/>
              </a:pPr>
              <a:t>‹Nº›</a:t>
            </a:fld>
            <a:endParaRPr lang="es-AR" altLang="es-AR"/>
          </a:p>
        </p:txBody>
      </p:sp>
    </p:spTree>
    <p:extLst>
      <p:ext uri="{BB962C8B-B14F-4D97-AF65-F5344CB8AC3E}">
        <p14:creationId xmlns:p14="http://schemas.microsoft.com/office/powerpoint/2010/main" val="90080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fecha 2"/>
          <p:cNvSpPr>
            <a:spLocks noGrp="1"/>
          </p:cNvSpPr>
          <p:nvPr>
            <p:ph type="dt" sz="half" idx="10"/>
          </p:nvPr>
        </p:nvSpPr>
        <p:spPr/>
        <p:txBody>
          <a:bodyPr/>
          <a:lstStyle/>
          <a:p>
            <a:fld id="{113A8804-A802-4280-B4D1-57674161C166}" type="datetimeFigureOut">
              <a:rPr lang="es-AR" smtClean="0"/>
              <a:t>12/4/2026</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0E3A6382-2B94-4801-9274-31C8791DD6A7}" type="slidenum">
              <a:rPr lang="es-AR" smtClean="0"/>
              <a:t>‹Nº›</a:t>
            </a:fld>
            <a:endParaRPr lang="es-AR"/>
          </a:p>
        </p:txBody>
      </p:sp>
    </p:spTree>
    <p:extLst>
      <p:ext uri="{BB962C8B-B14F-4D97-AF65-F5344CB8AC3E}">
        <p14:creationId xmlns:p14="http://schemas.microsoft.com/office/powerpoint/2010/main" val="940804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pPr>
              <a:defRPr/>
            </a:pPr>
            <a:fld id="{2ABD2C0B-19B5-48FA-B235-B4F3B966F9D9}" type="datetimeFigureOut">
              <a:rPr lang="es-AR" smtClean="0"/>
              <a:pPr>
                <a:defRPr/>
              </a:pPr>
              <a:t>12/4/2026</a:t>
            </a:fld>
            <a:endParaRPr lang="es-AR"/>
          </a:p>
        </p:txBody>
      </p:sp>
      <p:sp>
        <p:nvSpPr>
          <p:cNvPr id="3" name="Marcador de pie de página 2"/>
          <p:cNvSpPr>
            <a:spLocks noGrp="1"/>
          </p:cNvSpPr>
          <p:nvPr>
            <p:ph type="ftr" sz="quarter" idx="11"/>
          </p:nvPr>
        </p:nvSpPr>
        <p:spPr/>
        <p:txBody>
          <a:bodyPr/>
          <a:lstStyle/>
          <a:p>
            <a:pPr>
              <a:defRPr/>
            </a:pPr>
            <a:endParaRPr lang="es-AR"/>
          </a:p>
        </p:txBody>
      </p:sp>
      <p:sp>
        <p:nvSpPr>
          <p:cNvPr id="4" name="Marcador de número de diapositiva 3"/>
          <p:cNvSpPr>
            <a:spLocks noGrp="1"/>
          </p:cNvSpPr>
          <p:nvPr>
            <p:ph type="sldNum" sz="quarter" idx="12"/>
          </p:nvPr>
        </p:nvSpPr>
        <p:spPr/>
        <p:txBody>
          <a:bodyPr/>
          <a:lstStyle/>
          <a:p>
            <a:pPr>
              <a:defRPr/>
            </a:pPr>
            <a:fld id="{70DDDA4A-75D8-493C-AB6D-790C9AD42F55}" type="slidenum">
              <a:rPr lang="es-AR" altLang="es-AR" smtClean="0"/>
              <a:pPr>
                <a:defRPr/>
              </a:pPr>
              <a:t>‹Nº›</a:t>
            </a:fld>
            <a:endParaRPr lang="es-AR" altLang="es-AR"/>
          </a:p>
        </p:txBody>
      </p:sp>
    </p:spTree>
    <p:extLst>
      <p:ext uri="{BB962C8B-B14F-4D97-AF65-F5344CB8AC3E}">
        <p14:creationId xmlns:p14="http://schemas.microsoft.com/office/powerpoint/2010/main" val="1493142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pPr>
              <a:defRPr/>
            </a:pPr>
            <a:fld id="{3947CA06-E7D1-4826-9037-4D759C55AC8C}" type="datetimeFigureOut">
              <a:rPr lang="es-AR" smtClean="0"/>
              <a:pPr>
                <a:defRPr/>
              </a:pPr>
              <a:t>12/4/2026</a:t>
            </a:fld>
            <a:endParaRPr lang="es-AR"/>
          </a:p>
        </p:txBody>
      </p:sp>
      <p:sp>
        <p:nvSpPr>
          <p:cNvPr id="6" name="Marcador de pie de página 5"/>
          <p:cNvSpPr>
            <a:spLocks noGrp="1"/>
          </p:cNvSpPr>
          <p:nvPr>
            <p:ph type="ftr" sz="quarter" idx="11"/>
          </p:nvPr>
        </p:nvSpPr>
        <p:spPr/>
        <p:txBody>
          <a:bodyPr/>
          <a:lstStyle/>
          <a:p>
            <a:pPr>
              <a:defRPr/>
            </a:pPr>
            <a:endParaRPr lang="es-AR"/>
          </a:p>
        </p:txBody>
      </p:sp>
      <p:sp>
        <p:nvSpPr>
          <p:cNvPr id="7" name="Marcador de número de diapositiva 6"/>
          <p:cNvSpPr>
            <a:spLocks noGrp="1"/>
          </p:cNvSpPr>
          <p:nvPr>
            <p:ph type="sldNum" sz="quarter" idx="12"/>
          </p:nvPr>
        </p:nvSpPr>
        <p:spPr/>
        <p:txBody>
          <a:bodyPr/>
          <a:lstStyle/>
          <a:p>
            <a:pPr>
              <a:defRPr/>
            </a:pPr>
            <a:fld id="{9EFB4BFA-79FE-4BF1-B1A7-542BAC3C3294}" type="slidenum">
              <a:rPr lang="es-AR" altLang="es-AR" smtClean="0"/>
              <a:pPr>
                <a:defRPr/>
              </a:pPr>
              <a:t>‹Nº›</a:t>
            </a:fld>
            <a:endParaRPr lang="es-AR" altLang="es-AR"/>
          </a:p>
        </p:txBody>
      </p:sp>
    </p:spTree>
    <p:extLst>
      <p:ext uri="{BB962C8B-B14F-4D97-AF65-F5344CB8AC3E}">
        <p14:creationId xmlns:p14="http://schemas.microsoft.com/office/powerpoint/2010/main" val="1527612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pPr>
              <a:defRPr/>
            </a:pPr>
            <a:fld id="{2F54E07F-8893-4F33-84B2-A540C37D590E}" type="datetimeFigureOut">
              <a:rPr lang="es-AR" smtClean="0"/>
              <a:pPr>
                <a:defRPr/>
              </a:pPr>
              <a:t>12/4/2026</a:t>
            </a:fld>
            <a:endParaRPr lang="es-AR"/>
          </a:p>
        </p:txBody>
      </p:sp>
      <p:sp>
        <p:nvSpPr>
          <p:cNvPr id="6" name="Marcador de pie de página 5"/>
          <p:cNvSpPr>
            <a:spLocks noGrp="1"/>
          </p:cNvSpPr>
          <p:nvPr>
            <p:ph type="ftr" sz="quarter" idx="11"/>
          </p:nvPr>
        </p:nvSpPr>
        <p:spPr/>
        <p:txBody>
          <a:bodyPr/>
          <a:lstStyle/>
          <a:p>
            <a:pPr>
              <a:defRPr/>
            </a:pPr>
            <a:endParaRPr lang="es-AR"/>
          </a:p>
        </p:txBody>
      </p:sp>
      <p:sp>
        <p:nvSpPr>
          <p:cNvPr id="7" name="Marcador de número de diapositiva 6"/>
          <p:cNvSpPr>
            <a:spLocks noGrp="1"/>
          </p:cNvSpPr>
          <p:nvPr>
            <p:ph type="sldNum" sz="quarter" idx="12"/>
          </p:nvPr>
        </p:nvSpPr>
        <p:spPr/>
        <p:txBody>
          <a:bodyPr/>
          <a:lstStyle/>
          <a:p>
            <a:pPr>
              <a:defRPr/>
            </a:pPr>
            <a:fld id="{64771BF8-044E-433A-B92B-965CC3B6F11A}" type="slidenum">
              <a:rPr lang="es-AR" altLang="es-AR" smtClean="0"/>
              <a:pPr>
                <a:defRPr/>
              </a:pPr>
              <a:t>‹Nº›</a:t>
            </a:fld>
            <a:endParaRPr lang="es-AR" altLang="es-AR"/>
          </a:p>
        </p:txBody>
      </p:sp>
    </p:spTree>
    <p:extLst>
      <p:ext uri="{BB962C8B-B14F-4D97-AF65-F5344CB8AC3E}">
        <p14:creationId xmlns:p14="http://schemas.microsoft.com/office/powerpoint/2010/main" val="996199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pPr>
              <a:defRPr/>
            </a:pPr>
            <a:fld id="{192EAF46-D760-4292-A525-508DFD94B6FE}" type="datetimeFigureOut">
              <a:rPr lang="es-AR" smtClean="0"/>
              <a:pPr>
                <a:defRPr/>
              </a:pPr>
              <a:t>12/4/2026</a:t>
            </a:fld>
            <a:endParaRPr lang="es-AR"/>
          </a:p>
        </p:txBody>
      </p:sp>
      <p:sp>
        <p:nvSpPr>
          <p:cNvPr id="5" name="Marcador de pie de página 4"/>
          <p:cNvSpPr>
            <a:spLocks noGrp="1"/>
          </p:cNvSpPr>
          <p:nvPr>
            <p:ph type="ftr" sz="quarter" idx="11"/>
          </p:nvPr>
        </p:nvSpPr>
        <p:spPr/>
        <p:txBody>
          <a:bodyPr/>
          <a:lstStyle/>
          <a:p>
            <a:pPr>
              <a:defRPr/>
            </a:pPr>
            <a:endParaRPr lang="es-AR"/>
          </a:p>
        </p:txBody>
      </p:sp>
      <p:sp>
        <p:nvSpPr>
          <p:cNvPr id="6" name="Marcador de número de diapositiva 5"/>
          <p:cNvSpPr>
            <a:spLocks noGrp="1"/>
          </p:cNvSpPr>
          <p:nvPr>
            <p:ph type="sldNum" sz="quarter" idx="12"/>
          </p:nvPr>
        </p:nvSpPr>
        <p:spPr/>
        <p:txBody>
          <a:bodyPr/>
          <a:lstStyle/>
          <a:p>
            <a:pPr>
              <a:defRPr/>
            </a:pPr>
            <a:fld id="{A4AC905C-2681-49C8-9FEF-939A8B2AE247}" type="slidenum">
              <a:rPr lang="es-AR" altLang="es-AR" smtClean="0"/>
              <a:pPr>
                <a:defRPr/>
              </a:pPr>
              <a:t>‹Nº›</a:t>
            </a:fld>
            <a:endParaRPr lang="es-AR" altLang="es-AR"/>
          </a:p>
        </p:txBody>
      </p:sp>
    </p:spTree>
    <p:extLst>
      <p:ext uri="{BB962C8B-B14F-4D97-AF65-F5344CB8AC3E}">
        <p14:creationId xmlns:p14="http://schemas.microsoft.com/office/powerpoint/2010/main" val="349328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pPr>
              <a:defRPr/>
            </a:pPr>
            <a:fld id="{3AC98985-27B4-4098-9E7E-C766F2523257}" type="datetimeFigureOut">
              <a:rPr lang="es-AR" smtClean="0"/>
              <a:pPr>
                <a:defRPr/>
              </a:pPr>
              <a:t>12/4/2026</a:t>
            </a:fld>
            <a:endParaRPr lang="es-AR"/>
          </a:p>
        </p:txBody>
      </p:sp>
      <p:sp>
        <p:nvSpPr>
          <p:cNvPr id="5" name="Marcador de pie de página 4"/>
          <p:cNvSpPr>
            <a:spLocks noGrp="1"/>
          </p:cNvSpPr>
          <p:nvPr>
            <p:ph type="ftr" sz="quarter" idx="11"/>
          </p:nvPr>
        </p:nvSpPr>
        <p:spPr/>
        <p:txBody>
          <a:bodyPr/>
          <a:lstStyle/>
          <a:p>
            <a:pPr>
              <a:defRPr/>
            </a:pPr>
            <a:endParaRPr lang="es-AR"/>
          </a:p>
        </p:txBody>
      </p:sp>
      <p:sp>
        <p:nvSpPr>
          <p:cNvPr id="6" name="Marcador de número de diapositiva 5"/>
          <p:cNvSpPr>
            <a:spLocks noGrp="1"/>
          </p:cNvSpPr>
          <p:nvPr>
            <p:ph type="sldNum" sz="quarter" idx="12"/>
          </p:nvPr>
        </p:nvSpPr>
        <p:spPr/>
        <p:txBody>
          <a:bodyPr/>
          <a:lstStyle/>
          <a:p>
            <a:pPr>
              <a:defRPr/>
            </a:pPr>
            <a:fld id="{F8ABDFFA-BFE9-4B64-B72A-51BF1ABD2F49}" type="slidenum">
              <a:rPr lang="es-AR" altLang="es-AR" smtClean="0"/>
              <a:pPr>
                <a:defRPr/>
              </a:pPr>
              <a:t>‹Nº›</a:t>
            </a:fld>
            <a:endParaRPr lang="es-AR" altLang="es-AR"/>
          </a:p>
        </p:txBody>
      </p:sp>
    </p:spTree>
    <p:extLst>
      <p:ext uri="{BB962C8B-B14F-4D97-AF65-F5344CB8AC3E}">
        <p14:creationId xmlns:p14="http://schemas.microsoft.com/office/powerpoint/2010/main" val="380928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3A8804-A802-4280-B4D1-57674161C166}" type="datetimeFigureOut">
              <a:rPr lang="es-AR" smtClean="0"/>
              <a:t>12/4/2026</a:t>
            </a:fld>
            <a:endParaRPr lang="es-A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3A6382-2B94-4801-9274-31C8791DD6A7}" type="slidenum">
              <a:rPr lang="es-AR" smtClean="0"/>
              <a:t>‹Nº›</a:t>
            </a:fld>
            <a:endParaRPr lang="es-AR"/>
          </a:p>
        </p:txBody>
      </p:sp>
      <p:sp>
        <p:nvSpPr>
          <p:cNvPr id="7" name="7 Rectángulo">
            <a:extLst>
              <a:ext uri="{FF2B5EF4-FFF2-40B4-BE49-F238E27FC236}">
                <a16:creationId xmlns="" xmlns:a16="http://schemas.microsoft.com/office/drawing/2014/main" id="{97012143-1C38-4027-BAB4-63FBA255D9AD}"/>
              </a:ext>
            </a:extLst>
          </p:cNvPr>
          <p:cNvSpPr/>
          <p:nvPr userDrawn="1"/>
        </p:nvSpPr>
        <p:spPr>
          <a:xfrm>
            <a:off x="0" y="6429376"/>
            <a:ext cx="12192000" cy="4286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sz="2400"/>
          </a:p>
        </p:txBody>
      </p:sp>
    </p:spTree>
    <p:extLst>
      <p:ext uri="{BB962C8B-B14F-4D97-AF65-F5344CB8AC3E}">
        <p14:creationId xmlns:p14="http://schemas.microsoft.com/office/powerpoint/2010/main" val="1544593194"/>
      </p:ext>
    </p:extLst>
  </p:cSld>
  <p:clrMap bg1="lt1" tx1="dk1" bg2="lt2" tx2="dk2" accent1="accent1" accent2="accent2" accent3="accent3" accent4="accent4" accent5="accent5" accent6="accent6" hlink="hlink" folHlink="folHlink"/>
  <p:sldLayoutIdLst>
    <p:sldLayoutId id="2147485611" r:id="rId1"/>
    <p:sldLayoutId id="2147485612" r:id="rId2"/>
    <p:sldLayoutId id="2147485613" r:id="rId3"/>
    <p:sldLayoutId id="2147485614" r:id="rId4"/>
    <p:sldLayoutId id="2147485615" r:id="rId5"/>
    <p:sldLayoutId id="2147485616" r:id="rId6"/>
    <p:sldLayoutId id="2147485617" r:id="rId7"/>
    <p:sldLayoutId id="2147485618" r:id="rId8"/>
    <p:sldLayoutId id="2147485619" r:id="rId9"/>
    <p:sldLayoutId id="2147485620" r:id="rId10"/>
    <p:sldLayoutId id="214748562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3.jpeg"/><Relationship Id="rId4" Type="http://schemas.openxmlformats.org/officeDocument/2006/relationships/image" Target="../media/image9.jpeg"/><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1.png"/><Relationship Id="rId7"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2.png"/><Relationship Id="rId9"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2.jpeg"/><Relationship Id="rId7" Type="http://schemas.openxmlformats.org/officeDocument/2006/relationships/image" Target="../media/image44.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3.jpeg"/><Relationship Id="rId9" Type="http://schemas.openxmlformats.org/officeDocument/2006/relationships/image" Target="../media/image46.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7.jpeg"/><Relationship Id="rId7"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2.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2.png"/><Relationship Id="rId7"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AutoShape 13" descr="catedra">
            <a:extLst>
              <a:ext uri="{FF2B5EF4-FFF2-40B4-BE49-F238E27FC236}">
                <a16:creationId xmlns="" xmlns:a16="http://schemas.microsoft.com/office/drawing/2014/main" id="{77E38B04-C284-4968-AEE2-C0A2DB61ECDC}"/>
              </a:ext>
            </a:extLst>
          </p:cNvPr>
          <p:cNvSpPr>
            <a:spLocks noChangeAspect="1" noChangeArrowheads="1"/>
          </p:cNvSpPr>
          <p:nvPr/>
        </p:nvSpPr>
        <p:spPr bwMode="auto">
          <a:xfrm>
            <a:off x="1692276" y="-182563"/>
            <a:ext cx="8042275" cy="804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endParaRPr lang="es-AR" altLang="es-AR"/>
          </a:p>
        </p:txBody>
      </p:sp>
      <p:sp>
        <p:nvSpPr>
          <p:cNvPr id="9" name="CuadroTexto 8">
            <a:extLst>
              <a:ext uri="{FF2B5EF4-FFF2-40B4-BE49-F238E27FC236}">
                <a16:creationId xmlns="" xmlns:a16="http://schemas.microsoft.com/office/drawing/2014/main" id="{4040E2EC-FF39-403D-993A-3BA4548598F3}"/>
              </a:ext>
            </a:extLst>
          </p:cNvPr>
          <p:cNvSpPr txBox="1"/>
          <p:nvPr/>
        </p:nvSpPr>
        <p:spPr>
          <a:xfrm>
            <a:off x="479376" y="364371"/>
            <a:ext cx="7560840" cy="1754326"/>
          </a:xfrm>
          <a:prstGeom prst="rect">
            <a:avLst/>
          </a:prstGeom>
          <a:noFill/>
        </p:spPr>
        <p:txBody>
          <a:bodyPr wrap="square">
            <a:spAutoFit/>
          </a:bodyPr>
          <a:lstStyle/>
          <a:p>
            <a:r>
              <a:rPr lang="es-ES" sz="3600" dirty="0">
                <a:latin typeface="Aileron Black" panose="00000A00000000000000" pitchFamily="50" charset="0"/>
              </a:rPr>
              <a:t>Unidad Nº2:</a:t>
            </a:r>
            <a:endParaRPr lang="es-ES" sz="3600" b="0" i="0" dirty="0">
              <a:effectLst/>
              <a:latin typeface="Aileron Black" panose="00000A00000000000000" pitchFamily="50" charset="0"/>
            </a:endParaRPr>
          </a:p>
          <a:p>
            <a:r>
              <a:rPr lang="es-ES" sz="3600" dirty="0">
                <a:solidFill>
                  <a:schemeClr val="accent2"/>
                </a:solidFill>
                <a:latin typeface="Aileron Black" panose="00000A00000000000000" pitchFamily="50" charset="0"/>
              </a:rPr>
              <a:t>Organización Estructural</a:t>
            </a:r>
          </a:p>
          <a:p>
            <a:endParaRPr lang="es-AR" sz="3600" dirty="0">
              <a:solidFill>
                <a:schemeClr val="accent2"/>
              </a:solidFill>
              <a:latin typeface="Aileron Black" panose="00000A00000000000000" pitchFamily="50" charset="0"/>
            </a:endParaRPr>
          </a:p>
        </p:txBody>
      </p:sp>
      <p:sp>
        <p:nvSpPr>
          <p:cNvPr id="10" name="Rectángulo 9">
            <a:extLst>
              <a:ext uri="{FF2B5EF4-FFF2-40B4-BE49-F238E27FC236}">
                <a16:creationId xmlns="" xmlns:a16="http://schemas.microsoft.com/office/drawing/2014/main" id="{E90039DE-C95F-429F-8B8C-8BD7BC8D2FB4}"/>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13" name="Gráfico 4">
            <a:extLst>
              <a:ext uri="{FF2B5EF4-FFF2-40B4-BE49-F238E27FC236}">
                <a16:creationId xmlns="" xmlns:a16="http://schemas.microsoft.com/office/drawing/2014/main" id="{2E23805A-BD60-4A99-B34E-414A626B35E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n 13">
            <a:extLst>
              <a:ext uri="{FF2B5EF4-FFF2-40B4-BE49-F238E27FC236}">
                <a16:creationId xmlns="" xmlns:a16="http://schemas.microsoft.com/office/drawing/2014/main" id="{D6EC6790-58F4-462E-A8BA-8AA884775A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15" name="CuadroTexto 14">
            <a:extLst>
              <a:ext uri="{FF2B5EF4-FFF2-40B4-BE49-F238E27FC236}">
                <a16:creationId xmlns="" xmlns:a16="http://schemas.microsoft.com/office/drawing/2014/main" id="{6C8517B3-4E03-4D2D-8CF3-BC6DA2EC0DC2}"/>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pic>
        <p:nvPicPr>
          <p:cNvPr id="3" name="Imagen 2"/>
          <p:cNvPicPr>
            <a:picLocks noChangeAspect="1"/>
          </p:cNvPicPr>
          <p:nvPr/>
        </p:nvPicPr>
        <p:blipFill>
          <a:blip r:embed="rId4"/>
          <a:stretch>
            <a:fillRect/>
          </a:stretch>
        </p:blipFill>
        <p:spPr>
          <a:xfrm>
            <a:off x="780406" y="2251625"/>
            <a:ext cx="6078894" cy="3768914"/>
          </a:xfrm>
          <a:prstGeom prst="rect">
            <a:avLst/>
          </a:prstGeom>
        </p:spPr>
      </p:pic>
      <p:pic>
        <p:nvPicPr>
          <p:cNvPr id="5" name="Gráfico 4">
            <a:extLst>
              <a:ext uri="{FF2B5EF4-FFF2-40B4-BE49-F238E27FC236}">
                <a16:creationId xmlns="" xmlns:a16="http://schemas.microsoft.com/office/drawing/2014/main" id="{0BAE15C8-6B34-47F3-A30A-D773B593AD3B}"/>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6384032" y="1908562"/>
            <a:ext cx="5653274" cy="416764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28 Grupo">
            <a:extLst>
              <a:ext uri="{FF2B5EF4-FFF2-40B4-BE49-F238E27FC236}">
                <a16:creationId xmlns="" xmlns:a16="http://schemas.microsoft.com/office/drawing/2014/main" id="{769CCB91-7127-41FC-BD0D-3A58D2DA7E3F}"/>
              </a:ext>
            </a:extLst>
          </p:cNvPr>
          <p:cNvGrpSpPr>
            <a:grpSpLocks/>
          </p:cNvGrpSpPr>
          <p:nvPr/>
        </p:nvGrpSpPr>
        <p:grpSpPr bwMode="auto">
          <a:xfrm>
            <a:off x="401394" y="3368896"/>
            <a:ext cx="5499316" cy="1344639"/>
            <a:chOff x="5427037" y="3349921"/>
            <a:chExt cx="4105949" cy="1342778"/>
          </a:xfrm>
        </p:grpSpPr>
        <p:sp>
          <p:nvSpPr>
            <p:cNvPr id="32790" name="11 Rectángulo">
              <a:extLst>
                <a:ext uri="{FF2B5EF4-FFF2-40B4-BE49-F238E27FC236}">
                  <a16:creationId xmlns="" xmlns:a16="http://schemas.microsoft.com/office/drawing/2014/main" id="{37B90090-8755-47D4-9209-B08C10198D16}"/>
                </a:ext>
              </a:extLst>
            </p:cNvPr>
            <p:cNvSpPr>
              <a:spLocks noChangeArrowheads="1"/>
            </p:cNvSpPr>
            <p:nvPr/>
          </p:nvSpPr>
          <p:spPr bwMode="auto">
            <a:xfrm>
              <a:off x="5427037" y="3349921"/>
              <a:ext cx="1769900" cy="399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es-ES" altLang="es-AR" sz="2000" b="1" dirty="0">
                  <a:solidFill>
                    <a:schemeClr val="accent2"/>
                  </a:solidFill>
                  <a:latin typeface="Aileron Black" panose="00000A00000000000000" pitchFamily="50" charset="0"/>
                  <a:ea typeface="Kozuka Gothic Pr6N EL" panose="020B0200000000000000" pitchFamily="34" charset="-128"/>
                </a:rPr>
                <a:t>Planos Verticales</a:t>
              </a:r>
              <a:endParaRPr lang="es-AR" altLang="es-AR" sz="2000" b="1" dirty="0">
                <a:solidFill>
                  <a:schemeClr val="accent2"/>
                </a:solidFill>
                <a:latin typeface="Aileron Black" panose="00000A00000000000000" pitchFamily="50" charset="0"/>
                <a:ea typeface="Kozuka Gothic Pr6N EL" panose="020B0200000000000000" pitchFamily="34" charset="-128"/>
              </a:endParaRPr>
            </a:p>
          </p:txBody>
        </p:sp>
        <p:sp>
          <p:nvSpPr>
            <p:cNvPr id="32791" name="13 Rectángulo">
              <a:extLst>
                <a:ext uri="{FF2B5EF4-FFF2-40B4-BE49-F238E27FC236}">
                  <a16:creationId xmlns="" xmlns:a16="http://schemas.microsoft.com/office/drawing/2014/main" id="{3D257135-5A90-41C2-9E9D-3F430583BE7A}"/>
                </a:ext>
              </a:extLst>
            </p:cNvPr>
            <p:cNvSpPr>
              <a:spLocks noChangeArrowheads="1"/>
            </p:cNvSpPr>
            <p:nvPr/>
          </p:nvSpPr>
          <p:spPr bwMode="auto">
            <a:xfrm>
              <a:off x="5500685" y="3714750"/>
              <a:ext cx="4032301" cy="399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pPr>
              <a:r>
                <a:rPr lang="es-ES" altLang="es-AR" sz="2000" dirty="0">
                  <a:solidFill>
                    <a:srgbClr val="000000"/>
                  </a:solidFill>
                  <a:latin typeface="Aileron Black" panose="00000A00000000000000" pitchFamily="50" charset="0"/>
                  <a:ea typeface="Kozuka Gothic Pr6N EL" panose="020B0200000000000000" pitchFamily="34" charset="-128"/>
                </a:rPr>
                <a:t> Muros portantes / Tabiques de </a:t>
              </a:r>
              <a:r>
                <a:rPr lang="es-ES" altLang="es-AR" sz="2000" b="1" dirty="0" err="1">
                  <a:solidFill>
                    <a:srgbClr val="000000"/>
                  </a:solidFill>
                  <a:latin typeface="Aileron Black" panose="00000A00000000000000" pitchFamily="50" charset="0"/>
                  <a:ea typeface="Kozuka Gothic Pr6N EL" panose="020B0200000000000000" pitchFamily="34" charset="-128"/>
                </a:rPr>
                <a:t>HºAº</a:t>
              </a:r>
              <a:r>
                <a:rPr lang="es-ES" altLang="es-AR" sz="2000" b="1" dirty="0">
                  <a:solidFill>
                    <a:srgbClr val="000000"/>
                  </a:solidFill>
                  <a:latin typeface="Aileron Black" panose="00000A00000000000000" pitchFamily="50" charset="0"/>
                  <a:ea typeface="Kozuka Gothic Pr6N EL" panose="020B0200000000000000" pitchFamily="34" charset="-128"/>
                </a:rPr>
                <a:t> </a:t>
              </a:r>
              <a:endParaRPr lang="es-AR" altLang="es-AR" sz="2000" dirty="0">
                <a:solidFill>
                  <a:srgbClr val="000000"/>
                </a:solidFill>
                <a:latin typeface="Aileron Black" panose="00000A00000000000000" pitchFamily="50" charset="0"/>
                <a:ea typeface="Kozuka Gothic Pr6N EL" panose="020B0200000000000000" pitchFamily="34" charset="-128"/>
              </a:endParaRPr>
            </a:p>
          </p:txBody>
        </p:sp>
        <p:sp>
          <p:nvSpPr>
            <p:cNvPr id="32792" name="14 Rectángulo">
              <a:extLst>
                <a:ext uri="{FF2B5EF4-FFF2-40B4-BE49-F238E27FC236}">
                  <a16:creationId xmlns="" xmlns:a16="http://schemas.microsoft.com/office/drawing/2014/main" id="{DD90999D-ABC0-435F-B7FE-2F2E5C65B0FF}"/>
                </a:ext>
              </a:extLst>
            </p:cNvPr>
            <p:cNvSpPr>
              <a:spLocks noChangeArrowheads="1"/>
            </p:cNvSpPr>
            <p:nvPr/>
          </p:nvSpPr>
          <p:spPr bwMode="auto">
            <a:xfrm>
              <a:off x="5500688" y="4000500"/>
              <a:ext cx="1025938" cy="399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pPr>
              <a:r>
                <a:rPr lang="es-ES" altLang="es-AR" sz="2000">
                  <a:solidFill>
                    <a:srgbClr val="000000"/>
                  </a:solidFill>
                  <a:latin typeface="Aileron Black" panose="00000A00000000000000" pitchFamily="50" charset="0"/>
                  <a:ea typeface="Kozuka Gothic Pr6N EL" panose="020B0200000000000000" pitchFamily="34" charset="-128"/>
                </a:rPr>
                <a:t> Pórticos</a:t>
              </a:r>
              <a:endParaRPr lang="es-AR" altLang="es-AR" sz="2000">
                <a:solidFill>
                  <a:srgbClr val="000000"/>
                </a:solidFill>
                <a:latin typeface="Aileron Black" panose="00000A00000000000000" pitchFamily="50" charset="0"/>
                <a:ea typeface="Kozuka Gothic Pr6N EL" panose="020B0200000000000000" pitchFamily="34" charset="-128"/>
              </a:endParaRPr>
            </a:p>
          </p:txBody>
        </p:sp>
        <p:sp>
          <p:nvSpPr>
            <p:cNvPr id="32793" name="15 Rectángulo">
              <a:extLst>
                <a:ext uri="{FF2B5EF4-FFF2-40B4-BE49-F238E27FC236}">
                  <a16:creationId xmlns="" xmlns:a16="http://schemas.microsoft.com/office/drawing/2014/main" id="{9D277292-38E5-4C98-84D7-312EFB61310E}"/>
                </a:ext>
              </a:extLst>
            </p:cNvPr>
            <p:cNvSpPr>
              <a:spLocks noChangeArrowheads="1"/>
            </p:cNvSpPr>
            <p:nvPr/>
          </p:nvSpPr>
          <p:spPr bwMode="auto">
            <a:xfrm>
              <a:off x="5500685" y="4293143"/>
              <a:ext cx="3088348" cy="399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pPr>
              <a:r>
                <a:rPr lang="es-ES" altLang="es-AR" sz="2000" dirty="0">
                  <a:solidFill>
                    <a:srgbClr val="000000"/>
                  </a:solidFill>
                  <a:latin typeface="Aileron Black" panose="00000A00000000000000" pitchFamily="50" charset="0"/>
                </a:rPr>
                <a:t> </a:t>
              </a:r>
              <a:r>
                <a:rPr lang="es-ES" altLang="es-AR" sz="2000" dirty="0">
                  <a:solidFill>
                    <a:srgbClr val="000000"/>
                  </a:solidFill>
                  <a:latin typeface="Aileron Black" panose="00000A00000000000000" pitchFamily="50" charset="0"/>
                  <a:ea typeface="Kozuka Gothic Pr6N EL" panose="020B0200000000000000" pitchFamily="34" charset="-128"/>
                </a:rPr>
                <a:t>Reticulados ( triangulaciones)</a:t>
              </a:r>
              <a:endParaRPr lang="es-AR" altLang="es-AR" sz="2000" dirty="0">
                <a:solidFill>
                  <a:srgbClr val="000000"/>
                </a:solidFill>
                <a:latin typeface="Aileron Black" panose="00000A00000000000000" pitchFamily="50" charset="0"/>
                <a:ea typeface="Kozuka Gothic Pr6N EL" panose="020B0200000000000000" pitchFamily="34" charset="-128"/>
              </a:endParaRPr>
            </a:p>
          </p:txBody>
        </p:sp>
      </p:grpSp>
      <p:grpSp>
        <p:nvGrpSpPr>
          <p:cNvPr id="28" name="29 Grupo">
            <a:extLst>
              <a:ext uri="{FF2B5EF4-FFF2-40B4-BE49-F238E27FC236}">
                <a16:creationId xmlns="" xmlns:a16="http://schemas.microsoft.com/office/drawing/2014/main" id="{A1584569-2612-451E-B363-10D6DD646383}"/>
              </a:ext>
            </a:extLst>
          </p:cNvPr>
          <p:cNvGrpSpPr>
            <a:grpSpLocks/>
          </p:cNvGrpSpPr>
          <p:nvPr/>
        </p:nvGrpSpPr>
        <p:grpSpPr bwMode="auto">
          <a:xfrm>
            <a:off x="436971" y="1700786"/>
            <a:ext cx="4944847" cy="1401336"/>
            <a:chOff x="5366046" y="788193"/>
            <a:chExt cx="3492202" cy="1400285"/>
          </a:xfrm>
        </p:grpSpPr>
        <p:sp>
          <p:nvSpPr>
            <p:cNvPr id="32786" name="16 Rectángulo">
              <a:extLst>
                <a:ext uri="{FF2B5EF4-FFF2-40B4-BE49-F238E27FC236}">
                  <a16:creationId xmlns="" xmlns:a16="http://schemas.microsoft.com/office/drawing/2014/main" id="{DDB4C961-D72A-487C-941D-51F70EFDD832}"/>
                </a:ext>
              </a:extLst>
            </p:cNvPr>
            <p:cNvSpPr>
              <a:spLocks noChangeArrowheads="1"/>
            </p:cNvSpPr>
            <p:nvPr/>
          </p:nvSpPr>
          <p:spPr bwMode="auto">
            <a:xfrm>
              <a:off x="5366046" y="788193"/>
              <a:ext cx="3421186" cy="461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es-ES" altLang="es-AR" sz="2000" b="1" dirty="0">
                  <a:solidFill>
                    <a:schemeClr val="accent2"/>
                  </a:solidFill>
                  <a:latin typeface="Aileron Black" panose="00000A00000000000000" pitchFamily="50" charset="0"/>
                  <a:ea typeface="Kozuka Gothic Pr6N EL" panose="020B0200000000000000" pitchFamily="34" charset="-128"/>
                </a:rPr>
                <a:t>Planos</a:t>
              </a:r>
              <a:r>
                <a:rPr lang="es-ES" altLang="es-AR" sz="2400" b="1" dirty="0">
                  <a:solidFill>
                    <a:schemeClr val="accent2"/>
                  </a:solidFill>
                  <a:latin typeface="Aileron Black" panose="00000A00000000000000" pitchFamily="50" charset="0"/>
                  <a:ea typeface="Kozuka Gothic Pr6N EL" panose="020B0200000000000000" pitchFamily="34" charset="-128"/>
                </a:rPr>
                <a:t> </a:t>
              </a:r>
              <a:r>
                <a:rPr lang="es-ES" altLang="es-AR" sz="2000" b="1" dirty="0">
                  <a:solidFill>
                    <a:schemeClr val="accent2"/>
                  </a:solidFill>
                  <a:latin typeface="Aileron Black" panose="00000A00000000000000" pitchFamily="50" charset="0"/>
                  <a:ea typeface="Kozuka Gothic Pr6N EL" panose="020B0200000000000000" pitchFamily="34" charset="-128"/>
                </a:rPr>
                <a:t>Horizontales  (Superiores)</a:t>
              </a:r>
              <a:endParaRPr lang="es-AR" altLang="es-AR" sz="2000" b="1" dirty="0">
                <a:solidFill>
                  <a:schemeClr val="accent2"/>
                </a:solidFill>
                <a:latin typeface="Aileron Black" panose="00000A00000000000000" pitchFamily="50" charset="0"/>
                <a:ea typeface="Kozuka Gothic Pr6N EL" panose="020B0200000000000000" pitchFamily="34" charset="-128"/>
              </a:endParaRPr>
            </a:p>
          </p:txBody>
        </p:sp>
        <p:sp>
          <p:nvSpPr>
            <p:cNvPr id="32787" name="17 Rectángulo">
              <a:extLst>
                <a:ext uri="{FF2B5EF4-FFF2-40B4-BE49-F238E27FC236}">
                  <a16:creationId xmlns="" xmlns:a16="http://schemas.microsoft.com/office/drawing/2014/main" id="{F6BBA338-FE56-4422-8217-A23CD24AC7DF}"/>
                </a:ext>
              </a:extLst>
            </p:cNvPr>
            <p:cNvSpPr>
              <a:spLocks noChangeArrowheads="1"/>
            </p:cNvSpPr>
            <p:nvPr/>
          </p:nvSpPr>
          <p:spPr bwMode="auto">
            <a:xfrm>
              <a:off x="5500688" y="1217169"/>
              <a:ext cx="1549604" cy="39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pPr>
              <a:r>
                <a:rPr lang="es-ES" altLang="es-AR" sz="2000" dirty="0">
                  <a:solidFill>
                    <a:srgbClr val="000000"/>
                  </a:solidFill>
                  <a:latin typeface="Aileron Black" panose="00000A00000000000000" pitchFamily="50" charset="0"/>
                </a:rPr>
                <a:t> </a:t>
              </a:r>
              <a:r>
                <a:rPr lang="es-ES" altLang="es-AR" sz="2000" b="1" dirty="0">
                  <a:solidFill>
                    <a:srgbClr val="000000"/>
                  </a:solidFill>
                  <a:latin typeface="Aileron Black" panose="00000A00000000000000" pitchFamily="50" charset="0"/>
                  <a:ea typeface="Kozuka Gothic Pr6N EL" panose="020B0200000000000000" pitchFamily="34" charset="-128"/>
                </a:rPr>
                <a:t>Planos de </a:t>
              </a:r>
              <a:r>
                <a:rPr lang="es-ES" altLang="es-AR" sz="2000" b="1" dirty="0" err="1">
                  <a:solidFill>
                    <a:srgbClr val="000000"/>
                  </a:solidFill>
                  <a:latin typeface="Aileron Black" panose="00000A00000000000000" pitchFamily="50" charset="0"/>
                  <a:ea typeface="Kozuka Gothic Pr6N EL" panose="020B0200000000000000" pitchFamily="34" charset="-128"/>
                </a:rPr>
                <a:t>HºAº</a:t>
              </a:r>
              <a:endParaRPr lang="es-AR" altLang="es-AR" sz="2000" b="1" dirty="0">
                <a:solidFill>
                  <a:srgbClr val="000000"/>
                </a:solidFill>
                <a:latin typeface="Aileron Black" panose="00000A00000000000000" pitchFamily="50" charset="0"/>
                <a:ea typeface="Kozuka Gothic Pr6N EL" panose="020B0200000000000000" pitchFamily="34" charset="-128"/>
              </a:endParaRPr>
            </a:p>
          </p:txBody>
        </p:sp>
        <p:sp>
          <p:nvSpPr>
            <p:cNvPr id="32788" name="18 Rectángulo">
              <a:extLst>
                <a:ext uri="{FF2B5EF4-FFF2-40B4-BE49-F238E27FC236}">
                  <a16:creationId xmlns="" xmlns:a16="http://schemas.microsoft.com/office/drawing/2014/main" id="{0417D5C7-C4EB-4342-B55E-0FD01953B6D5}"/>
                </a:ext>
              </a:extLst>
            </p:cNvPr>
            <p:cNvSpPr>
              <a:spLocks noChangeArrowheads="1"/>
            </p:cNvSpPr>
            <p:nvPr/>
          </p:nvSpPr>
          <p:spPr bwMode="auto">
            <a:xfrm>
              <a:off x="5500688" y="1502918"/>
              <a:ext cx="1949640" cy="39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pPr>
              <a:r>
                <a:rPr lang="es-ES" altLang="es-AR" sz="2000" dirty="0">
                  <a:solidFill>
                    <a:srgbClr val="000000"/>
                  </a:solidFill>
                  <a:latin typeface="Aileron Black" panose="00000A00000000000000" pitchFamily="50" charset="0"/>
                </a:rPr>
                <a:t> </a:t>
              </a:r>
              <a:r>
                <a:rPr lang="es-ES" altLang="es-AR" sz="2000" dirty="0">
                  <a:solidFill>
                    <a:srgbClr val="000000"/>
                  </a:solidFill>
                  <a:latin typeface="Aileron Black" panose="00000A00000000000000" pitchFamily="50" charset="0"/>
                  <a:ea typeface="Kozuka Gothic Pr6N EL" panose="020B0200000000000000" pitchFamily="34" charset="-128"/>
                </a:rPr>
                <a:t>Entramados de madera</a:t>
              </a:r>
              <a:endParaRPr lang="es-AR" altLang="es-AR" sz="2000" dirty="0">
                <a:solidFill>
                  <a:srgbClr val="000000"/>
                </a:solidFill>
                <a:latin typeface="Aileron Black" panose="00000A00000000000000" pitchFamily="50" charset="0"/>
                <a:ea typeface="Kozuka Gothic Pr6N EL" panose="020B0200000000000000" pitchFamily="34" charset="-128"/>
              </a:endParaRPr>
            </a:p>
          </p:txBody>
        </p:sp>
        <p:sp>
          <p:nvSpPr>
            <p:cNvPr id="32789" name="19 Rectángulo">
              <a:extLst>
                <a:ext uri="{FF2B5EF4-FFF2-40B4-BE49-F238E27FC236}">
                  <a16:creationId xmlns="" xmlns:a16="http://schemas.microsoft.com/office/drawing/2014/main" id="{64AD9B1E-7473-499E-84CD-65A74E92A2DC}"/>
                </a:ext>
              </a:extLst>
            </p:cNvPr>
            <p:cNvSpPr>
              <a:spLocks noChangeArrowheads="1"/>
            </p:cNvSpPr>
            <p:nvPr/>
          </p:nvSpPr>
          <p:spPr bwMode="auto">
            <a:xfrm>
              <a:off x="5500688" y="1788668"/>
              <a:ext cx="3357560" cy="39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pPr>
              <a:r>
                <a:rPr lang="es-ES" altLang="es-AR" sz="2000" dirty="0">
                  <a:solidFill>
                    <a:srgbClr val="000000"/>
                  </a:solidFill>
                  <a:latin typeface="Aileron Black" panose="00000A00000000000000" pitchFamily="50" charset="0"/>
                </a:rPr>
                <a:t> </a:t>
              </a:r>
              <a:r>
                <a:rPr lang="es-ES" altLang="es-AR" sz="2000" dirty="0">
                  <a:solidFill>
                    <a:srgbClr val="000000"/>
                  </a:solidFill>
                  <a:latin typeface="Aileron Black" panose="00000A00000000000000" pitchFamily="50" charset="0"/>
                  <a:ea typeface="Kozuka Gothic Pr6N EL" panose="020B0200000000000000" pitchFamily="34" charset="-128"/>
                </a:rPr>
                <a:t>Entramados metálicos</a:t>
              </a:r>
              <a:endParaRPr lang="es-AR" altLang="es-AR" sz="2000" dirty="0">
                <a:solidFill>
                  <a:srgbClr val="000000"/>
                </a:solidFill>
                <a:latin typeface="Aileron Black" panose="00000A00000000000000" pitchFamily="50" charset="0"/>
                <a:ea typeface="Kozuka Gothic Pr6N EL" panose="020B0200000000000000" pitchFamily="34" charset="-128"/>
              </a:endParaRPr>
            </a:p>
          </p:txBody>
        </p:sp>
      </p:grpSp>
      <p:pic>
        <p:nvPicPr>
          <p:cNvPr id="32772" name="35 Imagen" descr="esquema planos.png">
            <a:extLst>
              <a:ext uri="{FF2B5EF4-FFF2-40B4-BE49-F238E27FC236}">
                <a16:creationId xmlns="" xmlns:a16="http://schemas.microsoft.com/office/drawing/2014/main" id="{5EC6D3C1-8802-478F-AD34-CF37D5A0F015}"/>
              </a:ext>
            </a:extLst>
          </p:cNvPr>
          <p:cNvPicPr>
            <a:picLocks noChangeAspect="1"/>
          </p:cNvPicPr>
          <p:nvPr/>
        </p:nvPicPr>
        <p:blipFill>
          <a:blip r:embed="rId3">
            <a:clrChange>
              <a:clrFrom>
                <a:srgbClr val="141414"/>
              </a:clrFrom>
              <a:clrTo>
                <a:srgbClr val="141414">
                  <a:alpha val="0"/>
                </a:srgbClr>
              </a:clrTo>
            </a:clrChange>
            <a:extLst>
              <a:ext uri="{28A0092B-C50C-407E-A947-70E740481C1C}">
                <a14:useLocalDpi xmlns:a14="http://schemas.microsoft.com/office/drawing/2010/main" val="0"/>
              </a:ext>
            </a:extLst>
          </a:blip>
          <a:srcRect l="7901" t="3259" r="13580" b="3204"/>
          <a:stretch>
            <a:fillRect/>
          </a:stretch>
        </p:blipFill>
        <p:spPr bwMode="auto">
          <a:xfrm>
            <a:off x="5691862" y="3016350"/>
            <a:ext cx="6020200" cy="354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3" name="37 Grupo">
            <a:extLst>
              <a:ext uri="{FF2B5EF4-FFF2-40B4-BE49-F238E27FC236}">
                <a16:creationId xmlns="" xmlns:a16="http://schemas.microsoft.com/office/drawing/2014/main" id="{03601483-401A-43A7-A11A-A3427F6BD15E}"/>
              </a:ext>
            </a:extLst>
          </p:cNvPr>
          <p:cNvGrpSpPr>
            <a:grpSpLocks/>
          </p:cNvGrpSpPr>
          <p:nvPr/>
        </p:nvGrpSpPr>
        <p:grpSpPr bwMode="auto">
          <a:xfrm>
            <a:off x="5691864" y="1814614"/>
            <a:ext cx="6047258" cy="1458577"/>
            <a:chOff x="714348" y="857232"/>
            <a:chExt cx="4214842" cy="1143008"/>
          </a:xfrm>
        </p:grpSpPr>
        <p:pic>
          <p:nvPicPr>
            <p:cNvPr id="32782" name="25 Imagen" descr="barra.png">
              <a:extLst>
                <a:ext uri="{FF2B5EF4-FFF2-40B4-BE49-F238E27FC236}">
                  <a16:creationId xmlns="" xmlns:a16="http://schemas.microsoft.com/office/drawing/2014/main" id="{61C4A452-4C6C-4B27-8AF2-E6113D55EE79}"/>
                </a:ext>
              </a:extLst>
            </p:cNvPr>
            <p:cNvPicPr>
              <a:picLocks noChangeAspect="1"/>
            </p:cNvPicPr>
            <p:nvPr/>
          </p:nvPicPr>
          <p:blipFill>
            <a:blip r:embed="rId4">
              <a:clrChange>
                <a:clrFrom>
                  <a:srgbClr val="141414"/>
                </a:clrFrom>
                <a:clrTo>
                  <a:srgbClr val="141414">
                    <a:alpha val="0"/>
                  </a:srgbClr>
                </a:clrTo>
              </a:clrChange>
              <a:extLst>
                <a:ext uri="{28A0092B-C50C-407E-A947-70E740481C1C}">
                  <a14:useLocalDpi xmlns:a14="http://schemas.microsoft.com/office/drawing/2010/main" val="0"/>
                </a:ext>
              </a:extLst>
            </a:blip>
            <a:srcRect/>
            <a:stretch>
              <a:fillRect/>
            </a:stretch>
          </p:blipFill>
          <p:spPr bwMode="auto">
            <a:xfrm>
              <a:off x="2825616" y="857232"/>
              <a:ext cx="2103574"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83" name="26 Imagen" descr="plano.png">
              <a:extLst>
                <a:ext uri="{FF2B5EF4-FFF2-40B4-BE49-F238E27FC236}">
                  <a16:creationId xmlns="" xmlns:a16="http://schemas.microsoft.com/office/drawing/2014/main" id="{79874DAD-D61E-4F52-A838-33DD45CE3263}"/>
                </a:ext>
              </a:extLst>
            </p:cNvPr>
            <p:cNvPicPr>
              <a:picLocks noChangeAspect="1"/>
            </p:cNvPicPr>
            <p:nvPr/>
          </p:nvPicPr>
          <p:blipFill>
            <a:blip r:embed="rId5" cstate="print">
              <a:clrChange>
                <a:clrFrom>
                  <a:srgbClr val="141414"/>
                </a:clrFrom>
                <a:clrTo>
                  <a:srgbClr val="141414">
                    <a:alpha val="0"/>
                  </a:srgbClr>
                </a:clrTo>
              </a:clrChange>
              <a:extLst>
                <a:ext uri="{28A0092B-C50C-407E-A947-70E740481C1C}">
                  <a14:useLocalDpi xmlns:a14="http://schemas.microsoft.com/office/drawing/2010/main" val="0"/>
                </a:ext>
              </a:extLst>
            </a:blip>
            <a:srcRect/>
            <a:stretch>
              <a:fillRect/>
            </a:stretch>
          </p:blipFill>
          <p:spPr bwMode="auto">
            <a:xfrm>
              <a:off x="785786" y="857233"/>
              <a:ext cx="1871919" cy="910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4" name="39 Rectángulo">
              <a:extLst>
                <a:ext uri="{FF2B5EF4-FFF2-40B4-BE49-F238E27FC236}">
                  <a16:creationId xmlns="" xmlns:a16="http://schemas.microsoft.com/office/drawing/2014/main" id="{4B816492-6C01-4E1F-8C49-D53B8E10DACE}"/>
                </a:ext>
              </a:extLst>
            </p:cNvPr>
            <p:cNvSpPr>
              <a:spLocks noChangeArrowheads="1"/>
            </p:cNvSpPr>
            <p:nvPr/>
          </p:nvSpPr>
          <p:spPr bwMode="auto">
            <a:xfrm>
              <a:off x="714348" y="1429491"/>
              <a:ext cx="1643371" cy="28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ES" altLang="es-AR" sz="1800" dirty="0">
                  <a:solidFill>
                    <a:schemeClr val="accent2"/>
                  </a:solidFill>
                  <a:latin typeface="Aileron Black" panose="00000A00000000000000" pitchFamily="50" charset="0"/>
                  <a:ea typeface="Kozuka Gothic Pr6N EL" panose="020B0200000000000000" pitchFamily="34" charset="-128"/>
                </a:rPr>
                <a:t>PLACA</a:t>
              </a:r>
              <a:endParaRPr lang="es-AR" altLang="es-AR" sz="1800" dirty="0">
                <a:solidFill>
                  <a:schemeClr val="accent2"/>
                </a:solidFill>
                <a:latin typeface="Aileron Black" panose="00000A00000000000000" pitchFamily="50" charset="0"/>
                <a:ea typeface="Kozuka Gothic Pr6N EL" panose="020B0200000000000000" pitchFamily="34" charset="-128"/>
              </a:endParaRPr>
            </a:p>
          </p:txBody>
        </p:sp>
        <p:sp>
          <p:nvSpPr>
            <p:cNvPr id="32785" name="40 Rectángulo">
              <a:extLst>
                <a:ext uri="{FF2B5EF4-FFF2-40B4-BE49-F238E27FC236}">
                  <a16:creationId xmlns="" xmlns:a16="http://schemas.microsoft.com/office/drawing/2014/main" id="{D498DC29-77CF-4857-BC4E-1A288EDBDA8D}"/>
                </a:ext>
              </a:extLst>
            </p:cNvPr>
            <p:cNvSpPr>
              <a:spLocks noChangeArrowheads="1"/>
            </p:cNvSpPr>
            <p:nvPr/>
          </p:nvSpPr>
          <p:spPr bwMode="auto">
            <a:xfrm>
              <a:off x="2928858" y="1429491"/>
              <a:ext cx="1643371" cy="289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ES" altLang="es-AR" sz="1800" dirty="0">
                  <a:solidFill>
                    <a:schemeClr val="accent2"/>
                  </a:solidFill>
                  <a:latin typeface="Aileron Black" panose="00000A00000000000000" pitchFamily="50" charset="0"/>
                  <a:ea typeface="Kozuka Gothic Pr6N EL" panose="020B0200000000000000" pitchFamily="34" charset="-128"/>
                </a:rPr>
                <a:t>BARRA</a:t>
              </a:r>
              <a:endParaRPr lang="es-AR" altLang="es-AR" sz="1800" dirty="0">
                <a:solidFill>
                  <a:schemeClr val="accent2"/>
                </a:solidFill>
                <a:latin typeface="Aileron Black" panose="00000A00000000000000" pitchFamily="50" charset="0"/>
                <a:ea typeface="Kozuka Gothic Pr6N EL" panose="020B0200000000000000" pitchFamily="34" charset="-128"/>
              </a:endParaRPr>
            </a:p>
          </p:txBody>
        </p:sp>
      </p:grpSp>
      <p:sp>
        <p:nvSpPr>
          <p:cNvPr id="26" name="422 Rectángulo">
            <a:extLst>
              <a:ext uri="{FF2B5EF4-FFF2-40B4-BE49-F238E27FC236}">
                <a16:creationId xmlns="" xmlns:a16="http://schemas.microsoft.com/office/drawing/2014/main" id="{2909F8ED-E7E6-4560-9A7F-053D0AA490D9}"/>
              </a:ext>
            </a:extLst>
          </p:cNvPr>
          <p:cNvSpPr>
            <a:spLocks noChangeArrowheads="1"/>
          </p:cNvSpPr>
          <p:nvPr/>
        </p:nvSpPr>
        <p:spPr bwMode="auto">
          <a:xfrm>
            <a:off x="7442254" y="544220"/>
            <a:ext cx="4427537" cy="707886"/>
          </a:xfrm>
          <a:prstGeom prst="rect">
            <a:avLst/>
          </a:prstGeom>
          <a:noFill/>
          <a:ln>
            <a:noFill/>
            <a:headEnd/>
            <a:tailEnd/>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eaLnBrk="1" fontAlgn="auto" hangingPunct="1">
              <a:spcBef>
                <a:spcPts val="0"/>
              </a:spcBef>
              <a:spcAft>
                <a:spcPts val="0"/>
              </a:spcAft>
              <a:defRPr/>
            </a:pPr>
            <a:r>
              <a:rPr lang="es-ES" sz="4000" b="1" dirty="0">
                <a:solidFill>
                  <a:prstClr val="black"/>
                </a:solidFill>
                <a:latin typeface="Aileron Black" panose="00000A00000000000000" pitchFamily="50" charset="0"/>
                <a:ea typeface="Kozuka Gothic Pro EL" pitchFamily="34" charset="-128"/>
              </a:rPr>
              <a:t>COMPONENTES</a:t>
            </a:r>
          </a:p>
        </p:txBody>
      </p:sp>
      <p:sp>
        <p:nvSpPr>
          <p:cNvPr id="27" name="422 Rectángulo">
            <a:extLst>
              <a:ext uri="{FF2B5EF4-FFF2-40B4-BE49-F238E27FC236}">
                <a16:creationId xmlns="" xmlns:a16="http://schemas.microsoft.com/office/drawing/2014/main" id="{41F795DF-56B5-45AF-803D-C54F9A6FA21B}"/>
              </a:ext>
            </a:extLst>
          </p:cNvPr>
          <p:cNvSpPr>
            <a:spLocks noChangeArrowheads="1"/>
          </p:cNvSpPr>
          <p:nvPr/>
        </p:nvSpPr>
        <p:spPr bwMode="auto">
          <a:xfrm>
            <a:off x="234038" y="559031"/>
            <a:ext cx="6421863" cy="584775"/>
          </a:xfrm>
          <a:prstGeom prst="rect">
            <a:avLst/>
          </a:prstGeom>
          <a:noFill/>
          <a:ln>
            <a:noFill/>
            <a:headEnd/>
            <a:tailEnd/>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eaLnBrk="1" fontAlgn="auto" hangingPunct="1">
              <a:spcBef>
                <a:spcPts val="0"/>
              </a:spcBef>
              <a:spcAft>
                <a:spcPts val="0"/>
              </a:spcAft>
              <a:defRPr/>
            </a:pPr>
            <a:r>
              <a:rPr lang="es-ES" sz="3200" b="1" dirty="0">
                <a:solidFill>
                  <a:prstClr val="black"/>
                </a:solidFill>
                <a:latin typeface="Aileron Black" panose="00000A00000000000000" pitchFamily="50" charset="0"/>
                <a:ea typeface="Kozuka Gothic Pr6N EL" pitchFamily="34" charset="-128"/>
              </a:rPr>
              <a:t>MECANISMO ESTRUCTURAL</a:t>
            </a:r>
            <a:endParaRPr lang="es-ES" sz="4400" b="1" dirty="0">
              <a:solidFill>
                <a:prstClr val="black"/>
              </a:solidFill>
              <a:latin typeface="Aileron Black" panose="00000A00000000000000" pitchFamily="50" charset="0"/>
              <a:ea typeface="Kozuka Gothic Pr6N EL" pitchFamily="34" charset="-128"/>
            </a:endParaRPr>
          </a:p>
        </p:txBody>
      </p:sp>
      <p:sp>
        <p:nvSpPr>
          <p:cNvPr id="29" name="35 Flecha izquierda">
            <a:extLst>
              <a:ext uri="{FF2B5EF4-FFF2-40B4-BE49-F238E27FC236}">
                <a16:creationId xmlns="" xmlns:a16="http://schemas.microsoft.com/office/drawing/2014/main" id="{13CBDED6-45D6-43F9-9D9E-137239372428}"/>
              </a:ext>
            </a:extLst>
          </p:cNvPr>
          <p:cNvSpPr/>
          <p:nvPr/>
        </p:nvSpPr>
        <p:spPr>
          <a:xfrm flipH="1">
            <a:off x="6797898" y="705247"/>
            <a:ext cx="360363" cy="431800"/>
          </a:xfrm>
          <a:prstGeom prst="leftArrow">
            <a:avLst/>
          </a:prstGeom>
          <a:solidFill>
            <a:srgbClr val="FF99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AR" sz="1800">
              <a:solidFill>
                <a:prstClr val="white"/>
              </a:solidFill>
              <a:latin typeface="Aileron Black" panose="00000A00000000000000" pitchFamily="50" charset="0"/>
            </a:endParaRPr>
          </a:p>
        </p:txBody>
      </p:sp>
      <p:sp>
        <p:nvSpPr>
          <p:cNvPr id="31" name="Rectángulo 30">
            <a:extLst>
              <a:ext uri="{FF2B5EF4-FFF2-40B4-BE49-F238E27FC236}">
                <a16:creationId xmlns="" xmlns:a16="http://schemas.microsoft.com/office/drawing/2014/main" id="{E90039DE-C95F-429F-8B8C-8BD7BC8D2FB4}"/>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32" name="Gráfico 4">
            <a:extLst>
              <a:ext uri="{FF2B5EF4-FFF2-40B4-BE49-F238E27FC236}">
                <a16:creationId xmlns="" xmlns:a16="http://schemas.microsoft.com/office/drawing/2014/main" id="{2E23805A-BD60-4A99-B34E-414A626B35E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Imagen 32">
            <a:extLst>
              <a:ext uri="{FF2B5EF4-FFF2-40B4-BE49-F238E27FC236}">
                <a16:creationId xmlns="" xmlns:a16="http://schemas.microsoft.com/office/drawing/2014/main" id="{D6EC6790-58F4-462E-A8BA-8AA884775A6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grpSp>
        <p:nvGrpSpPr>
          <p:cNvPr id="34" name="28 Grupo">
            <a:extLst>
              <a:ext uri="{FF2B5EF4-FFF2-40B4-BE49-F238E27FC236}">
                <a16:creationId xmlns="" xmlns:a16="http://schemas.microsoft.com/office/drawing/2014/main" id="{D4DF32FF-8528-4C08-8B95-5A196DD3C776}"/>
              </a:ext>
            </a:extLst>
          </p:cNvPr>
          <p:cNvGrpSpPr>
            <a:grpSpLocks/>
          </p:cNvGrpSpPr>
          <p:nvPr/>
        </p:nvGrpSpPr>
        <p:grpSpPr bwMode="auto">
          <a:xfrm>
            <a:off x="346291" y="5048159"/>
            <a:ext cx="5499316" cy="765444"/>
            <a:chOff x="5427037" y="3349921"/>
            <a:chExt cx="4105949" cy="764385"/>
          </a:xfrm>
        </p:grpSpPr>
        <p:sp>
          <p:nvSpPr>
            <p:cNvPr id="35" name="11 Rectángulo">
              <a:extLst>
                <a:ext uri="{FF2B5EF4-FFF2-40B4-BE49-F238E27FC236}">
                  <a16:creationId xmlns="" xmlns:a16="http://schemas.microsoft.com/office/drawing/2014/main" id="{AF95D9F3-2F87-4798-8906-551F7A1A3C67}"/>
                </a:ext>
              </a:extLst>
            </p:cNvPr>
            <p:cNvSpPr>
              <a:spLocks noChangeArrowheads="1"/>
            </p:cNvSpPr>
            <p:nvPr/>
          </p:nvSpPr>
          <p:spPr bwMode="auto">
            <a:xfrm>
              <a:off x="5427037" y="3349921"/>
              <a:ext cx="2354010" cy="399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es-ES" altLang="es-AR" sz="2000" b="1" dirty="0">
                  <a:solidFill>
                    <a:schemeClr val="accent2"/>
                  </a:solidFill>
                  <a:latin typeface="Aileron Black" panose="00000A00000000000000" pitchFamily="50" charset="0"/>
                  <a:ea typeface="Kozuka Gothic Pr6N EL" panose="020B0200000000000000" pitchFamily="34" charset="-128"/>
                </a:rPr>
                <a:t>Planos Horizontal (inferior)</a:t>
              </a:r>
              <a:endParaRPr lang="es-AR" altLang="es-AR" sz="2000" b="1" dirty="0">
                <a:solidFill>
                  <a:schemeClr val="accent2"/>
                </a:solidFill>
                <a:latin typeface="Aileron Black" panose="00000A00000000000000" pitchFamily="50" charset="0"/>
                <a:ea typeface="Kozuka Gothic Pr6N EL" panose="020B0200000000000000" pitchFamily="34" charset="-128"/>
              </a:endParaRPr>
            </a:p>
          </p:txBody>
        </p:sp>
        <p:sp>
          <p:nvSpPr>
            <p:cNvPr id="36" name="13 Rectángulo">
              <a:extLst>
                <a:ext uri="{FF2B5EF4-FFF2-40B4-BE49-F238E27FC236}">
                  <a16:creationId xmlns="" xmlns:a16="http://schemas.microsoft.com/office/drawing/2014/main" id="{43940BA8-BAF5-47A2-8CBB-C09133F1210A}"/>
                </a:ext>
              </a:extLst>
            </p:cNvPr>
            <p:cNvSpPr>
              <a:spLocks noChangeArrowheads="1"/>
            </p:cNvSpPr>
            <p:nvPr/>
          </p:nvSpPr>
          <p:spPr bwMode="auto">
            <a:xfrm>
              <a:off x="5500685" y="3714750"/>
              <a:ext cx="4032301" cy="399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pPr>
              <a:r>
                <a:rPr lang="es-ES" altLang="es-AR" sz="2000" dirty="0">
                  <a:solidFill>
                    <a:srgbClr val="000000"/>
                  </a:solidFill>
                  <a:latin typeface="Aileron Black" panose="00000A00000000000000" pitchFamily="50" charset="0"/>
                  <a:ea typeface="Kozuka Gothic Pr6N EL" panose="020B0200000000000000" pitchFamily="34" charset="-128"/>
                </a:rPr>
                <a:t> Fundaciones/cimientos</a:t>
              </a:r>
              <a:endParaRPr lang="es-AR" altLang="es-AR" sz="2000" dirty="0">
                <a:solidFill>
                  <a:srgbClr val="000000"/>
                </a:solidFill>
                <a:latin typeface="Aileron Black" panose="00000A00000000000000" pitchFamily="50" charset="0"/>
                <a:ea typeface="Kozuka Gothic Pr6N EL" panose="020B0200000000000000" pitchFamily="34" charset="-128"/>
              </a:endParaRPr>
            </a:p>
          </p:txBody>
        </p:sp>
      </p:grpSp>
      <p:sp>
        <p:nvSpPr>
          <p:cNvPr id="37" name="CuadroTexto 36">
            <a:extLst>
              <a:ext uri="{FF2B5EF4-FFF2-40B4-BE49-F238E27FC236}">
                <a16:creationId xmlns="" xmlns:a16="http://schemas.microsoft.com/office/drawing/2014/main" id="{6C8517B3-4E03-4D2D-8CF3-BC6DA2EC0DC2}"/>
              </a:ext>
            </a:extLst>
          </p:cNvPr>
          <p:cNvSpPr txBox="1"/>
          <p:nvPr/>
        </p:nvSpPr>
        <p:spPr>
          <a:xfrm>
            <a:off x="8328248" y="6471762"/>
            <a:ext cx="3863752"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Nº1: </a:t>
            </a:r>
            <a:r>
              <a:rPr lang="es-ES" sz="1600" b="0" i="0" dirty="0">
                <a:solidFill>
                  <a:schemeClr val="accent2"/>
                </a:solidFill>
                <a:effectLst/>
                <a:latin typeface="Aileron Black" panose="00000A00000000000000" pitchFamily="50" charset="0"/>
              </a:rPr>
              <a:t>Mecanismo Estructural</a:t>
            </a:r>
            <a:endParaRPr lang="es-AR" sz="1600" dirty="0">
              <a:solidFill>
                <a:schemeClr val="accent2"/>
              </a:solidFill>
              <a:latin typeface="Aileron Black" panose="00000A00000000000000" pitchFamily="50" charset="0"/>
            </a:endParaRPr>
          </a:p>
        </p:txBody>
      </p:sp>
    </p:spTree>
    <p:extLst>
      <p:ext uri="{BB962C8B-B14F-4D97-AF65-F5344CB8AC3E}">
        <p14:creationId xmlns:p14="http://schemas.microsoft.com/office/powerpoint/2010/main" val="4577179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10" name="Picture 4" descr="DSC03842">
            <a:extLst>
              <a:ext uri="{FF2B5EF4-FFF2-40B4-BE49-F238E27FC236}">
                <a16:creationId xmlns="" xmlns:a16="http://schemas.microsoft.com/office/drawing/2014/main" id="{3B5238E5-B1FB-472C-B62E-73903825340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36757" y="161696"/>
            <a:ext cx="3152374" cy="224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Resultado de imagen para casas luciano kruk FOTOS INTERIOR"/>
          <p:cNvPicPr>
            <a:picLocks noChangeAspect="1" noChangeArrowheads="1"/>
          </p:cNvPicPr>
          <p:nvPr/>
        </p:nvPicPr>
        <p:blipFill>
          <a:blip r:embed="rId4" cstate="print">
            <a:extLst>
              <a:ext uri="{28A0092B-C50C-407E-A947-70E740481C1C}">
                <a14:useLocalDpi xmlns:a14="http://schemas.microsoft.com/office/drawing/2010/main" val="0"/>
              </a:ext>
            </a:extLst>
          </a:blip>
          <a:srcRect l="11095" r="9328"/>
          <a:stretch>
            <a:fillRect/>
          </a:stretch>
        </p:blipFill>
        <p:spPr bwMode="auto">
          <a:xfrm>
            <a:off x="6456041" y="156766"/>
            <a:ext cx="3202646" cy="2264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8" name="Picture 4" descr="est tren costa">
            <a:extLst>
              <a:ext uri="{FF2B5EF4-FFF2-40B4-BE49-F238E27FC236}">
                <a16:creationId xmlns="" xmlns:a16="http://schemas.microsoft.com/office/drawing/2014/main" id="{6B4824A0-0DE4-462C-A3BE-3288F55A59A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56041" y="4713525"/>
            <a:ext cx="2534009" cy="1768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 descr="SUBTILITAS — Toyo Ito - Silver hut, as both a private residence...">
            <a:extLst>
              <a:ext uri="{FF2B5EF4-FFF2-40B4-BE49-F238E27FC236}">
                <a16:creationId xmlns="" xmlns:a16="http://schemas.microsoft.com/office/drawing/2014/main" id="{0545BEF3-B731-4CCF-B53A-BC196ED57140}"/>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5319"/>
          <a:stretch/>
        </p:blipFill>
        <p:spPr bwMode="auto">
          <a:xfrm>
            <a:off x="8963484" y="4741324"/>
            <a:ext cx="3141377" cy="1995114"/>
          </a:xfrm>
          <a:prstGeom prst="rect">
            <a:avLst/>
          </a:prstGeom>
          <a:noFill/>
          <a:extLst>
            <a:ext uri="{909E8E84-426E-40DD-AFC4-6F175D3DCCD1}">
              <a14:hiddenFill xmlns:a14="http://schemas.microsoft.com/office/drawing/2010/main">
                <a:solidFill>
                  <a:srgbClr val="FFFFFF"/>
                </a:solidFill>
              </a14:hiddenFill>
            </a:ext>
          </a:extLst>
        </p:spPr>
      </p:pic>
      <p:sp>
        <p:nvSpPr>
          <p:cNvPr id="2" name="422 Rectángulo">
            <a:extLst>
              <a:ext uri="{FF2B5EF4-FFF2-40B4-BE49-F238E27FC236}">
                <a16:creationId xmlns="" xmlns:a16="http://schemas.microsoft.com/office/drawing/2014/main" id="{DBA75DA5-BE5B-4F4F-982B-A7791B4DF59C}"/>
              </a:ext>
            </a:extLst>
          </p:cNvPr>
          <p:cNvSpPr>
            <a:spLocks noChangeArrowheads="1"/>
          </p:cNvSpPr>
          <p:nvPr/>
        </p:nvSpPr>
        <p:spPr bwMode="auto">
          <a:xfrm>
            <a:off x="0" y="527498"/>
            <a:ext cx="6357844" cy="523220"/>
          </a:xfrm>
          <a:prstGeom prst="rect">
            <a:avLst/>
          </a:prstGeom>
          <a:noFill/>
          <a:ln w="25400" cap="flat" cmpd="sng" algn="ctr">
            <a:noFill/>
            <a:prstDash val="solid"/>
            <a:headEnd/>
            <a:tailEnd/>
          </a:ln>
          <a:effectLst/>
        </p:spPr>
        <p:txBody>
          <a:bodyPr wrap="square">
            <a:spAutoFit/>
          </a:bodyPr>
          <a:lstStyle/>
          <a:p>
            <a:pPr algn="ctr" eaLnBrk="1" fontAlgn="auto" hangingPunct="1">
              <a:spcBef>
                <a:spcPts val="0"/>
              </a:spcBef>
              <a:spcAft>
                <a:spcPts val="0"/>
              </a:spcAft>
              <a:defRPr/>
            </a:pPr>
            <a:r>
              <a:rPr lang="es-ES" sz="2800" b="1" kern="0" dirty="0">
                <a:latin typeface="Aileron Black" panose="00000A00000000000000" pitchFamily="50" charset="0"/>
                <a:ea typeface="Microsoft JhengHei Light" panose="020B0304030504040204" pitchFamily="34" charset="-128"/>
              </a:rPr>
              <a:t>PLANO</a:t>
            </a:r>
            <a:r>
              <a:rPr lang="es-ES" sz="2800" b="1" kern="0" dirty="0">
                <a:solidFill>
                  <a:schemeClr val="accent2"/>
                </a:solidFill>
                <a:latin typeface="Aileron Black" panose="00000A00000000000000" pitchFamily="50" charset="0"/>
                <a:ea typeface="Microsoft JhengHei Light" panose="020B0304030504040204" pitchFamily="34" charset="-128"/>
              </a:rPr>
              <a:t> </a:t>
            </a:r>
            <a:r>
              <a:rPr lang="es-ES" sz="2800" b="1" kern="0" dirty="0">
                <a:latin typeface="Aileron Black" panose="00000A00000000000000" pitchFamily="50" charset="0"/>
                <a:ea typeface="Microsoft JhengHei Light" panose="020B0304030504040204" pitchFamily="34" charset="-128"/>
              </a:rPr>
              <a:t>SUPERIOR RESISTENTE</a:t>
            </a:r>
            <a:r>
              <a:rPr lang="es-ES" sz="2800" b="1" kern="0" dirty="0">
                <a:latin typeface="Aileron Black" panose="00000A00000000000000" pitchFamily="50" charset="0"/>
                <a:ea typeface="Microsoft JhengHei Light" panose="020B0304030504040204" pitchFamily="34" charset="-128"/>
                <a:cs typeface="Microsoft JhengHei Light" panose="020B0304030504040204" pitchFamily="34" charset="-128"/>
              </a:rPr>
              <a:t> </a:t>
            </a:r>
            <a:endParaRPr lang="es-ES" sz="4000" b="1" kern="0" dirty="0">
              <a:latin typeface="Aileron Black" panose="00000A00000000000000" pitchFamily="50" charset="0"/>
              <a:ea typeface="Microsoft JhengHei Light" panose="020B0304030504040204" pitchFamily="34" charset="-128"/>
              <a:cs typeface="Microsoft JhengHei Light" panose="020B0304030504040204" pitchFamily="34" charset="-128"/>
            </a:endParaRPr>
          </a:p>
        </p:txBody>
      </p:sp>
      <p:sp>
        <p:nvSpPr>
          <p:cNvPr id="37901" name="17 Rectángulo">
            <a:extLst>
              <a:ext uri="{FF2B5EF4-FFF2-40B4-BE49-F238E27FC236}">
                <a16:creationId xmlns="" xmlns:a16="http://schemas.microsoft.com/office/drawing/2014/main" id="{49989CCC-1D8C-44C6-BF39-0F3D0C8EC498}"/>
              </a:ext>
            </a:extLst>
          </p:cNvPr>
          <p:cNvSpPr>
            <a:spLocks noChangeArrowheads="1"/>
          </p:cNvSpPr>
          <p:nvPr/>
        </p:nvSpPr>
        <p:spPr bwMode="auto">
          <a:xfrm>
            <a:off x="639834" y="1652616"/>
            <a:ext cx="29883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buFont typeface="Arial" panose="020B0604020202020204" pitchFamily="34" charset="0"/>
              <a:buChar char="•"/>
              <a:defRPr/>
            </a:pPr>
            <a:r>
              <a:rPr lang="es-ES" sz="2800" dirty="0">
                <a:solidFill>
                  <a:schemeClr val="accent2"/>
                </a:solidFill>
                <a:latin typeface="Aileron Black" panose="00000A00000000000000" pitchFamily="50" charset="0"/>
              </a:rPr>
              <a:t> </a:t>
            </a:r>
            <a:r>
              <a:rPr lang="es-ES" sz="2800" b="1" dirty="0">
                <a:solidFill>
                  <a:schemeClr val="accent2"/>
                </a:solidFill>
                <a:latin typeface="Aileron Black" panose="00000A00000000000000" pitchFamily="50" charset="0"/>
                <a:ea typeface="Kozuka Gothic Pr6N EL" pitchFamily="34" charset="-128"/>
              </a:rPr>
              <a:t>Planos de </a:t>
            </a:r>
            <a:r>
              <a:rPr lang="es-ES" sz="2800" b="1" dirty="0" err="1">
                <a:solidFill>
                  <a:schemeClr val="accent2"/>
                </a:solidFill>
                <a:latin typeface="Aileron Black" panose="00000A00000000000000" pitchFamily="50" charset="0"/>
                <a:ea typeface="Kozuka Gothic Pr6N EL" pitchFamily="34" charset="-128"/>
              </a:rPr>
              <a:t>HºAº</a:t>
            </a:r>
            <a:endParaRPr lang="es-ES" sz="2800" b="1" dirty="0">
              <a:solidFill>
                <a:schemeClr val="accent2"/>
              </a:solidFill>
              <a:latin typeface="Aileron Black" panose="00000A00000000000000" pitchFamily="50" charset="0"/>
              <a:ea typeface="Kozuka Gothic Pr6N EL" pitchFamily="34" charset="-128"/>
            </a:endParaRPr>
          </a:p>
        </p:txBody>
      </p:sp>
      <p:sp>
        <p:nvSpPr>
          <p:cNvPr id="37902" name="18 Rectángulo">
            <a:extLst>
              <a:ext uri="{FF2B5EF4-FFF2-40B4-BE49-F238E27FC236}">
                <a16:creationId xmlns="" xmlns:a16="http://schemas.microsoft.com/office/drawing/2014/main" id="{C2BAFBB1-59F2-408A-B0A8-098015840140}"/>
              </a:ext>
            </a:extLst>
          </p:cNvPr>
          <p:cNvSpPr>
            <a:spLocks noChangeArrowheads="1"/>
          </p:cNvSpPr>
          <p:nvPr/>
        </p:nvSpPr>
        <p:spPr bwMode="auto">
          <a:xfrm>
            <a:off x="659686" y="3278796"/>
            <a:ext cx="45015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buFont typeface="Arial" panose="020B0604020202020204" pitchFamily="34" charset="0"/>
              <a:buChar char="•"/>
              <a:defRPr/>
            </a:pPr>
            <a:r>
              <a:rPr lang="es-ES" sz="2800" dirty="0">
                <a:solidFill>
                  <a:schemeClr val="accent2"/>
                </a:solidFill>
                <a:latin typeface="Aileron Black" panose="00000A00000000000000" pitchFamily="50" charset="0"/>
              </a:rPr>
              <a:t> </a:t>
            </a:r>
            <a:r>
              <a:rPr lang="es-ES" sz="2800" b="1" dirty="0">
                <a:solidFill>
                  <a:schemeClr val="accent2"/>
                </a:solidFill>
                <a:latin typeface="Aileron Black" panose="00000A00000000000000" pitchFamily="50" charset="0"/>
                <a:ea typeface="Kozuka Gothic Pr6N EL" pitchFamily="34" charset="-128"/>
              </a:rPr>
              <a:t>Entramados de madera</a:t>
            </a:r>
            <a:endParaRPr lang="es-AR" sz="2800" b="1" dirty="0">
              <a:solidFill>
                <a:schemeClr val="accent2"/>
              </a:solidFill>
              <a:latin typeface="Aileron Black" panose="00000A00000000000000" pitchFamily="50" charset="0"/>
              <a:ea typeface="Kozuka Gothic Pr6N EL" pitchFamily="34" charset="-128"/>
            </a:endParaRPr>
          </a:p>
        </p:txBody>
      </p:sp>
      <p:sp>
        <p:nvSpPr>
          <p:cNvPr id="37903" name="19 Rectángulo">
            <a:extLst>
              <a:ext uri="{FF2B5EF4-FFF2-40B4-BE49-F238E27FC236}">
                <a16:creationId xmlns="" xmlns:a16="http://schemas.microsoft.com/office/drawing/2014/main" id="{8EA1260E-D3CC-47A9-A550-37FB85F7EBFB}"/>
              </a:ext>
            </a:extLst>
          </p:cNvPr>
          <p:cNvSpPr>
            <a:spLocks noChangeArrowheads="1"/>
          </p:cNvSpPr>
          <p:nvPr/>
        </p:nvSpPr>
        <p:spPr bwMode="auto">
          <a:xfrm>
            <a:off x="679744" y="4977551"/>
            <a:ext cx="45741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buFont typeface="Arial" panose="020B0604020202020204" pitchFamily="34" charset="0"/>
              <a:buChar char="•"/>
              <a:defRPr/>
            </a:pPr>
            <a:r>
              <a:rPr lang="es-ES" sz="2800" dirty="0">
                <a:solidFill>
                  <a:schemeClr val="accent2"/>
                </a:solidFill>
                <a:latin typeface="Aileron Black" panose="00000A00000000000000" pitchFamily="50" charset="0"/>
              </a:rPr>
              <a:t> </a:t>
            </a:r>
            <a:r>
              <a:rPr lang="es-ES" sz="2800" b="1" dirty="0">
                <a:solidFill>
                  <a:schemeClr val="accent2"/>
                </a:solidFill>
                <a:latin typeface="Aileron Black" panose="00000A00000000000000" pitchFamily="50" charset="0"/>
                <a:ea typeface="Kozuka Gothic Pr6N EL" pitchFamily="34" charset="-128"/>
              </a:rPr>
              <a:t>Entramados metálicos</a:t>
            </a:r>
            <a:endParaRPr lang="es-AR" sz="2800" b="1" dirty="0">
              <a:solidFill>
                <a:schemeClr val="accent2"/>
              </a:solidFill>
              <a:latin typeface="Aileron Black" panose="00000A00000000000000" pitchFamily="50" charset="0"/>
              <a:ea typeface="Kozuka Gothic Pr6N EL" pitchFamily="34" charset="-128"/>
            </a:endParaRPr>
          </a:p>
        </p:txBody>
      </p:sp>
      <p:pic>
        <p:nvPicPr>
          <p:cNvPr id="76812" name="Imagen 15">
            <a:extLst>
              <a:ext uri="{FF2B5EF4-FFF2-40B4-BE49-F238E27FC236}">
                <a16:creationId xmlns="" xmlns:a16="http://schemas.microsoft.com/office/drawing/2014/main" id="{6C45567A-1B64-446E-85C2-5A450CC05353}"/>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2050" b="10325"/>
          <a:stretch/>
        </p:blipFill>
        <p:spPr bwMode="auto">
          <a:xfrm>
            <a:off x="6456041" y="2357005"/>
            <a:ext cx="1547555" cy="2366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ángulo 14">
            <a:extLst>
              <a:ext uri="{FF2B5EF4-FFF2-40B4-BE49-F238E27FC236}">
                <a16:creationId xmlns="" xmlns:a16="http://schemas.microsoft.com/office/drawing/2014/main" id="{28106B6B-D4E1-41A7-B2C9-13A5CAC2D0CF}"/>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16" name="Gráfico 4">
            <a:extLst>
              <a:ext uri="{FF2B5EF4-FFF2-40B4-BE49-F238E27FC236}">
                <a16:creationId xmlns="" xmlns:a16="http://schemas.microsoft.com/office/drawing/2014/main" id="{9E680FC9-84D3-4DEA-BC0A-9379C9B678D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n 16">
            <a:extLst>
              <a:ext uri="{FF2B5EF4-FFF2-40B4-BE49-F238E27FC236}">
                <a16:creationId xmlns="" xmlns:a16="http://schemas.microsoft.com/office/drawing/2014/main" id="{5A948FFB-B3FF-4446-9B77-ED6C042B371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18" name="CuadroTexto 17">
            <a:extLst>
              <a:ext uri="{FF2B5EF4-FFF2-40B4-BE49-F238E27FC236}">
                <a16:creationId xmlns="" xmlns:a16="http://schemas.microsoft.com/office/drawing/2014/main" id="{70FEABE0-527F-458D-866B-EB6B76C641A4}"/>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pic>
        <p:nvPicPr>
          <p:cNvPr id="21" name="Imagen 17" descr="Casa BSO,Â© Gonzalo Viramonte "/>
          <p:cNvPicPr>
            <a:picLocks noChangeAspect="1" noChangeArrowheads="1"/>
          </p:cNvPicPr>
          <p:nvPr/>
        </p:nvPicPr>
        <p:blipFill>
          <a:blip r:embed="rId10">
            <a:extLst>
              <a:ext uri="{28A0092B-C50C-407E-A947-70E740481C1C}">
                <a14:useLocalDpi xmlns:a14="http://schemas.microsoft.com/office/drawing/2010/main" val="0"/>
              </a:ext>
            </a:extLst>
          </a:blip>
          <a:srcRect l="23009" b="9892"/>
          <a:stretch>
            <a:fillRect/>
          </a:stretch>
        </p:blipFill>
        <p:spPr bwMode="auto">
          <a:xfrm>
            <a:off x="7824193" y="2403754"/>
            <a:ext cx="4264938" cy="2338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extLst>
              <a:ext uri="{FF2B5EF4-FFF2-40B4-BE49-F238E27FC236}">
                <a16:creationId xmlns="" xmlns:a16="http://schemas.microsoft.com/office/drawing/2014/main" id="{1196FC4A-DC9E-4166-AF25-9EA1A7331B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7637" y="-44624"/>
            <a:ext cx="6754813"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13 Rectángulo">
            <a:extLst>
              <a:ext uri="{FF2B5EF4-FFF2-40B4-BE49-F238E27FC236}">
                <a16:creationId xmlns="" xmlns:a16="http://schemas.microsoft.com/office/drawing/2014/main" id="{8308179E-C3B4-4F41-BC3F-89C1B0BD23F0}"/>
              </a:ext>
            </a:extLst>
          </p:cNvPr>
          <p:cNvSpPr>
            <a:spLocks noChangeArrowheads="1"/>
          </p:cNvSpPr>
          <p:nvPr/>
        </p:nvSpPr>
        <p:spPr bwMode="auto">
          <a:xfrm>
            <a:off x="263352" y="292090"/>
            <a:ext cx="5400675" cy="707886"/>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defRPr/>
            </a:pPr>
            <a:r>
              <a:rPr lang="es-ES" sz="1800" dirty="0">
                <a:solidFill>
                  <a:schemeClr val="accent2"/>
                </a:solidFill>
                <a:latin typeface="Aileron Black" panose="00000A00000000000000" pitchFamily="50" charset="0"/>
                <a:ea typeface="Kozuka Gothic Pr6N EL" panose="020B0200000000000000" pitchFamily="34" charset="-128"/>
              </a:rPr>
              <a:t> </a:t>
            </a:r>
            <a:r>
              <a:rPr lang="es-ES" sz="2000" b="1" dirty="0">
                <a:solidFill>
                  <a:schemeClr val="accent2"/>
                </a:solidFill>
                <a:latin typeface="Aileron Black" panose="00000A00000000000000" pitchFamily="50" charset="0"/>
                <a:ea typeface="Kozuka Gothic Pr6N EL" pitchFamily="34" charset="-128"/>
                <a:cs typeface="+mn-cs"/>
              </a:rPr>
              <a:t>Planos de </a:t>
            </a:r>
            <a:r>
              <a:rPr lang="es-ES" altLang="es-AR" sz="2000" b="1" dirty="0" err="1">
                <a:solidFill>
                  <a:schemeClr val="accent2"/>
                </a:solidFill>
                <a:latin typeface="Aileron Black" panose="00000A00000000000000" pitchFamily="50" charset="0"/>
                <a:ea typeface="Kozuka Gothic Pr6N EL" panose="020B0200000000000000" pitchFamily="34" charset="-128"/>
              </a:rPr>
              <a:t>HºAº</a:t>
            </a:r>
            <a:r>
              <a:rPr lang="es-ES" altLang="es-AR" sz="2000" b="1" dirty="0">
                <a:solidFill>
                  <a:schemeClr val="accent2"/>
                </a:solidFill>
                <a:latin typeface="Aileron Black" panose="00000A00000000000000" pitchFamily="50" charset="0"/>
                <a:ea typeface="Kozuka Gothic Pr6N EL" panose="020B0200000000000000" pitchFamily="34" charset="-128"/>
              </a:rPr>
              <a:t>     </a:t>
            </a:r>
          </a:p>
          <a:p>
            <a:pPr eaLnBrk="1" hangingPunct="1">
              <a:spcBef>
                <a:spcPct val="0"/>
              </a:spcBef>
              <a:buNone/>
              <a:defRPr/>
            </a:pPr>
            <a:r>
              <a:rPr lang="es-ES" altLang="es-AR" sz="2000" b="1" dirty="0">
                <a:solidFill>
                  <a:schemeClr val="accent2"/>
                </a:solidFill>
                <a:latin typeface="Aileron Black" panose="00000A00000000000000" pitchFamily="50" charset="0"/>
                <a:ea typeface="Kozuka Gothic Pr6N EL" panose="020B0200000000000000" pitchFamily="34" charset="-128"/>
              </a:rPr>
              <a:t>  Losas macizas</a:t>
            </a:r>
            <a:endParaRPr lang="es-AR" sz="2000" b="1" dirty="0">
              <a:solidFill>
                <a:schemeClr val="accent2"/>
              </a:solidFill>
              <a:latin typeface="Aileron Black" panose="00000A00000000000000" pitchFamily="50" charset="0"/>
              <a:ea typeface="Kozuka Gothic Pr6N EL" pitchFamily="34" charset="-128"/>
              <a:cs typeface="+mn-cs"/>
            </a:endParaRPr>
          </a:p>
        </p:txBody>
      </p:sp>
      <p:sp>
        <p:nvSpPr>
          <p:cNvPr id="12" name="Rectángulo 11">
            <a:extLst>
              <a:ext uri="{FF2B5EF4-FFF2-40B4-BE49-F238E27FC236}">
                <a16:creationId xmlns="" xmlns:a16="http://schemas.microsoft.com/office/drawing/2014/main" id="{76846906-2756-4FE0-97DD-65D433049B72}"/>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13" name="Gráfico 4">
            <a:extLst>
              <a:ext uri="{FF2B5EF4-FFF2-40B4-BE49-F238E27FC236}">
                <a16:creationId xmlns="" xmlns:a16="http://schemas.microsoft.com/office/drawing/2014/main" id="{EA834B66-5689-4BE8-A2E3-06590762B68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n 13">
            <a:extLst>
              <a:ext uri="{FF2B5EF4-FFF2-40B4-BE49-F238E27FC236}">
                <a16:creationId xmlns="" xmlns:a16="http://schemas.microsoft.com/office/drawing/2014/main" id="{E7B9132B-1041-4D36-8569-EE41072861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pic>
        <p:nvPicPr>
          <p:cNvPr id="1026" name="Picture 2" descr="Losa de concreto armado">
            <a:extLst>
              <a:ext uri="{FF2B5EF4-FFF2-40B4-BE49-F238E27FC236}">
                <a16:creationId xmlns="" xmlns:a16="http://schemas.microsoft.com/office/drawing/2014/main" id="{0C51DA58-92E3-422B-997E-A0C4FA488C3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57662"/>
          <a:stretch/>
        </p:blipFill>
        <p:spPr bwMode="auto">
          <a:xfrm>
            <a:off x="1036427" y="1322259"/>
            <a:ext cx="3097088" cy="27813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Losa de concreto armado">
            <a:extLst>
              <a:ext uri="{FF2B5EF4-FFF2-40B4-BE49-F238E27FC236}">
                <a16:creationId xmlns="" xmlns:a16="http://schemas.microsoft.com/office/drawing/2014/main" id="{537B5182-BD7E-49EC-A5F6-3A44D85C5FE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4381"/>
          <a:stretch/>
        </p:blipFill>
        <p:spPr bwMode="auto">
          <a:xfrm>
            <a:off x="1036427" y="4103559"/>
            <a:ext cx="3117476" cy="2131078"/>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 xmlns:a16="http://schemas.microsoft.com/office/drawing/2014/main" id="{A4052A8F-B4BE-4DDF-9DEC-8FD1A82DF754}"/>
              </a:ext>
            </a:extLst>
          </p:cNvPr>
          <p:cNvSpPr txBox="1"/>
          <p:nvPr/>
        </p:nvSpPr>
        <p:spPr>
          <a:xfrm>
            <a:off x="9557859" y="6049971"/>
            <a:ext cx="6979596" cy="369332"/>
          </a:xfrm>
          <a:prstGeom prst="rect">
            <a:avLst/>
          </a:prstGeom>
          <a:noFill/>
        </p:spPr>
        <p:txBody>
          <a:bodyPr wrap="square">
            <a:spAutoFit/>
          </a:bodyPr>
          <a:lstStyle/>
          <a:p>
            <a:pPr algn="l" fontAlgn="base"/>
            <a:r>
              <a:rPr lang="es-AR" sz="1800" b="1" i="0" dirty="0">
                <a:solidFill>
                  <a:schemeClr val="bg1"/>
                </a:solidFill>
                <a:effectLst/>
                <a:latin typeface="Aileron Bold" panose="00000800000000000000" pitchFamily="50" charset="0"/>
              </a:rPr>
              <a:t>Casa </a:t>
            </a:r>
            <a:r>
              <a:rPr lang="es-AR" sz="1800" b="1" i="0" dirty="0" err="1">
                <a:solidFill>
                  <a:schemeClr val="bg1"/>
                </a:solidFill>
                <a:effectLst/>
                <a:latin typeface="Aileron Bold" panose="00000800000000000000" pitchFamily="50" charset="0"/>
              </a:rPr>
              <a:t>Vôlt</a:t>
            </a:r>
            <a:r>
              <a:rPr lang="es-AR" sz="1800" b="1" i="0" dirty="0">
                <a:solidFill>
                  <a:schemeClr val="bg1"/>
                </a:solidFill>
                <a:effectLst/>
                <a:latin typeface="Aileron Bold" panose="00000800000000000000" pitchFamily="50" charset="0"/>
              </a:rPr>
              <a:t> / Estudio PK</a:t>
            </a:r>
          </a:p>
        </p:txBody>
      </p:sp>
      <p:sp>
        <p:nvSpPr>
          <p:cNvPr id="11" name="CuadroTexto 10">
            <a:extLst>
              <a:ext uri="{FF2B5EF4-FFF2-40B4-BE49-F238E27FC236}">
                <a16:creationId xmlns="" xmlns:a16="http://schemas.microsoft.com/office/drawing/2014/main" id="{1A3FC9EA-5848-4C5D-BB81-8C00FC4AE7F4}"/>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Tree>
    <p:extLst>
      <p:ext uri="{BB962C8B-B14F-4D97-AF65-F5344CB8AC3E}">
        <p14:creationId xmlns:p14="http://schemas.microsoft.com/office/powerpoint/2010/main" val="19625156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 xmlns:a16="http://schemas.microsoft.com/office/drawing/2014/main" id="{35935197-3C07-4CC1-8A36-437485DD80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5676" y="-193024"/>
            <a:ext cx="4573587"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13 Rectángulo">
            <a:extLst>
              <a:ext uri="{FF2B5EF4-FFF2-40B4-BE49-F238E27FC236}">
                <a16:creationId xmlns="" xmlns:a16="http://schemas.microsoft.com/office/drawing/2014/main" id="{8308179E-C3B4-4F41-BC3F-89C1B0BD23F0}"/>
              </a:ext>
            </a:extLst>
          </p:cNvPr>
          <p:cNvSpPr>
            <a:spLocks noChangeArrowheads="1"/>
          </p:cNvSpPr>
          <p:nvPr/>
        </p:nvSpPr>
        <p:spPr bwMode="auto">
          <a:xfrm>
            <a:off x="286098" y="254425"/>
            <a:ext cx="6818014" cy="707886"/>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defRPr/>
            </a:pPr>
            <a:r>
              <a:rPr lang="es-ES" sz="1800" dirty="0">
                <a:solidFill>
                  <a:schemeClr val="accent2"/>
                </a:solidFill>
                <a:latin typeface="Aileron Black" panose="00000A00000000000000" pitchFamily="50" charset="0"/>
                <a:ea typeface="Kozuka Gothic Pr6N EL" panose="020B0200000000000000" pitchFamily="34" charset="-128"/>
              </a:rPr>
              <a:t> </a:t>
            </a:r>
            <a:r>
              <a:rPr lang="es-ES" sz="2000" b="1" dirty="0">
                <a:solidFill>
                  <a:schemeClr val="accent2"/>
                </a:solidFill>
                <a:latin typeface="Aileron Black" panose="00000A00000000000000" pitchFamily="50" charset="0"/>
                <a:ea typeface="Kozuka Gothic Pr6N EL" pitchFamily="34" charset="-128"/>
                <a:cs typeface="+mn-cs"/>
              </a:rPr>
              <a:t>Planos de </a:t>
            </a:r>
            <a:r>
              <a:rPr lang="es-ES" altLang="es-AR" sz="2000" b="1" dirty="0" err="1">
                <a:solidFill>
                  <a:schemeClr val="accent2"/>
                </a:solidFill>
                <a:latin typeface="Aileron Black" panose="00000A00000000000000" pitchFamily="50" charset="0"/>
                <a:ea typeface="Kozuka Gothic Pr6N EL" panose="020B0200000000000000" pitchFamily="34" charset="-128"/>
              </a:rPr>
              <a:t>HºAº</a:t>
            </a:r>
            <a:r>
              <a:rPr lang="es-ES" altLang="es-AR" sz="2000" b="1" dirty="0">
                <a:solidFill>
                  <a:schemeClr val="accent2"/>
                </a:solidFill>
                <a:latin typeface="Aileron Black" panose="00000A00000000000000" pitchFamily="50" charset="0"/>
                <a:ea typeface="Kozuka Gothic Pr6N EL" panose="020B0200000000000000" pitchFamily="34" charset="-128"/>
              </a:rPr>
              <a:t>      </a:t>
            </a:r>
          </a:p>
          <a:p>
            <a:pPr eaLnBrk="1" hangingPunct="1">
              <a:spcBef>
                <a:spcPct val="0"/>
              </a:spcBef>
              <a:buNone/>
              <a:defRPr/>
            </a:pPr>
            <a:r>
              <a:rPr lang="es-ES" altLang="es-AR" sz="2000" b="1" dirty="0">
                <a:solidFill>
                  <a:schemeClr val="accent2"/>
                </a:solidFill>
                <a:latin typeface="Aileron Black" panose="00000A00000000000000" pitchFamily="50" charset="0"/>
                <a:ea typeface="Kozuka Gothic Pr6N EL" panose="020B0200000000000000" pitchFamily="34" charset="-128"/>
              </a:rPr>
              <a:t>  Losas alivianadas: Losas </a:t>
            </a:r>
            <a:r>
              <a:rPr lang="es-ES" altLang="es-AR" sz="2000" b="1" dirty="0" err="1">
                <a:solidFill>
                  <a:schemeClr val="accent2"/>
                </a:solidFill>
                <a:latin typeface="Aileron Black" panose="00000A00000000000000" pitchFamily="50" charset="0"/>
                <a:ea typeface="Kozuka Gothic Pr6N EL" panose="020B0200000000000000" pitchFamily="34" charset="-128"/>
              </a:rPr>
              <a:t>nervuradas</a:t>
            </a:r>
            <a:r>
              <a:rPr lang="es-ES" altLang="es-AR" sz="2000" b="1" dirty="0">
                <a:solidFill>
                  <a:schemeClr val="accent2"/>
                </a:solidFill>
                <a:latin typeface="Aileron Black" panose="00000A00000000000000" pitchFamily="50" charset="0"/>
                <a:ea typeface="Kozuka Gothic Pr6N EL" panose="020B0200000000000000" pitchFamily="34" charset="-128"/>
              </a:rPr>
              <a:t> en 1 dirección</a:t>
            </a:r>
            <a:endParaRPr lang="es-AR" sz="2000" b="1" dirty="0">
              <a:solidFill>
                <a:schemeClr val="accent2"/>
              </a:solidFill>
              <a:latin typeface="Aileron Black" panose="00000A00000000000000" pitchFamily="50" charset="0"/>
              <a:ea typeface="Kozuka Gothic Pr6N EL" pitchFamily="34" charset="-128"/>
              <a:cs typeface="+mn-cs"/>
            </a:endParaRPr>
          </a:p>
        </p:txBody>
      </p:sp>
      <p:sp>
        <p:nvSpPr>
          <p:cNvPr id="12" name="Rectángulo 11">
            <a:extLst>
              <a:ext uri="{FF2B5EF4-FFF2-40B4-BE49-F238E27FC236}">
                <a16:creationId xmlns="" xmlns:a16="http://schemas.microsoft.com/office/drawing/2014/main" id="{76846906-2756-4FE0-97DD-65D433049B72}"/>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13" name="Gráfico 4">
            <a:extLst>
              <a:ext uri="{FF2B5EF4-FFF2-40B4-BE49-F238E27FC236}">
                <a16:creationId xmlns="" xmlns:a16="http://schemas.microsoft.com/office/drawing/2014/main" id="{EA834B66-5689-4BE8-A2E3-06590762B68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n 13">
            <a:extLst>
              <a:ext uri="{FF2B5EF4-FFF2-40B4-BE49-F238E27FC236}">
                <a16:creationId xmlns="" xmlns:a16="http://schemas.microsoft.com/office/drawing/2014/main" id="{E7B9132B-1041-4D36-8569-EE41072861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pic>
        <p:nvPicPr>
          <p:cNvPr id="4100" name="Picture 4">
            <a:extLst>
              <a:ext uri="{FF2B5EF4-FFF2-40B4-BE49-F238E27FC236}">
                <a16:creationId xmlns="" xmlns:a16="http://schemas.microsoft.com/office/drawing/2014/main" id="{06FDBF0A-A9B5-4046-80C3-306E7C8459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5500" y="1089328"/>
            <a:ext cx="7087716" cy="4725144"/>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a:extLst>
              <a:ext uri="{FF2B5EF4-FFF2-40B4-BE49-F238E27FC236}">
                <a16:creationId xmlns="" xmlns:a16="http://schemas.microsoft.com/office/drawing/2014/main" id="{DB7B6534-2282-4A54-90AB-77D39AE2E6B7}"/>
              </a:ext>
            </a:extLst>
          </p:cNvPr>
          <p:cNvSpPr txBox="1"/>
          <p:nvPr/>
        </p:nvSpPr>
        <p:spPr>
          <a:xfrm>
            <a:off x="364921" y="5949679"/>
            <a:ext cx="6975834" cy="369332"/>
          </a:xfrm>
          <a:prstGeom prst="rect">
            <a:avLst/>
          </a:prstGeom>
          <a:noFill/>
        </p:spPr>
        <p:txBody>
          <a:bodyPr wrap="square">
            <a:spAutoFit/>
          </a:bodyPr>
          <a:lstStyle/>
          <a:p>
            <a:pPr algn="l" fontAlgn="base"/>
            <a:r>
              <a:rPr lang="es-AR" sz="1800" b="1" i="0" dirty="0">
                <a:solidFill>
                  <a:srgbClr val="303030"/>
                </a:solidFill>
                <a:effectLst/>
                <a:latin typeface="Source Sans Pro" panose="020B0503030403020204" pitchFamily="34" charset="0"/>
              </a:rPr>
              <a:t>Casa flotante en </a:t>
            </a:r>
            <a:r>
              <a:rPr lang="es-AR" sz="1800" b="1" i="0" dirty="0" err="1">
                <a:solidFill>
                  <a:srgbClr val="303030"/>
                </a:solidFill>
                <a:effectLst/>
                <a:latin typeface="Source Sans Pro" panose="020B0503030403020204" pitchFamily="34" charset="0"/>
              </a:rPr>
              <a:t>Thu</a:t>
            </a:r>
            <a:r>
              <a:rPr lang="es-AR" sz="1800" b="1" i="0" dirty="0">
                <a:solidFill>
                  <a:srgbClr val="303030"/>
                </a:solidFill>
                <a:effectLst/>
                <a:latin typeface="Source Sans Pro" panose="020B0503030403020204" pitchFamily="34" charset="0"/>
              </a:rPr>
              <a:t> Duc / </a:t>
            </a:r>
            <a:r>
              <a:rPr lang="es-AR" sz="1800" b="1" i="0" dirty="0" err="1">
                <a:solidFill>
                  <a:srgbClr val="303030"/>
                </a:solidFill>
                <a:effectLst/>
                <a:latin typeface="Source Sans Pro" panose="020B0503030403020204" pitchFamily="34" charset="0"/>
              </a:rPr>
              <a:t>Sanuki</a:t>
            </a:r>
            <a:r>
              <a:rPr lang="es-AR" sz="1800" b="1" i="0" dirty="0">
                <a:solidFill>
                  <a:srgbClr val="303030"/>
                </a:solidFill>
                <a:effectLst/>
                <a:latin typeface="Source Sans Pro" panose="020B0503030403020204" pitchFamily="34" charset="0"/>
              </a:rPr>
              <a:t> </a:t>
            </a:r>
            <a:r>
              <a:rPr lang="es-AR" sz="1800" b="1" i="0" dirty="0" err="1">
                <a:solidFill>
                  <a:srgbClr val="303030"/>
                </a:solidFill>
                <a:effectLst/>
                <a:latin typeface="Source Sans Pro" panose="020B0503030403020204" pitchFamily="34" charset="0"/>
              </a:rPr>
              <a:t>Daisuke</a:t>
            </a:r>
            <a:r>
              <a:rPr lang="es-AR" sz="1800" b="1" i="0" dirty="0">
                <a:solidFill>
                  <a:srgbClr val="303030"/>
                </a:solidFill>
                <a:effectLst/>
                <a:latin typeface="Source Sans Pro" panose="020B0503030403020204" pitchFamily="34" charset="0"/>
              </a:rPr>
              <a:t> </a:t>
            </a:r>
            <a:r>
              <a:rPr lang="es-AR" sz="1800" b="1" i="0" dirty="0" err="1">
                <a:solidFill>
                  <a:srgbClr val="303030"/>
                </a:solidFill>
                <a:effectLst/>
                <a:latin typeface="Source Sans Pro" panose="020B0503030403020204" pitchFamily="34" charset="0"/>
              </a:rPr>
              <a:t>architects</a:t>
            </a:r>
            <a:endParaRPr lang="es-AR" sz="1800" b="1" i="0" dirty="0">
              <a:solidFill>
                <a:srgbClr val="303030"/>
              </a:solidFill>
              <a:effectLst/>
              <a:latin typeface="Source Sans Pro" panose="020B0503030403020204" pitchFamily="34" charset="0"/>
            </a:endParaRPr>
          </a:p>
        </p:txBody>
      </p:sp>
      <p:sp>
        <p:nvSpPr>
          <p:cNvPr id="10" name="CuadroTexto 9">
            <a:extLst>
              <a:ext uri="{FF2B5EF4-FFF2-40B4-BE49-F238E27FC236}">
                <a16:creationId xmlns="" xmlns:a16="http://schemas.microsoft.com/office/drawing/2014/main" id="{E85B0016-E875-4C74-8D2B-25B314CA6ACD}"/>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Tree>
    <p:extLst>
      <p:ext uri="{BB962C8B-B14F-4D97-AF65-F5344CB8AC3E}">
        <p14:creationId xmlns:p14="http://schemas.microsoft.com/office/powerpoint/2010/main" val="133341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losa aligerada">
            <a:extLst>
              <a:ext uri="{FF2B5EF4-FFF2-40B4-BE49-F238E27FC236}">
                <a16:creationId xmlns="" xmlns:a16="http://schemas.microsoft.com/office/drawing/2014/main" id="{D449C1C7-0456-4DCB-AF82-B477655B54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5" y="1733633"/>
            <a:ext cx="5340847" cy="300665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 xmlns:a16="http://schemas.microsoft.com/office/drawing/2014/main" id="{C405F033-0C47-474A-91FB-1748FC215FA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5593"/>
          <a:stretch/>
        </p:blipFill>
        <p:spPr bwMode="auto">
          <a:xfrm>
            <a:off x="5012355" y="20583"/>
            <a:ext cx="7179645" cy="6432753"/>
          </a:xfrm>
          <a:prstGeom prst="rect">
            <a:avLst/>
          </a:prstGeom>
          <a:noFill/>
          <a:extLst>
            <a:ext uri="{909E8E84-426E-40DD-AFC4-6F175D3DCCD1}">
              <a14:hiddenFill xmlns:a14="http://schemas.microsoft.com/office/drawing/2010/main">
                <a:solidFill>
                  <a:srgbClr val="FFFFFF"/>
                </a:solidFill>
              </a14:hiddenFill>
            </a:ext>
          </a:extLst>
        </p:spPr>
      </p:pic>
      <p:sp>
        <p:nvSpPr>
          <p:cNvPr id="8" name="13 Rectángulo">
            <a:extLst>
              <a:ext uri="{FF2B5EF4-FFF2-40B4-BE49-F238E27FC236}">
                <a16:creationId xmlns="" xmlns:a16="http://schemas.microsoft.com/office/drawing/2014/main" id="{8308179E-C3B4-4F41-BC3F-89C1B0BD23F0}"/>
              </a:ext>
            </a:extLst>
          </p:cNvPr>
          <p:cNvSpPr>
            <a:spLocks noChangeArrowheads="1"/>
          </p:cNvSpPr>
          <p:nvPr/>
        </p:nvSpPr>
        <p:spPr bwMode="auto">
          <a:xfrm>
            <a:off x="263352" y="333652"/>
            <a:ext cx="8064896" cy="1015663"/>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defRPr/>
            </a:pPr>
            <a:r>
              <a:rPr lang="es-ES" sz="1800" dirty="0">
                <a:solidFill>
                  <a:schemeClr val="accent2"/>
                </a:solidFill>
                <a:latin typeface="Aileron Black" panose="00000A00000000000000" pitchFamily="50" charset="0"/>
                <a:ea typeface="Kozuka Gothic Pr6N EL" panose="020B0200000000000000" pitchFamily="34" charset="-128"/>
              </a:rPr>
              <a:t> </a:t>
            </a:r>
            <a:r>
              <a:rPr lang="es-ES" sz="2000" b="1" dirty="0">
                <a:solidFill>
                  <a:schemeClr val="accent2"/>
                </a:solidFill>
                <a:latin typeface="Aileron Black" panose="00000A00000000000000" pitchFamily="50" charset="0"/>
                <a:ea typeface="Kozuka Gothic Pr6N EL" pitchFamily="34" charset="-128"/>
                <a:cs typeface="+mn-cs"/>
              </a:rPr>
              <a:t>Planos de </a:t>
            </a:r>
            <a:r>
              <a:rPr lang="es-ES" altLang="es-AR" sz="2000" b="1" dirty="0" err="1">
                <a:solidFill>
                  <a:schemeClr val="accent2"/>
                </a:solidFill>
                <a:latin typeface="Aileron Black" panose="00000A00000000000000" pitchFamily="50" charset="0"/>
                <a:ea typeface="Kozuka Gothic Pr6N EL" panose="020B0200000000000000" pitchFamily="34" charset="-128"/>
              </a:rPr>
              <a:t>HºAº</a:t>
            </a:r>
            <a:r>
              <a:rPr lang="es-ES" altLang="es-AR" sz="2000" b="1" dirty="0">
                <a:solidFill>
                  <a:schemeClr val="accent2"/>
                </a:solidFill>
                <a:latin typeface="Aileron Black" panose="00000A00000000000000" pitchFamily="50" charset="0"/>
                <a:ea typeface="Kozuka Gothic Pr6N EL" panose="020B0200000000000000" pitchFamily="34" charset="-128"/>
              </a:rPr>
              <a:t>      </a:t>
            </a:r>
          </a:p>
          <a:p>
            <a:pPr eaLnBrk="1" hangingPunct="1">
              <a:spcBef>
                <a:spcPct val="0"/>
              </a:spcBef>
              <a:buNone/>
              <a:defRPr/>
            </a:pPr>
            <a:r>
              <a:rPr lang="es-ES" altLang="es-AR" sz="2000" b="1" dirty="0">
                <a:solidFill>
                  <a:schemeClr val="accent2"/>
                </a:solidFill>
                <a:latin typeface="Aileron Black" panose="00000A00000000000000" pitchFamily="50" charset="0"/>
                <a:ea typeface="Kozuka Gothic Pr6N EL" panose="020B0200000000000000" pitchFamily="34" charset="-128"/>
              </a:rPr>
              <a:t>  Losas alivianadas: </a:t>
            </a:r>
          </a:p>
          <a:p>
            <a:pPr eaLnBrk="1" hangingPunct="1">
              <a:spcBef>
                <a:spcPct val="0"/>
              </a:spcBef>
              <a:buNone/>
              <a:defRPr/>
            </a:pPr>
            <a:r>
              <a:rPr lang="es-ES" altLang="es-AR" sz="2000" b="1" dirty="0">
                <a:solidFill>
                  <a:schemeClr val="accent2"/>
                </a:solidFill>
                <a:latin typeface="Aileron Black" panose="00000A00000000000000" pitchFamily="50" charset="0"/>
                <a:ea typeface="Kozuka Gothic Pr6N EL" panose="020B0200000000000000" pitchFamily="34" charset="-128"/>
              </a:rPr>
              <a:t>  Losa </a:t>
            </a:r>
            <a:r>
              <a:rPr lang="es-ES" altLang="es-AR" sz="2000" b="1" dirty="0" err="1">
                <a:solidFill>
                  <a:schemeClr val="accent2"/>
                </a:solidFill>
                <a:latin typeface="Aileron Black" panose="00000A00000000000000" pitchFamily="50" charset="0"/>
                <a:ea typeface="Kozuka Gothic Pr6N EL" panose="020B0200000000000000" pitchFamily="34" charset="-128"/>
              </a:rPr>
              <a:t>casetonada</a:t>
            </a:r>
            <a:r>
              <a:rPr lang="es-ES" altLang="es-AR" sz="2000" b="1" dirty="0">
                <a:solidFill>
                  <a:schemeClr val="accent2"/>
                </a:solidFill>
                <a:latin typeface="Aileron Black" panose="00000A00000000000000" pitchFamily="50" charset="0"/>
                <a:ea typeface="Kozuka Gothic Pr6N EL" panose="020B0200000000000000" pitchFamily="34" charset="-128"/>
              </a:rPr>
              <a:t> armada en 2 direcciones</a:t>
            </a:r>
            <a:endParaRPr lang="es-AR" sz="2000" b="1" dirty="0">
              <a:solidFill>
                <a:schemeClr val="accent2"/>
              </a:solidFill>
              <a:latin typeface="Aileron Black" panose="00000A00000000000000" pitchFamily="50" charset="0"/>
              <a:ea typeface="Kozuka Gothic Pr6N EL" pitchFamily="34" charset="-128"/>
              <a:cs typeface="+mn-cs"/>
            </a:endParaRPr>
          </a:p>
        </p:txBody>
      </p:sp>
      <p:sp>
        <p:nvSpPr>
          <p:cNvPr id="12" name="Rectángulo 11">
            <a:extLst>
              <a:ext uri="{FF2B5EF4-FFF2-40B4-BE49-F238E27FC236}">
                <a16:creationId xmlns="" xmlns:a16="http://schemas.microsoft.com/office/drawing/2014/main" id="{76846906-2756-4FE0-97DD-65D433049B72}"/>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13" name="Gráfico 4">
            <a:extLst>
              <a:ext uri="{FF2B5EF4-FFF2-40B4-BE49-F238E27FC236}">
                <a16:creationId xmlns="" xmlns:a16="http://schemas.microsoft.com/office/drawing/2014/main" id="{EA834B66-5689-4BE8-A2E3-06590762B68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n 13">
            <a:extLst>
              <a:ext uri="{FF2B5EF4-FFF2-40B4-BE49-F238E27FC236}">
                <a16:creationId xmlns="" xmlns:a16="http://schemas.microsoft.com/office/drawing/2014/main" id="{E7B9132B-1041-4D36-8569-EE41072861D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9" name="CuadroTexto 8">
            <a:extLst>
              <a:ext uri="{FF2B5EF4-FFF2-40B4-BE49-F238E27FC236}">
                <a16:creationId xmlns="" xmlns:a16="http://schemas.microsoft.com/office/drawing/2014/main" id="{5666C1EF-8AF3-4D70-8E41-655ADDEDD206}"/>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Tree>
    <p:extLst>
      <p:ext uri="{BB962C8B-B14F-4D97-AF65-F5344CB8AC3E}">
        <p14:creationId xmlns:p14="http://schemas.microsoft.com/office/powerpoint/2010/main" val="136534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3 Rectángulo">
            <a:extLst>
              <a:ext uri="{FF2B5EF4-FFF2-40B4-BE49-F238E27FC236}">
                <a16:creationId xmlns="" xmlns:a16="http://schemas.microsoft.com/office/drawing/2014/main" id="{8308179E-C3B4-4F41-BC3F-89C1B0BD23F0}"/>
              </a:ext>
            </a:extLst>
          </p:cNvPr>
          <p:cNvSpPr>
            <a:spLocks noChangeArrowheads="1"/>
          </p:cNvSpPr>
          <p:nvPr/>
        </p:nvSpPr>
        <p:spPr bwMode="auto">
          <a:xfrm>
            <a:off x="250826" y="357032"/>
            <a:ext cx="8064896" cy="707886"/>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defRPr/>
            </a:pPr>
            <a:r>
              <a:rPr lang="es-ES" sz="1800" dirty="0">
                <a:solidFill>
                  <a:schemeClr val="accent2"/>
                </a:solidFill>
                <a:latin typeface="Aileron Black" panose="00000A00000000000000" pitchFamily="50" charset="0"/>
                <a:ea typeface="Kozuka Gothic Pr6N EL" panose="020B0200000000000000" pitchFamily="34" charset="-128"/>
              </a:rPr>
              <a:t> </a:t>
            </a:r>
            <a:r>
              <a:rPr lang="es-ES" sz="2000" b="1" dirty="0">
                <a:solidFill>
                  <a:schemeClr val="accent2"/>
                </a:solidFill>
                <a:latin typeface="Aileron Black" panose="00000A00000000000000" pitchFamily="50" charset="0"/>
                <a:ea typeface="Kozuka Gothic Pr6N EL" pitchFamily="34" charset="-128"/>
                <a:cs typeface="+mn-cs"/>
              </a:rPr>
              <a:t>Planos de </a:t>
            </a:r>
            <a:r>
              <a:rPr lang="es-ES" altLang="es-AR" sz="2000" b="1" dirty="0" err="1">
                <a:solidFill>
                  <a:schemeClr val="accent2"/>
                </a:solidFill>
                <a:latin typeface="Aileron Black" panose="00000A00000000000000" pitchFamily="50" charset="0"/>
                <a:ea typeface="Kozuka Gothic Pr6N EL" panose="020B0200000000000000" pitchFamily="34" charset="-128"/>
              </a:rPr>
              <a:t>HºAº</a:t>
            </a:r>
            <a:r>
              <a:rPr lang="es-ES" altLang="es-AR" sz="2000" b="1" dirty="0">
                <a:solidFill>
                  <a:schemeClr val="accent2"/>
                </a:solidFill>
                <a:latin typeface="Aileron Black" panose="00000A00000000000000" pitchFamily="50" charset="0"/>
                <a:ea typeface="Kozuka Gothic Pr6N EL" panose="020B0200000000000000" pitchFamily="34" charset="-128"/>
              </a:rPr>
              <a:t>      </a:t>
            </a:r>
          </a:p>
          <a:p>
            <a:pPr eaLnBrk="1" hangingPunct="1">
              <a:spcBef>
                <a:spcPct val="0"/>
              </a:spcBef>
              <a:buNone/>
              <a:defRPr/>
            </a:pPr>
            <a:r>
              <a:rPr lang="es-ES" altLang="es-AR" sz="2000" b="1" dirty="0">
                <a:solidFill>
                  <a:schemeClr val="accent2"/>
                </a:solidFill>
                <a:latin typeface="Aileron Black" panose="00000A00000000000000" pitchFamily="50" charset="0"/>
                <a:ea typeface="Kozuka Gothic Pr6N EL" panose="020B0200000000000000" pitchFamily="34" charset="-128"/>
              </a:rPr>
              <a:t>  Losas de viguetas pretensadas</a:t>
            </a:r>
            <a:endParaRPr lang="es-AR" sz="2000" b="1" dirty="0">
              <a:solidFill>
                <a:schemeClr val="accent2"/>
              </a:solidFill>
              <a:latin typeface="Aileron Black" panose="00000A00000000000000" pitchFamily="50" charset="0"/>
              <a:ea typeface="Kozuka Gothic Pr6N EL" pitchFamily="34" charset="-128"/>
              <a:cs typeface="+mn-cs"/>
            </a:endParaRPr>
          </a:p>
        </p:txBody>
      </p:sp>
      <p:sp>
        <p:nvSpPr>
          <p:cNvPr id="12" name="Rectángulo 11">
            <a:extLst>
              <a:ext uri="{FF2B5EF4-FFF2-40B4-BE49-F238E27FC236}">
                <a16:creationId xmlns="" xmlns:a16="http://schemas.microsoft.com/office/drawing/2014/main" id="{76846906-2756-4FE0-97DD-65D433049B72}"/>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13" name="Gráfico 4">
            <a:extLst>
              <a:ext uri="{FF2B5EF4-FFF2-40B4-BE49-F238E27FC236}">
                <a16:creationId xmlns="" xmlns:a16="http://schemas.microsoft.com/office/drawing/2014/main" id="{EA834B66-5689-4BE8-A2E3-06590762B68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n 13">
            <a:extLst>
              <a:ext uri="{FF2B5EF4-FFF2-40B4-BE49-F238E27FC236}">
                <a16:creationId xmlns="" xmlns:a16="http://schemas.microsoft.com/office/drawing/2014/main" id="{E7B9132B-1041-4D36-8569-EE41072861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pic>
        <p:nvPicPr>
          <p:cNvPr id="4" name="Imagen 3">
            <a:extLst>
              <a:ext uri="{FF2B5EF4-FFF2-40B4-BE49-F238E27FC236}">
                <a16:creationId xmlns="" xmlns:a16="http://schemas.microsoft.com/office/drawing/2014/main" id="{6717BB47-7198-4E15-9DC6-D622D67590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00" y="1196752"/>
            <a:ext cx="7815691" cy="5210461"/>
          </a:xfrm>
          <a:prstGeom prst="rect">
            <a:avLst/>
          </a:prstGeom>
        </p:spPr>
      </p:pic>
      <p:pic>
        <p:nvPicPr>
          <p:cNvPr id="10" name="Picture 10" descr="http://i1.ytimg.com/vi/7LPubNagjpU/maxresdefault.jpg">
            <a:extLst>
              <a:ext uri="{FF2B5EF4-FFF2-40B4-BE49-F238E27FC236}">
                <a16:creationId xmlns="" xmlns:a16="http://schemas.microsoft.com/office/drawing/2014/main" id="{7F9BBB64-D662-4DB8-820B-F066E44653E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60431" y="1196752"/>
            <a:ext cx="4028132" cy="2265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uadroTexto 10">
            <a:extLst>
              <a:ext uri="{FF2B5EF4-FFF2-40B4-BE49-F238E27FC236}">
                <a16:creationId xmlns="" xmlns:a16="http://schemas.microsoft.com/office/drawing/2014/main" id="{AA892960-E76D-4E6E-9EA2-6D78FA6EEA3B}"/>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pic>
        <p:nvPicPr>
          <p:cNvPr id="3" name="Imagen 2">
            <a:extLst>
              <a:ext uri="{FF2B5EF4-FFF2-40B4-BE49-F238E27FC236}">
                <a16:creationId xmlns="" xmlns:a16="http://schemas.microsoft.com/office/drawing/2014/main" id="{CEEF56DB-9C67-429C-AFA8-39AAFCC3537F}"/>
              </a:ext>
            </a:extLst>
          </p:cNvPr>
          <p:cNvPicPr>
            <a:picLocks noChangeAspect="1"/>
          </p:cNvPicPr>
          <p:nvPr/>
        </p:nvPicPr>
        <p:blipFill>
          <a:blip r:embed="rId7"/>
          <a:stretch>
            <a:fillRect/>
          </a:stretch>
        </p:blipFill>
        <p:spPr>
          <a:xfrm>
            <a:off x="7824191" y="3808231"/>
            <a:ext cx="4212233" cy="2616248"/>
          </a:xfrm>
          <a:prstGeom prst="rect">
            <a:avLst/>
          </a:prstGeom>
        </p:spPr>
      </p:pic>
    </p:spTree>
    <p:extLst>
      <p:ext uri="{BB962C8B-B14F-4D97-AF65-F5344CB8AC3E}">
        <p14:creationId xmlns:p14="http://schemas.microsoft.com/office/powerpoint/2010/main" val="335395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xmlns="" id="{6095A33C-F6B4-4A46-90EE-A8EC54BDBA65}"/>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6" name="Gráfico 4">
            <a:extLst>
              <a:ext uri="{FF2B5EF4-FFF2-40B4-BE49-F238E27FC236}">
                <a16:creationId xmlns:a16="http://schemas.microsoft.com/office/drawing/2014/main" xmlns="" id="{CB79E6E8-07B2-4B7F-B3BB-8F3CD58366A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n 6">
            <a:extLst>
              <a:ext uri="{FF2B5EF4-FFF2-40B4-BE49-F238E27FC236}">
                <a16:creationId xmlns:a16="http://schemas.microsoft.com/office/drawing/2014/main" xmlns="" id="{3D65AF4C-F635-44C6-987F-7AA9802C02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8" name="CuadroTexto 7">
            <a:extLst>
              <a:ext uri="{FF2B5EF4-FFF2-40B4-BE49-F238E27FC236}">
                <a16:creationId xmlns:a16="http://schemas.microsoft.com/office/drawing/2014/main" xmlns="" id="{C0BCB50F-2E5A-4C98-A10D-57EEA9541485}"/>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pic>
        <p:nvPicPr>
          <p:cNvPr id="9" name="Imagen 8">
            <a:extLst>
              <a:ext uri="{FF2B5EF4-FFF2-40B4-BE49-F238E27FC236}">
                <a16:creationId xmlns:a16="http://schemas.microsoft.com/office/drawing/2014/main" xmlns="" id="{9D310F89-4BEB-4717-9C31-1062BFFFE628}"/>
              </a:ext>
            </a:extLst>
          </p:cNvPr>
          <p:cNvPicPr/>
          <p:nvPr/>
        </p:nvPicPr>
        <p:blipFill rotWithShape="1">
          <a:blip r:embed="rId4"/>
          <a:srcRect l="2667" t="2382" r="46297" b="2304"/>
          <a:stretch/>
        </p:blipFill>
        <p:spPr>
          <a:xfrm>
            <a:off x="0" y="1268988"/>
            <a:ext cx="4968552" cy="5192691"/>
          </a:xfrm>
          <a:prstGeom prst="rect">
            <a:avLst/>
          </a:prstGeom>
        </p:spPr>
      </p:pic>
      <p:sp>
        <p:nvSpPr>
          <p:cNvPr id="10" name="13 Rectángulo">
            <a:extLst>
              <a:ext uri="{FF2B5EF4-FFF2-40B4-BE49-F238E27FC236}">
                <a16:creationId xmlns:a16="http://schemas.microsoft.com/office/drawing/2014/main" xmlns="" id="{8308179E-C3B4-4F41-BC3F-89C1B0BD23F0}"/>
              </a:ext>
            </a:extLst>
          </p:cNvPr>
          <p:cNvSpPr>
            <a:spLocks noChangeArrowheads="1"/>
          </p:cNvSpPr>
          <p:nvPr/>
        </p:nvSpPr>
        <p:spPr bwMode="auto">
          <a:xfrm>
            <a:off x="407368" y="260648"/>
            <a:ext cx="3096344" cy="369332"/>
          </a:xfrm>
          <a:prstGeom prst="rect">
            <a:avLst/>
          </a:prstGeom>
          <a:noFill/>
          <a:ln>
            <a:noFill/>
          </a:ln>
        </p:spPr>
        <p:txBody>
          <a:bodyPr wrap="square">
            <a:spAutoFit/>
          </a:bodyPr>
          <a:lstStyle/>
          <a:p>
            <a:pPr eaLnBrk="1" hangingPunct="1">
              <a:buFont typeface="Arial" panose="020B0604020202020204" pitchFamily="34" charset="0"/>
              <a:buChar char="•"/>
            </a:pPr>
            <a:r>
              <a:rPr lang="es-ES" sz="1800" dirty="0">
                <a:solidFill>
                  <a:schemeClr val="accent2"/>
                </a:solidFill>
                <a:latin typeface="Aileron Black" panose="00000A00000000000000" pitchFamily="50" charset="0"/>
                <a:ea typeface="Kozuka Gothic Pr6N EL" panose="020B0200000000000000" pitchFamily="34" charset="-128"/>
              </a:rPr>
              <a:t>LOSAS PREMOLDEADAS</a:t>
            </a:r>
            <a:endParaRPr lang="es-AR" sz="1800" dirty="0">
              <a:solidFill>
                <a:schemeClr val="accent2"/>
              </a:solidFill>
              <a:latin typeface="Aileron Black" panose="00000A00000000000000" pitchFamily="50" charset="0"/>
              <a:ea typeface="Kozuka Gothic Pr6N EL" panose="020B0200000000000000" pitchFamily="34" charset="-128"/>
            </a:endParaRPr>
          </a:p>
        </p:txBody>
      </p:sp>
      <p:pic>
        <p:nvPicPr>
          <p:cNvPr id="11" name="Picture 4">
            <a:extLst>
              <a:ext uri="{FF2B5EF4-FFF2-40B4-BE49-F238E27FC236}">
                <a16:creationId xmlns:a16="http://schemas.microsoft.com/office/drawing/2014/main" xmlns="" id="{0637ECEE-B307-4F2E-905D-684BB24662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8552" y="1240147"/>
            <a:ext cx="7482986" cy="5221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02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 xmlns:a16="http://schemas.microsoft.com/office/drawing/2014/main" id="{F40F3C3C-4EF2-4B87-8533-90C0EF22FC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7368" y="12794"/>
            <a:ext cx="51435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14 Rectángulo">
            <a:extLst>
              <a:ext uri="{FF2B5EF4-FFF2-40B4-BE49-F238E27FC236}">
                <a16:creationId xmlns="" xmlns:a16="http://schemas.microsoft.com/office/drawing/2014/main" id="{C71EC7B2-7298-4B4D-A74D-290182ED9F7D}"/>
              </a:ext>
            </a:extLst>
          </p:cNvPr>
          <p:cNvSpPr>
            <a:spLocks noChangeArrowheads="1"/>
          </p:cNvSpPr>
          <p:nvPr/>
        </p:nvSpPr>
        <p:spPr bwMode="auto">
          <a:xfrm>
            <a:off x="263352" y="449914"/>
            <a:ext cx="3257623" cy="40011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defRPr/>
            </a:pPr>
            <a:r>
              <a:rPr lang="es-ES" sz="1800" dirty="0">
                <a:solidFill>
                  <a:schemeClr val="accent2"/>
                </a:solidFill>
                <a:latin typeface="Aileron Black" panose="00000A00000000000000" pitchFamily="50" charset="0"/>
                <a:ea typeface="Kozuka Gothic Pr6N EL" panose="020B0200000000000000" pitchFamily="34" charset="-128"/>
              </a:rPr>
              <a:t> </a:t>
            </a:r>
            <a:r>
              <a:rPr lang="es-ES" sz="2000" b="1" dirty="0">
                <a:solidFill>
                  <a:schemeClr val="accent2"/>
                </a:solidFill>
                <a:latin typeface="Aileron Black" panose="00000A00000000000000" pitchFamily="50" charset="0"/>
                <a:ea typeface="Kozuka Gothic Pr6N EL" pitchFamily="34" charset="-128"/>
                <a:cs typeface="+mn-cs"/>
              </a:rPr>
              <a:t>Entramados de madera</a:t>
            </a:r>
            <a:endParaRPr lang="es-AR" sz="2000" b="1" dirty="0">
              <a:solidFill>
                <a:schemeClr val="accent2"/>
              </a:solidFill>
              <a:latin typeface="Aileron Black" panose="00000A00000000000000" pitchFamily="50" charset="0"/>
              <a:ea typeface="Kozuka Gothic Pr6N EL" pitchFamily="34" charset="-128"/>
              <a:cs typeface="+mn-cs"/>
            </a:endParaRPr>
          </a:p>
        </p:txBody>
      </p:sp>
      <p:sp>
        <p:nvSpPr>
          <p:cNvPr id="12" name="Rectángulo 11">
            <a:extLst>
              <a:ext uri="{FF2B5EF4-FFF2-40B4-BE49-F238E27FC236}">
                <a16:creationId xmlns="" xmlns:a16="http://schemas.microsoft.com/office/drawing/2014/main" id="{76846906-2756-4FE0-97DD-65D433049B72}"/>
              </a:ext>
            </a:extLst>
          </p:cNvPr>
          <p:cNvSpPr/>
          <p:nvPr/>
        </p:nvSpPr>
        <p:spPr>
          <a:xfrm>
            <a:off x="0" y="6440542"/>
            <a:ext cx="12207142" cy="430252"/>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13" name="Gráfico 4">
            <a:extLst>
              <a:ext uri="{FF2B5EF4-FFF2-40B4-BE49-F238E27FC236}">
                <a16:creationId xmlns="" xmlns:a16="http://schemas.microsoft.com/office/drawing/2014/main" id="{EA834B66-5689-4BE8-A2E3-06590762B68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n 13">
            <a:extLst>
              <a:ext uri="{FF2B5EF4-FFF2-40B4-BE49-F238E27FC236}">
                <a16:creationId xmlns="" xmlns:a16="http://schemas.microsoft.com/office/drawing/2014/main" id="{E7B9132B-1041-4D36-8569-EE41072861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pic>
        <p:nvPicPr>
          <p:cNvPr id="7172" name="Picture 4">
            <a:extLst>
              <a:ext uri="{FF2B5EF4-FFF2-40B4-BE49-F238E27FC236}">
                <a16:creationId xmlns="" xmlns:a16="http://schemas.microsoft.com/office/drawing/2014/main" id="{B70A99A1-B350-444A-9F79-78C48008548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9057" b="19151"/>
          <a:stretch/>
        </p:blipFill>
        <p:spPr bwMode="auto">
          <a:xfrm>
            <a:off x="375593" y="1129147"/>
            <a:ext cx="6261142" cy="5158516"/>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 xmlns:a16="http://schemas.microsoft.com/office/drawing/2014/main" id="{3A3BE31A-68C5-4441-A64A-E1264A373628}"/>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Tree>
    <p:extLst>
      <p:ext uri="{BB962C8B-B14F-4D97-AF65-F5344CB8AC3E}">
        <p14:creationId xmlns:p14="http://schemas.microsoft.com/office/powerpoint/2010/main" val="31727956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5 Rectángulo">
            <a:extLst>
              <a:ext uri="{FF2B5EF4-FFF2-40B4-BE49-F238E27FC236}">
                <a16:creationId xmlns="" xmlns:a16="http://schemas.microsoft.com/office/drawing/2014/main" id="{B11C3DA0-9518-4B8D-BC02-E84CDDC1F2CD}"/>
              </a:ext>
            </a:extLst>
          </p:cNvPr>
          <p:cNvSpPr>
            <a:spLocks noChangeArrowheads="1"/>
          </p:cNvSpPr>
          <p:nvPr/>
        </p:nvSpPr>
        <p:spPr bwMode="auto">
          <a:xfrm>
            <a:off x="263352" y="296062"/>
            <a:ext cx="3172663" cy="40011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defRPr/>
            </a:pPr>
            <a:r>
              <a:rPr lang="es-AR" sz="2000" dirty="0">
                <a:solidFill>
                  <a:schemeClr val="accent2"/>
                </a:solidFill>
                <a:latin typeface="Aileron Black" panose="00000A00000000000000" pitchFamily="50" charset="0"/>
                <a:ea typeface="Kozuka Gothic Pr6N EL" pitchFamily="34" charset="-128"/>
                <a:cs typeface="+mn-cs"/>
              </a:rPr>
              <a:t> Entramados metálicos</a:t>
            </a:r>
          </a:p>
        </p:txBody>
      </p:sp>
      <p:sp>
        <p:nvSpPr>
          <p:cNvPr id="12" name="Rectángulo 11">
            <a:extLst>
              <a:ext uri="{FF2B5EF4-FFF2-40B4-BE49-F238E27FC236}">
                <a16:creationId xmlns="" xmlns:a16="http://schemas.microsoft.com/office/drawing/2014/main" id="{76846906-2756-4FE0-97DD-65D433049B72}"/>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13" name="Gráfico 4">
            <a:extLst>
              <a:ext uri="{FF2B5EF4-FFF2-40B4-BE49-F238E27FC236}">
                <a16:creationId xmlns="" xmlns:a16="http://schemas.microsoft.com/office/drawing/2014/main" id="{EA834B66-5689-4BE8-A2E3-06590762B68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n 13">
            <a:extLst>
              <a:ext uri="{FF2B5EF4-FFF2-40B4-BE49-F238E27FC236}">
                <a16:creationId xmlns="" xmlns:a16="http://schemas.microsoft.com/office/drawing/2014/main" id="{E7B9132B-1041-4D36-8569-EE41072861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pic>
        <p:nvPicPr>
          <p:cNvPr id="3" name="Imagen 2">
            <a:extLst>
              <a:ext uri="{FF2B5EF4-FFF2-40B4-BE49-F238E27FC236}">
                <a16:creationId xmlns="" xmlns:a16="http://schemas.microsoft.com/office/drawing/2014/main" id="{5FCF6D5D-BC13-4970-8E85-F03EFB6E3321}"/>
              </a:ext>
            </a:extLst>
          </p:cNvPr>
          <p:cNvPicPr>
            <a:picLocks noChangeAspect="1"/>
          </p:cNvPicPr>
          <p:nvPr/>
        </p:nvPicPr>
        <p:blipFill>
          <a:blip r:embed="rId5"/>
          <a:stretch>
            <a:fillRect/>
          </a:stretch>
        </p:blipFill>
        <p:spPr>
          <a:xfrm>
            <a:off x="263352" y="811619"/>
            <a:ext cx="6445309" cy="5569546"/>
          </a:xfrm>
          <a:prstGeom prst="rect">
            <a:avLst/>
          </a:prstGeom>
        </p:spPr>
      </p:pic>
      <p:pic>
        <p:nvPicPr>
          <p:cNvPr id="5" name="Imagen 4">
            <a:extLst>
              <a:ext uri="{FF2B5EF4-FFF2-40B4-BE49-F238E27FC236}">
                <a16:creationId xmlns="" xmlns:a16="http://schemas.microsoft.com/office/drawing/2014/main" id="{FD2EBD55-5BA0-43B0-8E06-87B80344F4A1}"/>
              </a:ext>
            </a:extLst>
          </p:cNvPr>
          <p:cNvPicPr>
            <a:picLocks noChangeAspect="1"/>
          </p:cNvPicPr>
          <p:nvPr/>
        </p:nvPicPr>
        <p:blipFill>
          <a:blip r:embed="rId6"/>
          <a:stretch>
            <a:fillRect/>
          </a:stretch>
        </p:blipFill>
        <p:spPr>
          <a:xfrm>
            <a:off x="7116638" y="238327"/>
            <a:ext cx="4824536" cy="6141300"/>
          </a:xfrm>
          <a:prstGeom prst="rect">
            <a:avLst/>
          </a:prstGeom>
        </p:spPr>
      </p:pic>
      <p:sp>
        <p:nvSpPr>
          <p:cNvPr id="9" name="CuadroTexto 8">
            <a:extLst>
              <a:ext uri="{FF2B5EF4-FFF2-40B4-BE49-F238E27FC236}">
                <a16:creationId xmlns="" xmlns:a16="http://schemas.microsoft.com/office/drawing/2014/main" id="{43193FBE-3EE3-43B7-ADB6-20A8E2D8702D}"/>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grpSp>
        <p:nvGrpSpPr>
          <p:cNvPr id="26" name="Grupo 25">
            <a:extLst>
              <a:ext uri="{FF2B5EF4-FFF2-40B4-BE49-F238E27FC236}">
                <a16:creationId xmlns="" xmlns:a16="http://schemas.microsoft.com/office/drawing/2014/main" id="{619E915C-9EF4-4711-8AEC-F99F03B264C2}"/>
              </a:ext>
            </a:extLst>
          </p:cNvPr>
          <p:cNvGrpSpPr/>
          <p:nvPr/>
        </p:nvGrpSpPr>
        <p:grpSpPr>
          <a:xfrm>
            <a:off x="8544272" y="238327"/>
            <a:ext cx="1944216" cy="2279419"/>
            <a:chOff x="8544272" y="238327"/>
            <a:chExt cx="1944216" cy="2279419"/>
          </a:xfrm>
        </p:grpSpPr>
        <p:cxnSp>
          <p:nvCxnSpPr>
            <p:cNvPr id="4" name="Conector recto 3">
              <a:extLst>
                <a:ext uri="{FF2B5EF4-FFF2-40B4-BE49-F238E27FC236}">
                  <a16:creationId xmlns="" xmlns:a16="http://schemas.microsoft.com/office/drawing/2014/main" id="{FBF85781-5FE5-40E6-B1DA-1783859A2CF9}"/>
                </a:ext>
              </a:extLst>
            </p:cNvPr>
            <p:cNvCxnSpPr/>
            <p:nvPr/>
          </p:nvCxnSpPr>
          <p:spPr>
            <a:xfrm flipV="1">
              <a:off x="8544272" y="238327"/>
              <a:ext cx="864096" cy="110244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 xmlns:a16="http://schemas.microsoft.com/office/drawing/2014/main" id="{7A451FC9-AEF6-4B9E-8629-E552BD55F6CA}"/>
                </a:ext>
              </a:extLst>
            </p:cNvPr>
            <p:cNvCxnSpPr>
              <a:cxnSpLocks/>
            </p:cNvCxnSpPr>
            <p:nvPr/>
          </p:nvCxnSpPr>
          <p:spPr>
            <a:xfrm flipH="1" flipV="1">
              <a:off x="9408368" y="238327"/>
              <a:ext cx="1080120" cy="88641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 xmlns:a16="http://schemas.microsoft.com/office/drawing/2014/main" id="{5E8662E1-44A5-438C-A8C4-43A325DE1B86}"/>
                </a:ext>
              </a:extLst>
            </p:cNvPr>
            <p:cNvCxnSpPr>
              <a:cxnSpLocks/>
            </p:cNvCxnSpPr>
            <p:nvPr/>
          </p:nvCxnSpPr>
          <p:spPr>
            <a:xfrm flipH="1" flipV="1">
              <a:off x="8688288" y="1415731"/>
              <a:ext cx="1368152" cy="64511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 xmlns:a16="http://schemas.microsoft.com/office/drawing/2014/main" id="{2B38AAC6-4C21-466A-87D3-AF506AC5DB9F}"/>
                </a:ext>
              </a:extLst>
            </p:cNvPr>
            <p:cNvCxnSpPr>
              <a:cxnSpLocks/>
            </p:cNvCxnSpPr>
            <p:nvPr/>
          </p:nvCxnSpPr>
          <p:spPr>
            <a:xfrm flipH="1">
              <a:off x="8976320" y="1340768"/>
              <a:ext cx="1353281" cy="79504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ector recto 19">
              <a:extLst>
                <a:ext uri="{FF2B5EF4-FFF2-40B4-BE49-F238E27FC236}">
                  <a16:creationId xmlns="" xmlns:a16="http://schemas.microsoft.com/office/drawing/2014/main" id="{1BB1C295-CBB9-4AF9-BB49-8B76216C6B1A}"/>
                </a:ext>
              </a:extLst>
            </p:cNvPr>
            <p:cNvCxnSpPr>
              <a:cxnSpLocks/>
            </p:cNvCxnSpPr>
            <p:nvPr/>
          </p:nvCxnSpPr>
          <p:spPr>
            <a:xfrm flipH="1">
              <a:off x="9135208" y="2120225"/>
              <a:ext cx="921232" cy="39752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 xmlns:a16="http://schemas.microsoft.com/office/drawing/2014/main" id="{356E47DA-3497-4937-B7AB-02DBCDEBAD3E}"/>
                </a:ext>
              </a:extLst>
            </p:cNvPr>
            <p:cNvCxnSpPr>
              <a:cxnSpLocks/>
            </p:cNvCxnSpPr>
            <p:nvPr/>
          </p:nvCxnSpPr>
          <p:spPr>
            <a:xfrm flipH="1" flipV="1">
              <a:off x="8976321" y="2227185"/>
              <a:ext cx="972107" cy="21602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5996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 xmlns:a16="http://schemas.microsoft.com/office/drawing/2014/main" id="{BD759115-8A7E-44B8-8203-E957D908B56F}"/>
              </a:ext>
            </a:extLst>
          </p:cNvPr>
          <p:cNvPicPr>
            <a:picLocks noChangeAspect="1"/>
          </p:cNvPicPr>
          <p:nvPr/>
        </p:nvPicPr>
        <p:blipFill rotWithShape="1">
          <a:blip r:embed="rId3"/>
          <a:srcRect l="2030"/>
          <a:stretch/>
        </p:blipFill>
        <p:spPr>
          <a:xfrm>
            <a:off x="0" y="1778157"/>
            <a:ext cx="8920407" cy="4262275"/>
          </a:xfrm>
          <a:prstGeom prst="rect">
            <a:avLst/>
          </a:prstGeom>
        </p:spPr>
      </p:pic>
      <p:sp>
        <p:nvSpPr>
          <p:cNvPr id="10" name="15 Rectángulo">
            <a:extLst>
              <a:ext uri="{FF2B5EF4-FFF2-40B4-BE49-F238E27FC236}">
                <a16:creationId xmlns="" xmlns:a16="http://schemas.microsoft.com/office/drawing/2014/main" id="{B11C3DA0-9518-4B8D-BC02-E84CDDC1F2CD}"/>
              </a:ext>
            </a:extLst>
          </p:cNvPr>
          <p:cNvSpPr>
            <a:spLocks noChangeArrowheads="1"/>
          </p:cNvSpPr>
          <p:nvPr/>
        </p:nvSpPr>
        <p:spPr bwMode="auto">
          <a:xfrm>
            <a:off x="263352" y="508451"/>
            <a:ext cx="1649875" cy="40011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defRPr/>
            </a:pPr>
            <a:r>
              <a:rPr lang="es-AR" sz="2000" dirty="0">
                <a:solidFill>
                  <a:schemeClr val="accent2"/>
                </a:solidFill>
                <a:latin typeface="Aileron Black" panose="00000A00000000000000" pitchFamily="50" charset="0"/>
                <a:ea typeface="Kozuka Gothic Pr6N EL" pitchFamily="34" charset="-128"/>
                <a:cs typeface="+mn-cs"/>
              </a:rPr>
              <a:t> Steel </a:t>
            </a:r>
            <a:r>
              <a:rPr lang="es-AR" sz="2000" dirty="0" err="1">
                <a:solidFill>
                  <a:schemeClr val="accent2"/>
                </a:solidFill>
                <a:latin typeface="Aileron Black" panose="00000A00000000000000" pitchFamily="50" charset="0"/>
                <a:ea typeface="Kozuka Gothic Pr6N EL" pitchFamily="34" charset="-128"/>
                <a:cs typeface="+mn-cs"/>
              </a:rPr>
              <a:t>deck</a:t>
            </a:r>
            <a:endParaRPr lang="es-AR" sz="2000" dirty="0">
              <a:solidFill>
                <a:schemeClr val="accent2"/>
              </a:solidFill>
              <a:latin typeface="Aileron Black" panose="00000A00000000000000" pitchFamily="50" charset="0"/>
              <a:ea typeface="Kozuka Gothic Pr6N EL" pitchFamily="34" charset="-128"/>
              <a:cs typeface="+mn-cs"/>
            </a:endParaRPr>
          </a:p>
        </p:txBody>
      </p:sp>
      <p:sp>
        <p:nvSpPr>
          <p:cNvPr id="12" name="Rectángulo 11">
            <a:extLst>
              <a:ext uri="{FF2B5EF4-FFF2-40B4-BE49-F238E27FC236}">
                <a16:creationId xmlns="" xmlns:a16="http://schemas.microsoft.com/office/drawing/2014/main" id="{76846906-2756-4FE0-97DD-65D433049B72}"/>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13" name="Gráfico 4">
            <a:extLst>
              <a:ext uri="{FF2B5EF4-FFF2-40B4-BE49-F238E27FC236}">
                <a16:creationId xmlns="" xmlns:a16="http://schemas.microsoft.com/office/drawing/2014/main" id="{EA834B66-5689-4BE8-A2E3-06590762B68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n 13">
            <a:extLst>
              <a:ext uri="{FF2B5EF4-FFF2-40B4-BE49-F238E27FC236}">
                <a16:creationId xmlns="" xmlns:a16="http://schemas.microsoft.com/office/drawing/2014/main" id="{E7B9132B-1041-4D36-8569-EE41072861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pic>
        <p:nvPicPr>
          <p:cNvPr id="9" name="Imagen 8">
            <a:extLst>
              <a:ext uri="{FF2B5EF4-FFF2-40B4-BE49-F238E27FC236}">
                <a16:creationId xmlns="" xmlns:a16="http://schemas.microsoft.com/office/drawing/2014/main" id="{DCA576F2-7AA5-4E90-938C-AA86283A483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5075"/>
          <a:stretch/>
        </p:blipFill>
        <p:spPr>
          <a:xfrm rot="5400000">
            <a:off x="7505440" y="1752182"/>
            <a:ext cx="5995071" cy="3368855"/>
          </a:xfrm>
          <a:prstGeom prst="rect">
            <a:avLst/>
          </a:prstGeom>
        </p:spPr>
      </p:pic>
      <p:sp>
        <p:nvSpPr>
          <p:cNvPr id="11" name="CuadroTexto 10">
            <a:extLst>
              <a:ext uri="{FF2B5EF4-FFF2-40B4-BE49-F238E27FC236}">
                <a16:creationId xmlns="" xmlns:a16="http://schemas.microsoft.com/office/drawing/2014/main" id="{83ECB399-1398-4CCD-9828-FF4D0EFAACE4}"/>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Tree>
    <p:extLst>
      <p:ext uri="{BB962C8B-B14F-4D97-AF65-F5344CB8AC3E}">
        <p14:creationId xmlns:p14="http://schemas.microsoft.com/office/powerpoint/2010/main" val="7599800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5 Rectángulo">
            <a:extLst>
              <a:ext uri="{FF2B5EF4-FFF2-40B4-BE49-F238E27FC236}">
                <a16:creationId xmlns="" xmlns:a16="http://schemas.microsoft.com/office/drawing/2014/main" id="{B11C3DA0-9518-4B8D-BC02-E84CDDC1F2CD}"/>
              </a:ext>
            </a:extLst>
          </p:cNvPr>
          <p:cNvSpPr>
            <a:spLocks noChangeArrowheads="1"/>
          </p:cNvSpPr>
          <p:nvPr/>
        </p:nvSpPr>
        <p:spPr bwMode="auto">
          <a:xfrm>
            <a:off x="263352" y="548680"/>
            <a:ext cx="1649875" cy="40011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defRPr/>
            </a:pPr>
            <a:r>
              <a:rPr lang="es-AR" sz="2000" dirty="0">
                <a:solidFill>
                  <a:schemeClr val="accent2"/>
                </a:solidFill>
                <a:latin typeface="Aileron Black" panose="00000A00000000000000" pitchFamily="50" charset="0"/>
                <a:ea typeface="Kozuka Gothic Pr6N EL" pitchFamily="34" charset="-128"/>
                <a:cs typeface="+mn-cs"/>
              </a:rPr>
              <a:t> Steel </a:t>
            </a:r>
            <a:r>
              <a:rPr lang="es-AR" sz="2000" dirty="0" err="1">
                <a:solidFill>
                  <a:schemeClr val="accent2"/>
                </a:solidFill>
                <a:latin typeface="Aileron Black" panose="00000A00000000000000" pitchFamily="50" charset="0"/>
                <a:ea typeface="Kozuka Gothic Pr6N EL" pitchFamily="34" charset="-128"/>
                <a:cs typeface="+mn-cs"/>
              </a:rPr>
              <a:t>deck</a:t>
            </a:r>
            <a:endParaRPr lang="es-AR" sz="2000" dirty="0">
              <a:solidFill>
                <a:schemeClr val="accent2"/>
              </a:solidFill>
              <a:latin typeface="Aileron Black" panose="00000A00000000000000" pitchFamily="50" charset="0"/>
              <a:ea typeface="Kozuka Gothic Pr6N EL" pitchFamily="34" charset="-128"/>
              <a:cs typeface="+mn-cs"/>
            </a:endParaRPr>
          </a:p>
        </p:txBody>
      </p:sp>
      <p:sp>
        <p:nvSpPr>
          <p:cNvPr id="12" name="Rectángulo 11">
            <a:extLst>
              <a:ext uri="{FF2B5EF4-FFF2-40B4-BE49-F238E27FC236}">
                <a16:creationId xmlns="" xmlns:a16="http://schemas.microsoft.com/office/drawing/2014/main" id="{76846906-2756-4FE0-97DD-65D433049B72}"/>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13" name="Gráfico 4">
            <a:extLst>
              <a:ext uri="{FF2B5EF4-FFF2-40B4-BE49-F238E27FC236}">
                <a16:creationId xmlns="" xmlns:a16="http://schemas.microsoft.com/office/drawing/2014/main" id="{EA834B66-5689-4BE8-A2E3-06590762B68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n 13">
            <a:extLst>
              <a:ext uri="{FF2B5EF4-FFF2-40B4-BE49-F238E27FC236}">
                <a16:creationId xmlns="" xmlns:a16="http://schemas.microsoft.com/office/drawing/2014/main" id="{E7B9132B-1041-4D36-8569-EE41072861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pic>
        <p:nvPicPr>
          <p:cNvPr id="8" name="Imagen 7">
            <a:extLst>
              <a:ext uri="{FF2B5EF4-FFF2-40B4-BE49-F238E27FC236}">
                <a16:creationId xmlns="" xmlns:a16="http://schemas.microsoft.com/office/drawing/2014/main" id="{86D3D94B-3733-4301-A8C6-55E714729A8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945"/>
          <a:stretch/>
        </p:blipFill>
        <p:spPr>
          <a:xfrm>
            <a:off x="4847184" y="1228112"/>
            <a:ext cx="7344816" cy="5206033"/>
          </a:xfrm>
          <a:prstGeom prst="rect">
            <a:avLst/>
          </a:prstGeom>
        </p:spPr>
      </p:pic>
      <p:pic>
        <p:nvPicPr>
          <p:cNvPr id="3" name="Imagen 2">
            <a:extLst>
              <a:ext uri="{FF2B5EF4-FFF2-40B4-BE49-F238E27FC236}">
                <a16:creationId xmlns="" xmlns:a16="http://schemas.microsoft.com/office/drawing/2014/main" id="{382CCDBE-3C5B-4651-B98F-7694B4E7C82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094" t="-2810" r="7358" b="10339"/>
          <a:stretch/>
        </p:blipFill>
        <p:spPr>
          <a:xfrm>
            <a:off x="15143" y="2681894"/>
            <a:ext cx="4832042" cy="3742280"/>
          </a:xfrm>
          <a:prstGeom prst="rect">
            <a:avLst/>
          </a:prstGeom>
        </p:spPr>
      </p:pic>
      <p:sp>
        <p:nvSpPr>
          <p:cNvPr id="9" name="CuadroTexto 8">
            <a:extLst>
              <a:ext uri="{FF2B5EF4-FFF2-40B4-BE49-F238E27FC236}">
                <a16:creationId xmlns="" xmlns:a16="http://schemas.microsoft.com/office/drawing/2014/main" id="{C2EB4E45-7404-44F6-A62E-0A961C1D6C7C}"/>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Tree>
    <p:extLst>
      <p:ext uri="{BB962C8B-B14F-4D97-AF65-F5344CB8AC3E}">
        <p14:creationId xmlns:p14="http://schemas.microsoft.com/office/powerpoint/2010/main" val="330052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422 Rectángulo">
            <a:extLst>
              <a:ext uri="{FF2B5EF4-FFF2-40B4-BE49-F238E27FC236}">
                <a16:creationId xmlns="" xmlns:a16="http://schemas.microsoft.com/office/drawing/2014/main" id="{2818395A-76E1-439B-A091-3851CDE5DB6C}"/>
              </a:ext>
            </a:extLst>
          </p:cNvPr>
          <p:cNvSpPr>
            <a:spLocks noChangeArrowheads="1"/>
          </p:cNvSpPr>
          <p:nvPr/>
        </p:nvSpPr>
        <p:spPr bwMode="auto">
          <a:xfrm>
            <a:off x="12733338" y="217488"/>
            <a:ext cx="1546225" cy="400050"/>
          </a:xfrm>
          <a:prstGeom prst="rect">
            <a:avLst/>
          </a:prstGeom>
          <a:noFill/>
          <a:ln>
            <a:noFill/>
            <a:headEnd/>
            <a:tailEnd/>
          </a:ln>
        </p:spPr>
        <p:style>
          <a:lnRef idx="2">
            <a:schemeClr val="dk1">
              <a:shade val="50000"/>
            </a:schemeClr>
          </a:lnRef>
          <a:fillRef idx="1">
            <a:schemeClr val="dk1"/>
          </a:fillRef>
          <a:effectRef idx="0">
            <a:schemeClr val="dk1"/>
          </a:effectRef>
          <a:fontRef idx="minor">
            <a:schemeClr val="lt1"/>
          </a:fontRef>
        </p:style>
        <p:txBody>
          <a:bodyPr>
            <a:spAutoFit/>
          </a:bodyPr>
          <a:lstStyle/>
          <a:p>
            <a:pPr algn="r" eaLnBrk="1" fontAlgn="auto" hangingPunct="1">
              <a:spcBef>
                <a:spcPts val="0"/>
              </a:spcBef>
              <a:spcAft>
                <a:spcPts val="0"/>
              </a:spcAft>
              <a:defRPr/>
            </a:pPr>
            <a:r>
              <a:rPr lang="es-ES" sz="2000" dirty="0">
                <a:solidFill>
                  <a:prstClr val="white"/>
                </a:solidFill>
                <a:latin typeface="Arial Narrow" pitchFamily="34" charset="0"/>
              </a:rPr>
              <a:t>DISEÑAR</a:t>
            </a:r>
            <a:r>
              <a:rPr lang="es-ES" sz="1800" dirty="0">
                <a:solidFill>
                  <a:prstClr val="white"/>
                </a:solidFill>
                <a:latin typeface="Arial Narrow" pitchFamily="34" charset="0"/>
              </a:rPr>
              <a:t> </a:t>
            </a:r>
            <a:r>
              <a:rPr lang="es-ES" sz="1600" dirty="0">
                <a:solidFill>
                  <a:prstClr val="white"/>
                </a:solidFill>
                <a:latin typeface="Arial Narrow" pitchFamily="34" charset="0"/>
              </a:rPr>
              <a:t>con</a:t>
            </a:r>
          </a:p>
        </p:txBody>
      </p:sp>
      <p:sp>
        <p:nvSpPr>
          <p:cNvPr id="60" name="422 Rectángulo">
            <a:extLst>
              <a:ext uri="{FF2B5EF4-FFF2-40B4-BE49-F238E27FC236}">
                <a16:creationId xmlns="" xmlns:a16="http://schemas.microsoft.com/office/drawing/2014/main" id="{D8BB15B7-AD27-4227-A894-C7A7C9B5693C}"/>
              </a:ext>
            </a:extLst>
          </p:cNvPr>
          <p:cNvSpPr>
            <a:spLocks noChangeArrowheads="1"/>
          </p:cNvSpPr>
          <p:nvPr/>
        </p:nvSpPr>
        <p:spPr bwMode="auto">
          <a:xfrm>
            <a:off x="263352" y="475618"/>
            <a:ext cx="9518873" cy="584775"/>
          </a:xfrm>
          <a:prstGeom prst="rect">
            <a:avLst/>
          </a:prstGeom>
          <a:noFill/>
          <a:ln>
            <a:noFill/>
            <a:headEnd/>
            <a:tailEnd/>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eaLnBrk="1" fontAlgn="auto" hangingPunct="1">
              <a:spcBef>
                <a:spcPts val="0"/>
              </a:spcBef>
              <a:spcAft>
                <a:spcPts val="0"/>
              </a:spcAft>
              <a:defRPr/>
            </a:pPr>
            <a:r>
              <a:rPr lang="es-ES" sz="3200" b="1" dirty="0">
                <a:solidFill>
                  <a:schemeClr val="accent2"/>
                </a:solidFill>
                <a:latin typeface="Aileron Black" panose="00000A00000000000000" pitchFamily="50" charset="0"/>
                <a:ea typeface="Microsoft JhengHei Light" panose="020B0304030504040204" pitchFamily="34" charset="-128"/>
                <a:cs typeface="Arial" panose="020B0604020202020204" pitchFamily="34" charset="0"/>
              </a:rPr>
              <a:t>ORGANIZACIÓN DEL PLANO HORIZONTAL</a:t>
            </a:r>
          </a:p>
        </p:txBody>
      </p:sp>
      <p:sp>
        <p:nvSpPr>
          <p:cNvPr id="34" name="Rectángulo 33">
            <a:extLst>
              <a:ext uri="{FF2B5EF4-FFF2-40B4-BE49-F238E27FC236}">
                <a16:creationId xmlns="" xmlns:a16="http://schemas.microsoft.com/office/drawing/2014/main" id="{0FF04F73-30AC-4791-8608-5CDF662F9F80}"/>
              </a:ext>
            </a:extLst>
          </p:cNvPr>
          <p:cNvSpPr/>
          <p:nvPr/>
        </p:nvSpPr>
        <p:spPr>
          <a:xfrm>
            <a:off x="983432" y="4384752"/>
            <a:ext cx="10872960" cy="1785104"/>
          </a:xfrm>
          <a:prstGeom prst="rect">
            <a:avLst/>
          </a:prstGeom>
        </p:spPr>
        <p:txBody>
          <a:bodyPr wrap="square">
            <a:spAutoFit/>
          </a:bodyPr>
          <a:lstStyle/>
          <a:p>
            <a:pPr algn="r" eaLnBrk="1" hangingPunct="1">
              <a:spcAft>
                <a:spcPts val="600"/>
              </a:spcAft>
              <a:tabLst>
                <a:tab pos="4171950" algn="l"/>
              </a:tabLst>
              <a:defRPr/>
            </a:pPr>
            <a:r>
              <a:rPr lang="es-ES" sz="1800" b="1" dirty="0">
                <a:solidFill>
                  <a:srgbClr val="000000"/>
                </a:solidFill>
                <a:latin typeface="Aileron Black" panose="00000A00000000000000" pitchFamily="50" charset="0"/>
                <a:ea typeface="Kozuka Gothic Pr6N EL" panose="020B0200000000000000" pitchFamily="34" charset="-128"/>
              </a:rPr>
              <a:t>“ La estructura es un </a:t>
            </a:r>
            <a:r>
              <a:rPr lang="es-ES" sz="1800" b="1" cap="all" dirty="0">
                <a:solidFill>
                  <a:srgbClr val="000000"/>
                </a:solidFill>
                <a:latin typeface="Aileron Black" panose="00000A00000000000000" pitchFamily="50" charset="0"/>
                <a:ea typeface="Kozuka Gothic Pr6N EL" panose="020B0200000000000000" pitchFamily="34" charset="-128"/>
              </a:rPr>
              <a:t>sistema espacial </a:t>
            </a:r>
            <a:r>
              <a:rPr lang="es-ES" sz="1800" b="1" dirty="0">
                <a:solidFill>
                  <a:srgbClr val="000000"/>
                </a:solidFill>
                <a:latin typeface="Aileron Black" panose="00000A00000000000000" pitchFamily="50" charset="0"/>
                <a:ea typeface="Kozuka Gothic Pr6N EL" panose="020B0200000000000000" pitchFamily="34" charset="-128"/>
              </a:rPr>
              <a:t>completo</a:t>
            </a:r>
          </a:p>
          <a:p>
            <a:pPr algn="r" eaLnBrk="1" hangingPunct="1">
              <a:spcAft>
                <a:spcPts val="600"/>
              </a:spcAft>
              <a:tabLst>
                <a:tab pos="4171950" algn="l"/>
              </a:tabLst>
              <a:defRPr/>
            </a:pPr>
            <a:r>
              <a:rPr lang="es-ES" sz="1800" b="1" dirty="0">
                <a:solidFill>
                  <a:srgbClr val="000000"/>
                </a:solidFill>
                <a:latin typeface="Aileron Black" panose="00000A00000000000000" pitchFamily="50" charset="0"/>
                <a:ea typeface="Kozuka Gothic Pr6N EL" panose="020B0200000000000000" pitchFamily="34" charset="-128"/>
              </a:rPr>
              <a:t> capaz de asegurar el equilibrio para todas </a:t>
            </a:r>
          </a:p>
          <a:p>
            <a:pPr algn="r" eaLnBrk="1" hangingPunct="1">
              <a:spcAft>
                <a:spcPts val="600"/>
              </a:spcAft>
              <a:tabLst>
                <a:tab pos="4171950" algn="l"/>
              </a:tabLst>
              <a:defRPr/>
            </a:pPr>
            <a:r>
              <a:rPr lang="es-ES" sz="1800" b="1" dirty="0">
                <a:solidFill>
                  <a:srgbClr val="000000"/>
                </a:solidFill>
                <a:latin typeface="Aileron Black" panose="00000A00000000000000" pitchFamily="50" charset="0"/>
                <a:ea typeface="Kozuka Gothic Pr6N EL" panose="020B0200000000000000" pitchFamily="34" charset="-128"/>
              </a:rPr>
              <a:t>y cada una de las acciones que deberá soportar la obra. </a:t>
            </a:r>
          </a:p>
          <a:p>
            <a:pPr algn="r" eaLnBrk="1" hangingPunct="1">
              <a:spcAft>
                <a:spcPts val="600"/>
              </a:spcAft>
              <a:tabLst>
                <a:tab pos="4171950" algn="l"/>
              </a:tabLst>
              <a:defRPr/>
            </a:pPr>
            <a:r>
              <a:rPr lang="es-ES" sz="1800" b="1" dirty="0">
                <a:solidFill>
                  <a:srgbClr val="000000"/>
                </a:solidFill>
                <a:latin typeface="Aileron Black" panose="00000A00000000000000" pitchFamily="50" charset="0"/>
                <a:ea typeface="Kozuka Gothic Pr6N EL" panose="020B0200000000000000" pitchFamily="34" charset="-128"/>
              </a:rPr>
              <a:t>El proyectista debe diseñar el </a:t>
            </a:r>
            <a:r>
              <a:rPr lang="es-ES" sz="1800" b="1" cap="all" dirty="0">
                <a:solidFill>
                  <a:srgbClr val="000000"/>
                </a:solidFill>
                <a:latin typeface="Aileron Black" panose="00000A00000000000000" pitchFamily="50" charset="0"/>
                <a:ea typeface="Kozuka Gothic Pr6N EL" panose="020B0200000000000000" pitchFamily="34" charset="-128"/>
              </a:rPr>
              <a:t>mecanismo estructural</a:t>
            </a:r>
            <a:r>
              <a:rPr lang="es-ES" sz="1800" b="1" dirty="0">
                <a:solidFill>
                  <a:srgbClr val="000000"/>
                </a:solidFill>
                <a:latin typeface="Aileron Black" panose="00000A00000000000000" pitchFamily="50" charset="0"/>
                <a:ea typeface="Kozuka Gothic Pr6N EL" panose="020B0200000000000000" pitchFamily="34" charset="-128"/>
              </a:rPr>
              <a:t>,</a:t>
            </a:r>
          </a:p>
          <a:p>
            <a:pPr algn="r" eaLnBrk="1" hangingPunct="1">
              <a:spcAft>
                <a:spcPts val="600"/>
              </a:spcAft>
              <a:tabLst>
                <a:tab pos="4171950" algn="l"/>
              </a:tabLst>
              <a:defRPr/>
            </a:pPr>
            <a:r>
              <a:rPr lang="es-ES" sz="1800" b="1" dirty="0">
                <a:solidFill>
                  <a:srgbClr val="000000"/>
                </a:solidFill>
                <a:latin typeface="Aileron Black" panose="00000A00000000000000" pitchFamily="50" charset="0"/>
                <a:ea typeface="Kozuka Gothic Pr6N EL" panose="020B0200000000000000" pitchFamily="34" charset="-128"/>
              </a:rPr>
              <a:t> eligiendo tipos estructurales y organizándolos en el espacio.” </a:t>
            </a:r>
            <a:r>
              <a:rPr lang="es-MX" sz="1800" i="1" dirty="0" err="1">
                <a:solidFill>
                  <a:srgbClr val="000000"/>
                </a:solidFill>
                <a:latin typeface="Aileron Black" panose="00000A00000000000000" pitchFamily="50" charset="0"/>
                <a:ea typeface="Kozuka Gothic Pr6N EL" panose="020B0200000000000000" pitchFamily="34" charset="-128"/>
              </a:rPr>
              <a:t>Agustin</a:t>
            </a:r>
            <a:r>
              <a:rPr lang="es-MX" sz="1800" i="1" dirty="0">
                <a:solidFill>
                  <a:srgbClr val="000000"/>
                </a:solidFill>
                <a:latin typeface="Aileron Black" panose="00000A00000000000000" pitchFamily="50" charset="0"/>
                <a:ea typeface="Kozuka Gothic Pr6N EL" panose="020B0200000000000000" pitchFamily="34" charset="-128"/>
              </a:rPr>
              <a:t> </a:t>
            </a:r>
            <a:r>
              <a:rPr lang="es-MX" sz="1800" i="1" dirty="0" err="1">
                <a:solidFill>
                  <a:srgbClr val="000000"/>
                </a:solidFill>
                <a:latin typeface="Aileron Black" panose="00000A00000000000000" pitchFamily="50" charset="0"/>
                <a:ea typeface="Kozuka Gothic Pr6N EL" panose="020B0200000000000000" pitchFamily="34" charset="-128"/>
              </a:rPr>
              <a:t>Reboredo</a:t>
            </a:r>
            <a:endParaRPr lang="es-ES" sz="1800" i="1" dirty="0">
              <a:solidFill>
                <a:srgbClr val="000000"/>
              </a:solidFill>
              <a:latin typeface="Aileron Black" panose="00000A00000000000000" pitchFamily="50" charset="0"/>
              <a:ea typeface="Kozuka Gothic Pr6N EL" panose="020B0200000000000000" pitchFamily="34" charset="-128"/>
            </a:endParaRPr>
          </a:p>
        </p:txBody>
      </p:sp>
      <p:sp>
        <p:nvSpPr>
          <p:cNvPr id="13" name="Rectángulo 12">
            <a:extLst>
              <a:ext uri="{FF2B5EF4-FFF2-40B4-BE49-F238E27FC236}">
                <a16:creationId xmlns="" xmlns:a16="http://schemas.microsoft.com/office/drawing/2014/main" id="{09B3E189-B586-4861-A539-5AA8F508452E}"/>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14" name="Gráfico 4">
            <a:extLst>
              <a:ext uri="{FF2B5EF4-FFF2-40B4-BE49-F238E27FC236}">
                <a16:creationId xmlns="" xmlns:a16="http://schemas.microsoft.com/office/drawing/2014/main" id="{4DD27F8D-CE94-4EEA-9E73-8BB88D80078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n 14">
            <a:extLst>
              <a:ext uri="{FF2B5EF4-FFF2-40B4-BE49-F238E27FC236}">
                <a16:creationId xmlns="" xmlns:a16="http://schemas.microsoft.com/office/drawing/2014/main" id="{F686F91D-EEA5-4447-88F1-955363A43B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16" name="CuadroTexto 15">
            <a:extLst>
              <a:ext uri="{FF2B5EF4-FFF2-40B4-BE49-F238E27FC236}">
                <a16:creationId xmlns="" xmlns:a16="http://schemas.microsoft.com/office/drawing/2014/main" id="{1147057F-0ACD-4B19-B032-E4165D0D5746}"/>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
        <p:nvSpPr>
          <p:cNvPr id="9" name="422 Rectángulo">
            <a:extLst>
              <a:ext uri="{FF2B5EF4-FFF2-40B4-BE49-F238E27FC236}">
                <a16:creationId xmlns="" xmlns:a16="http://schemas.microsoft.com/office/drawing/2014/main" id="{C0D63820-0541-45A1-9A7F-4642A18DF1B5}"/>
              </a:ext>
            </a:extLst>
          </p:cNvPr>
          <p:cNvSpPr>
            <a:spLocks noChangeArrowheads="1"/>
          </p:cNvSpPr>
          <p:nvPr/>
        </p:nvSpPr>
        <p:spPr bwMode="auto">
          <a:xfrm>
            <a:off x="695400" y="1694864"/>
            <a:ext cx="3672408" cy="2554545"/>
          </a:xfrm>
          <a:prstGeom prst="rect">
            <a:avLst/>
          </a:prstGeom>
          <a:noFill/>
          <a:ln>
            <a:noFill/>
            <a:headEnd/>
            <a:tailEnd/>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eaLnBrk="1" fontAlgn="auto" hangingPunct="1">
              <a:spcBef>
                <a:spcPts val="0"/>
              </a:spcBef>
              <a:spcAft>
                <a:spcPts val="0"/>
              </a:spcAft>
              <a:defRPr/>
            </a:pPr>
            <a:r>
              <a:rPr lang="es-ES" sz="3200" b="1" dirty="0">
                <a:solidFill>
                  <a:schemeClr val="tx1"/>
                </a:solidFill>
                <a:latin typeface="Aileron Black" panose="00000A00000000000000" pitchFamily="50" charset="0"/>
                <a:ea typeface="Microsoft JhengHei Light" panose="020B0304030504040204" pitchFamily="34" charset="-128"/>
                <a:cs typeface="Arial" panose="020B0604020202020204" pitchFamily="34" charset="0"/>
              </a:rPr>
              <a:t>Hormigón armado</a:t>
            </a:r>
          </a:p>
          <a:p>
            <a:pPr eaLnBrk="1" fontAlgn="auto" hangingPunct="1">
              <a:spcBef>
                <a:spcPts val="0"/>
              </a:spcBef>
              <a:spcAft>
                <a:spcPts val="0"/>
              </a:spcAft>
              <a:defRPr/>
            </a:pPr>
            <a:endParaRPr lang="es-ES" sz="3200" b="1" dirty="0">
              <a:solidFill>
                <a:schemeClr val="tx1"/>
              </a:solidFill>
              <a:latin typeface="Aileron Black" panose="00000A00000000000000" pitchFamily="50" charset="0"/>
              <a:ea typeface="Microsoft JhengHei Light" panose="020B0304030504040204" pitchFamily="34" charset="-128"/>
              <a:cs typeface="Arial" panose="020B0604020202020204" pitchFamily="34" charset="0"/>
            </a:endParaRPr>
          </a:p>
          <a:p>
            <a:pPr eaLnBrk="1" fontAlgn="auto" hangingPunct="1">
              <a:spcBef>
                <a:spcPts val="0"/>
              </a:spcBef>
              <a:spcAft>
                <a:spcPts val="0"/>
              </a:spcAft>
              <a:defRPr/>
            </a:pPr>
            <a:r>
              <a:rPr lang="es-ES" sz="3200" b="1" dirty="0">
                <a:solidFill>
                  <a:schemeClr val="tx1"/>
                </a:solidFill>
                <a:latin typeface="Aileron Black" panose="00000A00000000000000" pitchFamily="50" charset="0"/>
                <a:ea typeface="Microsoft JhengHei Light" panose="020B0304030504040204" pitchFamily="34" charset="-128"/>
                <a:cs typeface="Arial" panose="020B0604020202020204" pitchFamily="34" charset="0"/>
              </a:rPr>
              <a:t>Madera</a:t>
            </a:r>
          </a:p>
          <a:p>
            <a:pPr eaLnBrk="1" fontAlgn="auto" hangingPunct="1">
              <a:spcBef>
                <a:spcPts val="0"/>
              </a:spcBef>
              <a:spcAft>
                <a:spcPts val="0"/>
              </a:spcAft>
              <a:defRPr/>
            </a:pPr>
            <a:endParaRPr lang="es-ES" sz="3200" b="1" dirty="0">
              <a:solidFill>
                <a:schemeClr val="tx1"/>
              </a:solidFill>
              <a:latin typeface="Aileron Black" panose="00000A00000000000000" pitchFamily="50" charset="0"/>
              <a:ea typeface="Microsoft JhengHei Light" panose="020B0304030504040204" pitchFamily="34" charset="-128"/>
              <a:cs typeface="Arial" panose="020B0604020202020204" pitchFamily="34" charset="0"/>
            </a:endParaRPr>
          </a:p>
          <a:p>
            <a:pPr eaLnBrk="1" fontAlgn="auto" hangingPunct="1">
              <a:spcBef>
                <a:spcPts val="0"/>
              </a:spcBef>
              <a:spcAft>
                <a:spcPts val="0"/>
              </a:spcAft>
              <a:defRPr/>
            </a:pPr>
            <a:r>
              <a:rPr lang="es-ES" sz="3200" b="1" dirty="0">
                <a:solidFill>
                  <a:schemeClr val="tx1"/>
                </a:solidFill>
                <a:latin typeface="Aileron Black" panose="00000A00000000000000" pitchFamily="50" charset="0"/>
                <a:ea typeface="Microsoft JhengHei Light" panose="020B0304030504040204" pitchFamily="34" charset="-128"/>
                <a:cs typeface="Arial" panose="020B0604020202020204" pitchFamily="34" charset="0"/>
              </a:rPr>
              <a:t>Acero</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12 Rectángulo">
            <a:extLst>
              <a:ext uri="{FF2B5EF4-FFF2-40B4-BE49-F238E27FC236}">
                <a16:creationId xmlns="" xmlns:a16="http://schemas.microsoft.com/office/drawing/2014/main" id="{29D41AC8-775A-4857-A49C-304419B06CFD}"/>
              </a:ext>
            </a:extLst>
          </p:cNvPr>
          <p:cNvSpPr>
            <a:spLocks noChangeArrowheads="1"/>
          </p:cNvSpPr>
          <p:nvPr/>
        </p:nvSpPr>
        <p:spPr bwMode="auto">
          <a:xfrm>
            <a:off x="1744127" y="3004924"/>
            <a:ext cx="2824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0" indent="0" eaLnBrk="1" hangingPunct="1">
              <a:defRPr/>
            </a:pPr>
            <a:r>
              <a:rPr lang="es-ES" sz="1800" b="1" dirty="0">
                <a:latin typeface="Aileron Black" panose="00000A00000000000000" pitchFamily="50" charset="0"/>
              </a:rPr>
              <a:t>LOSA DE VIGUETAS</a:t>
            </a:r>
            <a:endParaRPr lang="es-ES" sz="1600" b="1" dirty="0">
              <a:latin typeface="Aileron Black" panose="00000A00000000000000" pitchFamily="50" charset="0"/>
            </a:endParaRPr>
          </a:p>
        </p:txBody>
      </p:sp>
      <p:sp>
        <p:nvSpPr>
          <p:cNvPr id="86043" name="422 Rectángulo">
            <a:extLst>
              <a:ext uri="{FF2B5EF4-FFF2-40B4-BE49-F238E27FC236}">
                <a16:creationId xmlns="" xmlns:a16="http://schemas.microsoft.com/office/drawing/2014/main" id="{CC577F7D-D497-4B53-BF74-624C21F036AD}"/>
              </a:ext>
            </a:extLst>
          </p:cNvPr>
          <p:cNvSpPr>
            <a:spLocks noChangeArrowheads="1"/>
          </p:cNvSpPr>
          <p:nvPr/>
        </p:nvSpPr>
        <p:spPr bwMode="auto">
          <a:xfrm>
            <a:off x="-1588" y="-10168"/>
            <a:ext cx="53324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s-ES" altLang="es-AR" b="1" dirty="0">
                <a:solidFill>
                  <a:schemeClr val="accent2"/>
                </a:solidFill>
                <a:latin typeface="Arial" panose="020B0604020202020204" pitchFamily="34" charset="0"/>
                <a:ea typeface="Microsoft JhengHei Light" panose="020B0304030504040204" pitchFamily="34" charset="-120"/>
              </a:rPr>
              <a:t>ORGANIZACIÓN ESTRUCTURAL </a:t>
            </a:r>
          </a:p>
        </p:txBody>
      </p:sp>
      <p:sp>
        <p:nvSpPr>
          <p:cNvPr id="2" name="Rectángulo 1">
            <a:extLst>
              <a:ext uri="{FF2B5EF4-FFF2-40B4-BE49-F238E27FC236}">
                <a16:creationId xmlns="" xmlns:a16="http://schemas.microsoft.com/office/drawing/2014/main" id="{EFF4CC66-F47F-4A65-9EA6-7A1590BFD53A}"/>
              </a:ext>
            </a:extLst>
          </p:cNvPr>
          <p:cNvSpPr/>
          <p:nvPr/>
        </p:nvSpPr>
        <p:spPr>
          <a:xfrm>
            <a:off x="327152" y="548172"/>
            <a:ext cx="4953985" cy="400110"/>
          </a:xfrm>
          <a:prstGeom prst="rect">
            <a:avLst/>
          </a:prstGeom>
        </p:spPr>
        <p:txBody>
          <a:bodyPr wrap="none">
            <a:spAutoFit/>
          </a:bodyPr>
          <a:lstStyle/>
          <a:p>
            <a:pPr algn="ctr" eaLnBrk="1" hangingPunct="1">
              <a:defRPr/>
            </a:pPr>
            <a:r>
              <a:rPr lang="es-ES" sz="2000" b="1" dirty="0" smtClean="0">
                <a:latin typeface="Arial" panose="020B0604020202020204" pitchFamily="34" charset="0"/>
                <a:ea typeface="Kozuka Gothic Pr6N EL" pitchFamily="34" charset="-128"/>
              </a:rPr>
              <a:t>DEFINICIONES DEL PLANO SUPERIOR</a:t>
            </a:r>
            <a:endParaRPr lang="es-AR" sz="2000" b="1" dirty="0">
              <a:latin typeface="Arial" panose="020B0604020202020204" pitchFamily="34" charset="0"/>
              <a:ea typeface="Kozuka Gothic Pr6N EL" pitchFamily="34" charset="-128"/>
            </a:endParaRPr>
          </a:p>
        </p:txBody>
      </p:sp>
      <p:sp>
        <p:nvSpPr>
          <p:cNvPr id="65559" name="12 Rectángulo">
            <a:extLst>
              <a:ext uri="{FF2B5EF4-FFF2-40B4-BE49-F238E27FC236}">
                <a16:creationId xmlns="" xmlns:a16="http://schemas.microsoft.com/office/drawing/2014/main" id="{557ADAE2-3B0A-402C-9D82-0B9345AA9299}"/>
              </a:ext>
            </a:extLst>
          </p:cNvPr>
          <p:cNvSpPr>
            <a:spLocks noChangeArrowheads="1"/>
          </p:cNvSpPr>
          <p:nvPr/>
        </p:nvSpPr>
        <p:spPr bwMode="auto">
          <a:xfrm>
            <a:off x="579299" y="3973467"/>
            <a:ext cx="13934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s-ES" sz="1800" b="1" dirty="0" smtClean="0">
                <a:latin typeface="Aileron Black" panose="00000A00000000000000" pitchFamily="50" charset="0"/>
              </a:rPr>
              <a:t>LOSA</a:t>
            </a:r>
          </a:p>
          <a:p>
            <a:pPr eaLnBrk="1" hangingPunct="1">
              <a:defRPr/>
            </a:pPr>
            <a:r>
              <a:rPr lang="es-ES" sz="1800" b="1" dirty="0" smtClean="0">
                <a:latin typeface="Aileron Black" panose="00000A00000000000000" pitchFamily="50" charset="0"/>
              </a:rPr>
              <a:t> </a:t>
            </a:r>
          </a:p>
        </p:txBody>
      </p:sp>
      <p:sp>
        <p:nvSpPr>
          <p:cNvPr id="72" name="Rectángulo 71">
            <a:extLst>
              <a:ext uri="{FF2B5EF4-FFF2-40B4-BE49-F238E27FC236}">
                <a16:creationId xmlns="" xmlns:a16="http://schemas.microsoft.com/office/drawing/2014/main" id="{29A3FE50-9B42-4ED2-95A3-97B538B78936}"/>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77" name="Gráfico 4">
            <a:extLst>
              <a:ext uri="{FF2B5EF4-FFF2-40B4-BE49-F238E27FC236}">
                <a16:creationId xmlns="" xmlns:a16="http://schemas.microsoft.com/office/drawing/2014/main" id="{6BC1EF35-7271-4244-A88E-E16A57CAFFB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Imagen 77">
            <a:extLst>
              <a:ext uri="{FF2B5EF4-FFF2-40B4-BE49-F238E27FC236}">
                <a16:creationId xmlns="" xmlns:a16="http://schemas.microsoft.com/office/drawing/2014/main" id="{449A63A8-625F-462F-9A09-B2EB7068FD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79" name="CuadroTexto 78">
            <a:extLst>
              <a:ext uri="{FF2B5EF4-FFF2-40B4-BE49-F238E27FC236}">
                <a16:creationId xmlns="" xmlns:a16="http://schemas.microsoft.com/office/drawing/2014/main" id="{C7818FF7-060F-4634-94E6-9AE1C7D34D4F}"/>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
        <p:nvSpPr>
          <p:cNvPr id="179" name="12 Rectángulo">
            <a:extLst>
              <a:ext uri="{FF2B5EF4-FFF2-40B4-BE49-F238E27FC236}">
                <a16:creationId xmlns="" xmlns:a16="http://schemas.microsoft.com/office/drawing/2014/main" id="{E55DAB2D-45A0-42A8-BDAE-D79D889A066A}"/>
              </a:ext>
            </a:extLst>
          </p:cNvPr>
          <p:cNvSpPr>
            <a:spLocks noChangeArrowheads="1"/>
          </p:cNvSpPr>
          <p:nvPr/>
        </p:nvSpPr>
        <p:spPr bwMode="auto">
          <a:xfrm>
            <a:off x="1754471" y="4443033"/>
            <a:ext cx="1975609" cy="369332"/>
          </a:xfrm>
          <a:prstGeom prst="rect">
            <a:avLst/>
          </a:prstGeom>
          <a:noFill/>
          <a:ln>
            <a:noFill/>
          </a:ln>
        </p:spPr>
        <p:txBody>
          <a:bodyPr wrap="square">
            <a:spAutoFit/>
          </a:bodyPr>
          <a:lstStyle/>
          <a:p>
            <a:pPr eaLnBrk="1" hangingPunct="1">
              <a:defRPr/>
            </a:pPr>
            <a:r>
              <a:rPr lang="es-ES" sz="1800" b="1" dirty="0" smtClean="0">
                <a:latin typeface="Aileron Black" panose="00000A00000000000000" pitchFamily="50" charset="0"/>
              </a:rPr>
              <a:t>LOSA MACIZA</a:t>
            </a:r>
            <a:endParaRPr lang="es-ES" sz="1800" b="1" dirty="0">
              <a:latin typeface="Aileron Black" panose="00000A00000000000000" pitchFamily="50" charset="0"/>
            </a:endParaRPr>
          </a:p>
        </p:txBody>
      </p:sp>
      <p:sp>
        <p:nvSpPr>
          <p:cNvPr id="184" name="12 Rectángulo">
            <a:extLst>
              <a:ext uri="{FF2B5EF4-FFF2-40B4-BE49-F238E27FC236}">
                <a16:creationId xmlns="" xmlns:a16="http://schemas.microsoft.com/office/drawing/2014/main" id="{E55DAB2D-45A0-42A8-BDAE-D79D889A066A}"/>
              </a:ext>
            </a:extLst>
          </p:cNvPr>
          <p:cNvSpPr>
            <a:spLocks noChangeArrowheads="1"/>
          </p:cNvSpPr>
          <p:nvPr/>
        </p:nvSpPr>
        <p:spPr bwMode="auto">
          <a:xfrm>
            <a:off x="1764815" y="4888158"/>
            <a:ext cx="2730500" cy="369332"/>
          </a:xfrm>
          <a:prstGeom prst="rect">
            <a:avLst/>
          </a:prstGeom>
          <a:noFill/>
          <a:ln>
            <a:noFill/>
          </a:ln>
        </p:spPr>
        <p:txBody>
          <a:bodyPr>
            <a:spAutoFit/>
          </a:bodyPr>
          <a:lstStyle/>
          <a:p>
            <a:pPr eaLnBrk="1" hangingPunct="1">
              <a:defRPr/>
            </a:pPr>
            <a:r>
              <a:rPr lang="es-ES" sz="1800" b="1" dirty="0" smtClean="0">
                <a:latin typeface="Aileron Black" panose="00000A00000000000000" pitchFamily="50" charset="0"/>
              </a:rPr>
              <a:t>LOSA NERVURADA</a:t>
            </a:r>
            <a:endParaRPr lang="es-ES" sz="1800" b="1" dirty="0">
              <a:latin typeface="Aileron Black" panose="00000A00000000000000" pitchFamily="50" charset="0"/>
            </a:endParaRPr>
          </a:p>
        </p:txBody>
      </p:sp>
      <p:sp>
        <p:nvSpPr>
          <p:cNvPr id="185" name="12 Rectángulo">
            <a:extLst>
              <a:ext uri="{FF2B5EF4-FFF2-40B4-BE49-F238E27FC236}">
                <a16:creationId xmlns="" xmlns:a16="http://schemas.microsoft.com/office/drawing/2014/main" id="{557ADAE2-3B0A-402C-9D82-0B9345AA9299}"/>
              </a:ext>
            </a:extLst>
          </p:cNvPr>
          <p:cNvSpPr>
            <a:spLocks noChangeArrowheads="1"/>
          </p:cNvSpPr>
          <p:nvPr/>
        </p:nvSpPr>
        <p:spPr bwMode="auto">
          <a:xfrm>
            <a:off x="6573561" y="4208119"/>
            <a:ext cx="296703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s-ES" sz="1800" dirty="0" smtClean="0">
                <a:latin typeface="Aileron Black" panose="00000A00000000000000" pitchFamily="50" charset="0"/>
              </a:rPr>
              <a:t>armada </a:t>
            </a:r>
            <a:r>
              <a:rPr lang="es-ES" sz="1800" dirty="0">
                <a:latin typeface="Aileron Black" panose="00000A00000000000000" pitchFamily="50" charset="0"/>
              </a:rPr>
              <a:t>en 1 </a:t>
            </a:r>
            <a:r>
              <a:rPr lang="es-ES" sz="1800" dirty="0" smtClean="0">
                <a:latin typeface="Aileron Black" panose="00000A00000000000000" pitchFamily="50" charset="0"/>
              </a:rPr>
              <a:t>dirección</a:t>
            </a:r>
          </a:p>
          <a:p>
            <a:pPr eaLnBrk="1" hangingPunct="1">
              <a:defRPr/>
            </a:pPr>
            <a:endParaRPr lang="es-ES" sz="1800" dirty="0" smtClean="0">
              <a:latin typeface="Aileron Black" panose="00000A00000000000000" pitchFamily="50" charset="0"/>
            </a:endParaRPr>
          </a:p>
          <a:p>
            <a:pPr eaLnBrk="1" hangingPunct="1">
              <a:defRPr/>
            </a:pPr>
            <a:endParaRPr lang="es-ES" sz="1800" dirty="0" smtClean="0">
              <a:latin typeface="Aileron Black" panose="00000A00000000000000" pitchFamily="50" charset="0"/>
            </a:endParaRPr>
          </a:p>
          <a:p>
            <a:pPr eaLnBrk="1" hangingPunct="1">
              <a:defRPr/>
            </a:pPr>
            <a:r>
              <a:rPr lang="es-ES" sz="1800" dirty="0">
                <a:latin typeface="Aileron Black" panose="00000A00000000000000" pitchFamily="50" charset="0"/>
              </a:rPr>
              <a:t>armada en 2 direcciones</a:t>
            </a:r>
            <a:endParaRPr lang="es-ES" sz="1800" u="sng" dirty="0">
              <a:latin typeface="Aileron Black" panose="00000A00000000000000" pitchFamily="50" charset="0"/>
            </a:endParaRPr>
          </a:p>
        </p:txBody>
      </p:sp>
      <mc:AlternateContent xmlns:mc="http://schemas.openxmlformats.org/markup-compatibility/2006">
        <mc:Choice xmlns:a14="http://schemas.microsoft.com/office/drawing/2010/main" Requires="a14">
          <p:sp>
            <p:nvSpPr>
              <p:cNvPr id="188" name="CuadroTexto 187">
                <a:extLst>
                  <a:ext uri="{FF2B5EF4-FFF2-40B4-BE49-F238E27FC236}">
                    <a16:creationId xmlns="" xmlns:a16="http://schemas.microsoft.com/office/drawing/2014/main" id="{1BFF923E-D3AC-DFDC-346A-5AB053A82CE5}"/>
                  </a:ext>
                </a:extLst>
              </p:cNvPr>
              <p:cNvSpPr txBox="1"/>
              <p:nvPr/>
            </p:nvSpPr>
            <p:spPr>
              <a:xfrm>
                <a:off x="5051376" y="4120895"/>
                <a:ext cx="1444852" cy="6090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AR" sz="1800" b="1" i="1" smtClean="0">
                              <a:solidFill>
                                <a:srgbClr val="836967"/>
                              </a:solidFill>
                              <a:latin typeface="Cambria Math" panose="02040503050406030204" pitchFamily="18" charset="0"/>
                            </a:rPr>
                          </m:ctrlPr>
                        </m:fPr>
                        <m:num>
                          <m:r>
                            <a:rPr lang="es-AR" sz="1800" b="1" i="1">
                              <a:latin typeface="Cambria Math" panose="02040503050406030204" pitchFamily="18" charset="0"/>
                            </a:rPr>
                            <m:t>𝐋</m:t>
                          </m:r>
                          <m:r>
                            <a:rPr lang="es-AR" sz="1800" b="1" i="0">
                              <a:latin typeface="Cambria Math" panose="02040503050406030204" pitchFamily="18" charset="0"/>
                            </a:rPr>
                            <m:t>𝐲</m:t>
                          </m:r>
                        </m:num>
                        <m:den>
                          <m:r>
                            <a:rPr lang="es-AR" sz="1800" b="1" i="0">
                              <a:latin typeface="Cambria Math" panose="02040503050406030204" pitchFamily="18" charset="0"/>
                            </a:rPr>
                            <m:t>𝐋𝐱</m:t>
                          </m:r>
                        </m:den>
                      </m:f>
                      <m:r>
                        <a:rPr lang="es-AR" sz="1800" b="1" i="0">
                          <a:latin typeface="Cambria Math" panose="02040503050406030204" pitchFamily="18" charset="0"/>
                        </a:rPr>
                        <m:t>≥</m:t>
                      </m:r>
                      <m:r>
                        <a:rPr lang="es-AR" sz="1800" b="1" i="0">
                          <a:latin typeface="Cambria Math" panose="02040503050406030204" pitchFamily="18" charset="0"/>
                        </a:rPr>
                        <m:t>𝟐</m:t>
                      </m:r>
                      <m:r>
                        <a:rPr lang="es-AR" sz="1800" b="1" i="0">
                          <a:latin typeface="Cambria Math" panose="02040503050406030204" pitchFamily="18" charset="0"/>
                        </a:rPr>
                        <m:t> </m:t>
                      </m:r>
                    </m:oMath>
                  </m:oMathPara>
                </a14:m>
                <a:endParaRPr lang="es-AR" sz="1800" b="1" dirty="0">
                  <a:latin typeface="Aileron Light" panose="00000400000000000000" pitchFamily="50" charset="0"/>
                </a:endParaRPr>
              </a:p>
            </p:txBody>
          </p:sp>
        </mc:Choice>
        <mc:Fallback>
          <p:sp>
            <p:nvSpPr>
              <p:cNvPr id="188" name="CuadroTexto 187">
                <a:extLst>
                  <a:ext uri="{FF2B5EF4-FFF2-40B4-BE49-F238E27FC236}">
                    <a16:creationId xmlns="" xmlns:a16="http://schemas.microsoft.com/office/drawing/2014/main" xmlns:a14="http://schemas.microsoft.com/office/drawing/2010/main" id="{1BFF923E-D3AC-DFDC-346A-5AB053A82CE5}"/>
                  </a:ext>
                </a:extLst>
              </p:cNvPr>
              <p:cNvSpPr txBox="1">
                <a:spLocks noRot="1" noChangeAspect="1" noMove="1" noResize="1" noEditPoints="1" noAdjustHandles="1" noChangeArrowheads="1" noChangeShapeType="1" noTextEdit="1"/>
              </p:cNvSpPr>
              <p:nvPr/>
            </p:nvSpPr>
            <p:spPr>
              <a:xfrm>
                <a:off x="5051376" y="4120895"/>
                <a:ext cx="1444852" cy="609077"/>
              </a:xfrm>
              <a:prstGeom prst="rect">
                <a:avLst/>
              </a:prstGeom>
              <a:blipFill rotWithShape="0">
                <a:blip r:embed="rId5"/>
                <a:stretch>
                  <a:fillRect/>
                </a:stretch>
              </a:blipFill>
            </p:spPr>
            <p:txBody>
              <a:bodyPr/>
              <a:lstStyle/>
              <a:p>
                <a:r>
                  <a:rPr lang="es-AR">
                    <a:noFill/>
                  </a:rPr>
                  <a:t> </a:t>
                </a:r>
              </a:p>
            </p:txBody>
          </p:sp>
        </mc:Fallback>
      </mc:AlternateContent>
      <mc:AlternateContent xmlns:mc="http://schemas.openxmlformats.org/markup-compatibility/2006">
        <mc:Choice xmlns:a14="http://schemas.microsoft.com/office/drawing/2010/main" Requires="a14">
          <p:sp>
            <p:nvSpPr>
              <p:cNvPr id="189" name="CuadroTexto 188">
                <a:extLst>
                  <a:ext uri="{FF2B5EF4-FFF2-40B4-BE49-F238E27FC236}">
                    <a16:creationId xmlns="" xmlns:a16="http://schemas.microsoft.com/office/drawing/2014/main" id="{1BFF923E-D3AC-DFDC-346A-5AB053A82CE5}"/>
                  </a:ext>
                </a:extLst>
              </p:cNvPr>
              <p:cNvSpPr txBox="1"/>
              <p:nvPr/>
            </p:nvSpPr>
            <p:spPr>
              <a:xfrm>
                <a:off x="5074522" y="4939859"/>
                <a:ext cx="1398559" cy="6090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AR" sz="1800" b="1" i="1" smtClean="0">
                              <a:solidFill>
                                <a:srgbClr val="836967"/>
                              </a:solidFill>
                              <a:latin typeface="Cambria Math" panose="02040503050406030204" pitchFamily="18" charset="0"/>
                            </a:rPr>
                          </m:ctrlPr>
                        </m:fPr>
                        <m:num>
                          <m:r>
                            <a:rPr lang="es-AR" sz="1800" b="1" i="1">
                              <a:latin typeface="Cambria Math" panose="02040503050406030204" pitchFamily="18" charset="0"/>
                            </a:rPr>
                            <m:t>𝐋</m:t>
                          </m:r>
                          <m:r>
                            <a:rPr lang="es-AR" sz="1800" b="1" i="0">
                              <a:latin typeface="Cambria Math" panose="02040503050406030204" pitchFamily="18" charset="0"/>
                            </a:rPr>
                            <m:t>𝐲</m:t>
                          </m:r>
                        </m:num>
                        <m:den>
                          <m:r>
                            <a:rPr lang="es-AR" sz="1800" b="1" i="0">
                              <a:latin typeface="Cambria Math" panose="02040503050406030204" pitchFamily="18" charset="0"/>
                            </a:rPr>
                            <m:t>𝐋𝐱</m:t>
                          </m:r>
                        </m:den>
                      </m:f>
                      <m:r>
                        <a:rPr lang="es-ES" sz="1800" b="1" i="0" smtClean="0">
                          <a:latin typeface="Cambria Math" panose="02040503050406030204" pitchFamily="18" charset="0"/>
                        </a:rPr>
                        <m:t>&lt;</m:t>
                      </m:r>
                      <m:r>
                        <a:rPr lang="es-AR" sz="1800" b="1" i="0">
                          <a:latin typeface="Cambria Math" panose="02040503050406030204" pitchFamily="18" charset="0"/>
                        </a:rPr>
                        <m:t>𝟐</m:t>
                      </m:r>
                      <m:r>
                        <a:rPr lang="es-AR" sz="1800" b="1" i="0">
                          <a:latin typeface="Cambria Math" panose="02040503050406030204" pitchFamily="18" charset="0"/>
                        </a:rPr>
                        <m:t> </m:t>
                      </m:r>
                    </m:oMath>
                  </m:oMathPara>
                </a14:m>
                <a:endParaRPr lang="es-AR" sz="1800" b="1" dirty="0">
                  <a:latin typeface="Aileron Black" panose="00000A00000000000000" pitchFamily="50" charset="0"/>
                </a:endParaRPr>
              </a:p>
            </p:txBody>
          </p:sp>
        </mc:Choice>
        <mc:Fallback>
          <p:sp>
            <p:nvSpPr>
              <p:cNvPr id="189" name="CuadroTexto 188">
                <a:extLst>
                  <a:ext uri="{FF2B5EF4-FFF2-40B4-BE49-F238E27FC236}">
                    <a16:creationId xmlns="" xmlns:a16="http://schemas.microsoft.com/office/drawing/2014/main" xmlns:a14="http://schemas.microsoft.com/office/drawing/2010/main" id="{1BFF923E-D3AC-DFDC-346A-5AB053A82CE5}"/>
                  </a:ext>
                </a:extLst>
              </p:cNvPr>
              <p:cNvSpPr txBox="1">
                <a:spLocks noRot="1" noChangeAspect="1" noMove="1" noResize="1" noEditPoints="1" noAdjustHandles="1" noChangeArrowheads="1" noChangeShapeType="1" noTextEdit="1"/>
              </p:cNvSpPr>
              <p:nvPr/>
            </p:nvSpPr>
            <p:spPr>
              <a:xfrm>
                <a:off x="5074522" y="4939859"/>
                <a:ext cx="1398559" cy="609077"/>
              </a:xfrm>
              <a:prstGeom prst="rect">
                <a:avLst/>
              </a:prstGeom>
              <a:blipFill rotWithShape="0">
                <a:blip r:embed="rId6"/>
                <a:stretch>
                  <a:fillRect/>
                </a:stretch>
              </a:blipFill>
            </p:spPr>
            <p:txBody>
              <a:bodyPr/>
              <a:lstStyle/>
              <a:p>
                <a:r>
                  <a:rPr lang="es-AR">
                    <a:noFill/>
                  </a:rPr>
                  <a:t> </a:t>
                </a:r>
              </a:p>
            </p:txBody>
          </p:sp>
        </mc:Fallback>
      </mc:AlternateContent>
      <p:sp>
        <p:nvSpPr>
          <p:cNvPr id="86020" name="Abrir llave 86019"/>
          <p:cNvSpPr/>
          <p:nvPr/>
        </p:nvSpPr>
        <p:spPr>
          <a:xfrm>
            <a:off x="4756111" y="4241399"/>
            <a:ext cx="150566" cy="1212503"/>
          </a:xfrm>
          <a:prstGeom prst="leftBrace">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191" name="12 Rectángulo">
            <a:extLst>
              <a:ext uri="{FF2B5EF4-FFF2-40B4-BE49-F238E27FC236}">
                <a16:creationId xmlns="" xmlns:a16="http://schemas.microsoft.com/office/drawing/2014/main" id="{557ADAE2-3B0A-402C-9D82-0B9345AA9299}"/>
              </a:ext>
            </a:extLst>
          </p:cNvPr>
          <p:cNvSpPr>
            <a:spLocks noChangeArrowheads="1"/>
          </p:cNvSpPr>
          <p:nvPr/>
        </p:nvSpPr>
        <p:spPr bwMode="auto">
          <a:xfrm>
            <a:off x="3431704" y="1514432"/>
            <a:ext cx="29670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s-ES" sz="1800" b="1" dirty="0" smtClean="0">
                <a:latin typeface="Aileron Black" panose="00000A00000000000000" pitchFamily="50" charset="0"/>
              </a:rPr>
              <a:t>MADERA</a:t>
            </a:r>
          </a:p>
          <a:p>
            <a:pPr eaLnBrk="1" hangingPunct="1">
              <a:defRPr/>
            </a:pPr>
            <a:r>
              <a:rPr lang="es-ES" sz="1800" b="1" dirty="0" smtClean="0">
                <a:latin typeface="Aileron Black" panose="00000A00000000000000" pitchFamily="50" charset="0"/>
              </a:rPr>
              <a:t> </a:t>
            </a:r>
          </a:p>
          <a:p>
            <a:pPr eaLnBrk="1" hangingPunct="1">
              <a:defRPr/>
            </a:pPr>
            <a:r>
              <a:rPr lang="es-ES" sz="1800" b="1" dirty="0" smtClean="0">
                <a:latin typeface="Aileron Black" panose="00000A00000000000000" pitchFamily="50" charset="0"/>
              </a:rPr>
              <a:t>ACERO</a:t>
            </a:r>
            <a:endParaRPr lang="es-ES" sz="1800" u="sng" dirty="0">
              <a:latin typeface="Aileron Black" panose="00000A00000000000000" pitchFamily="50" charset="0"/>
            </a:endParaRPr>
          </a:p>
        </p:txBody>
      </p:sp>
      <p:sp>
        <p:nvSpPr>
          <p:cNvPr id="192" name="12 Rectángulo">
            <a:extLst>
              <a:ext uri="{FF2B5EF4-FFF2-40B4-BE49-F238E27FC236}">
                <a16:creationId xmlns="" xmlns:a16="http://schemas.microsoft.com/office/drawing/2014/main" id="{557ADAE2-3B0A-402C-9D82-0B9345AA9299}"/>
              </a:ext>
            </a:extLst>
          </p:cNvPr>
          <p:cNvSpPr>
            <a:spLocks noChangeArrowheads="1"/>
          </p:cNvSpPr>
          <p:nvPr/>
        </p:nvSpPr>
        <p:spPr bwMode="auto">
          <a:xfrm>
            <a:off x="579299" y="1539552"/>
            <a:ext cx="2967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s-ES" sz="1800" b="1" dirty="0" smtClean="0">
                <a:latin typeface="Aileron Black" panose="00000A00000000000000" pitchFamily="50" charset="0"/>
              </a:rPr>
              <a:t> </a:t>
            </a:r>
          </a:p>
          <a:p>
            <a:pPr eaLnBrk="1" hangingPunct="1">
              <a:defRPr/>
            </a:pPr>
            <a:r>
              <a:rPr lang="es-ES" sz="1800" b="1" dirty="0" smtClean="0">
                <a:latin typeface="Aileron Black" panose="00000A00000000000000" pitchFamily="50" charset="0"/>
              </a:rPr>
              <a:t>CUBIERTA LIVIANA</a:t>
            </a:r>
            <a:endParaRPr lang="es-ES" sz="1800" u="sng" dirty="0">
              <a:latin typeface="Aileron Black" panose="00000A00000000000000" pitchFamily="50" charset="0"/>
            </a:endParaRPr>
          </a:p>
        </p:txBody>
      </p:sp>
      <p:sp>
        <p:nvSpPr>
          <p:cNvPr id="193" name="Abrir llave 192"/>
          <p:cNvSpPr/>
          <p:nvPr/>
        </p:nvSpPr>
        <p:spPr>
          <a:xfrm>
            <a:off x="3069916" y="1603334"/>
            <a:ext cx="99610" cy="842631"/>
          </a:xfrm>
          <a:prstGeom prst="leftBrace">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194" name="Abrir llave 193"/>
          <p:cNvSpPr/>
          <p:nvPr/>
        </p:nvSpPr>
        <p:spPr>
          <a:xfrm>
            <a:off x="1508395" y="3069929"/>
            <a:ext cx="256420" cy="2187561"/>
          </a:xfrm>
          <a:prstGeom prst="leftBrace">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196" name="12 Rectángulo">
            <a:extLst>
              <a:ext uri="{FF2B5EF4-FFF2-40B4-BE49-F238E27FC236}">
                <a16:creationId xmlns="" xmlns:a16="http://schemas.microsoft.com/office/drawing/2014/main" id="{29D41AC8-775A-4857-A49C-304419B06CFD}"/>
              </a:ext>
            </a:extLst>
          </p:cNvPr>
          <p:cNvSpPr>
            <a:spLocks noChangeArrowheads="1"/>
          </p:cNvSpPr>
          <p:nvPr/>
        </p:nvSpPr>
        <p:spPr bwMode="auto">
          <a:xfrm>
            <a:off x="1754471" y="3337823"/>
            <a:ext cx="2824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0" indent="0" eaLnBrk="1" hangingPunct="1">
              <a:defRPr/>
            </a:pPr>
            <a:r>
              <a:rPr lang="es-ES" sz="1800" b="1" dirty="0">
                <a:latin typeface="Aileron Black" panose="00000A00000000000000" pitchFamily="50" charset="0"/>
              </a:rPr>
              <a:t>LOSA </a:t>
            </a:r>
            <a:r>
              <a:rPr lang="es-ES" sz="1800" b="1" dirty="0" smtClean="0">
                <a:latin typeface="Aileron Black" panose="00000A00000000000000" pitchFamily="50" charset="0"/>
              </a:rPr>
              <a:t>PREFABRICADA</a:t>
            </a:r>
            <a:endParaRPr lang="es-ES" sz="1600" b="1" dirty="0">
              <a:latin typeface="Aileron Black" panose="00000A00000000000000" pitchFamily="50" charset="0"/>
            </a:endParaRPr>
          </a:p>
        </p:txBody>
      </p:sp>
      <p:sp>
        <p:nvSpPr>
          <p:cNvPr id="197" name="12 Rectángulo">
            <a:extLst>
              <a:ext uri="{FF2B5EF4-FFF2-40B4-BE49-F238E27FC236}">
                <a16:creationId xmlns="" xmlns:a16="http://schemas.microsoft.com/office/drawing/2014/main" id="{29D41AC8-775A-4857-A49C-304419B06CFD}"/>
              </a:ext>
            </a:extLst>
          </p:cNvPr>
          <p:cNvSpPr>
            <a:spLocks noChangeArrowheads="1"/>
          </p:cNvSpPr>
          <p:nvPr/>
        </p:nvSpPr>
        <p:spPr bwMode="auto">
          <a:xfrm>
            <a:off x="1744127" y="3696607"/>
            <a:ext cx="3695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0" indent="0" eaLnBrk="1" hangingPunct="1">
              <a:defRPr/>
            </a:pPr>
            <a:r>
              <a:rPr lang="es-ES" sz="1800" b="1" dirty="0">
                <a:latin typeface="Aileron Black" panose="00000A00000000000000" pitchFamily="50" charset="0"/>
              </a:rPr>
              <a:t>LOSA </a:t>
            </a:r>
            <a:r>
              <a:rPr lang="es-ES" sz="1800" b="1" dirty="0" smtClean="0">
                <a:latin typeface="Aileron Black" panose="00000A00000000000000" pitchFamily="50" charset="0"/>
              </a:rPr>
              <a:t>MIXTA  STEEL DECK</a:t>
            </a:r>
            <a:endParaRPr lang="es-ES" sz="1600" b="1" dirty="0">
              <a:latin typeface="Aileron Black" panose="00000A00000000000000" pitchFamily="50" charset="0"/>
            </a:endParaRPr>
          </a:p>
        </p:txBody>
      </p:sp>
    </p:spTree>
    <p:extLst>
      <p:ext uri="{BB962C8B-B14F-4D97-AF65-F5344CB8AC3E}">
        <p14:creationId xmlns:p14="http://schemas.microsoft.com/office/powerpoint/2010/main" val="21080712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 xmlns:a16="http://schemas.microsoft.com/office/drawing/2014/main" id="{BE3105ED-E1C3-767C-D5BA-757F8A181117}"/>
            </a:ext>
          </a:extLst>
        </p:cNvPr>
        <p:cNvGrpSpPr/>
        <p:nvPr/>
      </p:nvGrpSpPr>
      <p:grpSpPr>
        <a:xfrm>
          <a:off x="0" y="0"/>
          <a:ext cx="0" cy="0"/>
          <a:chOff x="0" y="0"/>
          <a:chExt cx="0" cy="0"/>
        </a:xfrm>
      </p:grpSpPr>
      <p:sp>
        <p:nvSpPr>
          <p:cNvPr id="60" name="422 Rectángulo">
            <a:extLst>
              <a:ext uri="{FF2B5EF4-FFF2-40B4-BE49-F238E27FC236}">
                <a16:creationId xmlns="" xmlns:a16="http://schemas.microsoft.com/office/drawing/2014/main" id="{0C5465F3-C55D-7D8C-31E0-7D7EED09C9DA}"/>
              </a:ext>
            </a:extLst>
          </p:cNvPr>
          <p:cNvSpPr>
            <a:spLocks noChangeArrowheads="1"/>
          </p:cNvSpPr>
          <p:nvPr/>
        </p:nvSpPr>
        <p:spPr bwMode="auto">
          <a:xfrm>
            <a:off x="263352" y="43516"/>
            <a:ext cx="9518873" cy="584775"/>
          </a:xfrm>
          <a:prstGeom prst="rect">
            <a:avLst/>
          </a:prstGeom>
          <a:noFill/>
          <a:ln>
            <a:noFill/>
            <a:headEnd/>
            <a:tailEnd/>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eaLnBrk="1" fontAlgn="auto" hangingPunct="1">
              <a:spcBef>
                <a:spcPts val="0"/>
              </a:spcBef>
              <a:spcAft>
                <a:spcPts val="0"/>
              </a:spcAft>
              <a:defRPr/>
            </a:pPr>
            <a:r>
              <a:rPr lang="es-ES" sz="3200" b="1" dirty="0">
                <a:solidFill>
                  <a:schemeClr val="accent2"/>
                </a:solidFill>
                <a:latin typeface="Aileron Black" panose="00000A00000000000000" pitchFamily="50" charset="0"/>
                <a:ea typeface="Microsoft JhengHei Light" panose="020B0304030504040204" pitchFamily="34" charset="-128"/>
                <a:cs typeface="Arial" panose="020B0604020202020204" pitchFamily="34" charset="0"/>
              </a:rPr>
              <a:t>ORGANIZACIÓN DEL PLANO HORIZONTAL</a:t>
            </a:r>
          </a:p>
        </p:txBody>
      </p:sp>
      <p:sp>
        <p:nvSpPr>
          <p:cNvPr id="13" name="Rectángulo 12">
            <a:extLst>
              <a:ext uri="{FF2B5EF4-FFF2-40B4-BE49-F238E27FC236}">
                <a16:creationId xmlns="" xmlns:a16="http://schemas.microsoft.com/office/drawing/2014/main" id="{E7D9DEF0-339C-13C4-6F91-0AB5038FD100}"/>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14" name="Gráfico 4">
            <a:extLst>
              <a:ext uri="{FF2B5EF4-FFF2-40B4-BE49-F238E27FC236}">
                <a16:creationId xmlns="" xmlns:a16="http://schemas.microsoft.com/office/drawing/2014/main" id="{09672842-1292-916F-5A41-A430142FE68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n 14">
            <a:extLst>
              <a:ext uri="{FF2B5EF4-FFF2-40B4-BE49-F238E27FC236}">
                <a16:creationId xmlns="" xmlns:a16="http://schemas.microsoft.com/office/drawing/2014/main" id="{E0C51879-7197-1D5B-4A8B-60114130D2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16" name="CuadroTexto 15">
            <a:extLst>
              <a:ext uri="{FF2B5EF4-FFF2-40B4-BE49-F238E27FC236}">
                <a16:creationId xmlns="" xmlns:a16="http://schemas.microsoft.com/office/drawing/2014/main" id="{12A66E3B-0CF2-119F-25E7-F417F8BCF85B}"/>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
        <p:nvSpPr>
          <p:cNvPr id="9" name="422 Rectángulo">
            <a:extLst>
              <a:ext uri="{FF2B5EF4-FFF2-40B4-BE49-F238E27FC236}">
                <a16:creationId xmlns="" xmlns:a16="http://schemas.microsoft.com/office/drawing/2014/main" id="{C9B45928-2CD7-891E-9DE7-66A4D066A07A}"/>
              </a:ext>
            </a:extLst>
          </p:cNvPr>
          <p:cNvSpPr>
            <a:spLocks noChangeArrowheads="1"/>
          </p:cNvSpPr>
          <p:nvPr/>
        </p:nvSpPr>
        <p:spPr bwMode="auto">
          <a:xfrm>
            <a:off x="369615" y="467960"/>
            <a:ext cx="5869551" cy="584775"/>
          </a:xfrm>
          <a:prstGeom prst="rect">
            <a:avLst/>
          </a:prstGeom>
          <a:noFill/>
          <a:ln>
            <a:noFill/>
            <a:headEnd/>
            <a:tailEnd/>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eaLnBrk="1" fontAlgn="auto" hangingPunct="1">
              <a:spcBef>
                <a:spcPts val="0"/>
              </a:spcBef>
              <a:spcAft>
                <a:spcPts val="0"/>
              </a:spcAft>
              <a:defRPr/>
            </a:pPr>
            <a:r>
              <a:rPr lang="es-ES" sz="3200" b="1" dirty="0">
                <a:solidFill>
                  <a:schemeClr val="tx1"/>
                </a:solidFill>
                <a:latin typeface="Aileron Black" panose="00000A00000000000000" pitchFamily="50" charset="0"/>
                <a:ea typeface="Microsoft JhengHei Light" panose="020B0304030504040204" pitchFamily="34" charset="-128"/>
                <a:cs typeface="Arial" panose="020B0604020202020204" pitchFamily="34" charset="0"/>
              </a:rPr>
              <a:t>Losas de hormigón armado</a:t>
            </a:r>
          </a:p>
        </p:txBody>
      </p:sp>
      <p:pic>
        <p:nvPicPr>
          <p:cNvPr id="3" name="Imagen 2">
            <a:extLst>
              <a:ext uri="{FF2B5EF4-FFF2-40B4-BE49-F238E27FC236}">
                <a16:creationId xmlns="" xmlns:a16="http://schemas.microsoft.com/office/drawing/2014/main" id="{78D687F7-5D5D-A850-7EF9-FA0BFBBDD2ED}"/>
              </a:ext>
            </a:extLst>
          </p:cNvPr>
          <p:cNvPicPr>
            <a:picLocks noChangeAspect="1"/>
          </p:cNvPicPr>
          <p:nvPr/>
        </p:nvPicPr>
        <p:blipFill>
          <a:blip r:embed="rId5"/>
          <a:srcRect r="14156"/>
          <a:stretch/>
        </p:blipFill>
        <p:spPr>
          <a:xfrm>
            <a:off x="519355" y="1273900"/>
            <a:ext cx="2696757" cy="4146752"/>
          </a:xfrm>
          <a:prstGeom prst="rect">
            <a:avLst/>
          </a:prstGeom>
        </p:spPr>
      </p:pic>
      <p:sp>
        <p:nvSpPr>
          <p:cNvPr id="17" name="12 Rectángulo">
            <a:extLst>
              <a:ext uri="{FF2B5EF4-FFF2-40B4-BE49-F238E27FC236}">
                <a16:creationId xmlns="" xmlns:a16="http://schemas.microsoft.com/office/drawing/2014/main" id="{8C2EA84B-9860-9AFA-0309-FCACAB7B4243}"/>
              </a:ext>
            </a:extLst>
          </p:cNvPr>
          <p:cNvSpPr>
            <a:spLocks noChangeArrowheads="1"/>
          </p:cNvSpPr>
          <p:nvPr/>
        </p:nvSpPr>
        <p:spPr bwMode="auto">
          <a:xfrm>
            <a:off x="8655006" y="1240289"/>
            <a:ext cx="2967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s-ES" sz="1800" b="1" dirty="0">
                <a:latin typeface="Aileron Black" panose="00000A00000000000000" pitchFamily="50" charset="0"/>
              </a:rPr>
              <a:t>RELACION DE LUCES:</a:t>
            </a:r>
          </a:p>
        </p:txBody>
      </p:sp>
      <mc:AlternateContent xmlns:mc="http://schemas.openxmlformats.org/markup-compatibility/2006" xmlns:a14="http://schemas.microsoft.com/office/drawing/2010/main">
        <mc:Choice Requires="a14">
          <p:sp>
            <p:nvSpPr>
              <p:cNvPr id="23" name="CuadroTexto 22">
                <a:extLst>
                  <a:ext uri="{FF2B5EF4-FFF2-40B4-BE49-F238E27FC236}">
                    <a16:creationId xmlns="" xmlns:a16="http://schemas.microsoft.com/office/drawing/2014/main" id="{1BFF923E-D3AC-DFDC-346A-5AB053A82CE5}"/>
                  </a:ext>
                </a:extLst>
              </p:cNvPr>
              <p:cNvSpPr txBox="1"/>
              <p:nvPr/>
            </p:nvSpPr>
            <p:spPr>
              <a:xfrm>
                <a:off x="7328638" y="1980352"/>
                <a:ext cx="1444852" cy="6665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AR" sz="2000" i="1" smtClean="0">
                              <a:solidFill>
                                <a:srgbClr val="836967"/>
                              </a:solidFill>
                              <a:latin typeface="Cambria Math" panose="02040503050406030204" pitchFamily="18" charset="0"/>
                            </a:rPr>
                          </m:ctrlPr>
                        </m:fPr>
                        <m:num>
                          <m:r>
                            <m:rPr>
                              <m:sty m:val="p"/>
                            </m:rPr>
                            <a:rPr lang="es-AR" sz="2000">
                              <a:latin typeface="Cambria Math" panose="02040503050406030204" pitchFamily="18" charset="0"/>
                            </a:rPr>
                            <m:t>L</m:t>
                          </m:r>
                          <m:r>
                            <m:rPr>
                              <m:sty m:val="p"/>
                            </m:rPr>
                            <a:rPr lang="es-AR" sz="2000" i="0">
                              <a:latin typeface="Cambria Math" panose="02040503050406030204" pitchFamily="18" charset="0"/>
                            </a:rPr>
                            <m:t>y</m:t>
                          </m:r>
                        </m:num>
                        <m:den>
                          <m:r>
                            <m:rPr>
                              <m:sty m:val="p"/>
                            </m:rPr>
                            <a:rPr lang="es-AR" sz="2000" i="0">
                              <a:latin typeface="Cambria Math" panose="02040503050406030204" pitchFamily="18" charset="0"/>
                            </a:rPr>
                            <m:t>Lx</m:t>
                          </m:r>
                        </m:den>
                      </m:f>
                      <m:r>
                        <a:rPr lang="es-AR" sz="2000" i="0">
                          <a:latin typeface="Cambria Math" panose="02040503050406030204" pitchFamily="18" charset="0"/>
                        </a:rPr>
                        <m:t>≥2 </m:t>
                      </m:r>
                    </m:oMath>
                  </m:oMathPara>
                </a14:m>
                <a:endParaRPr lang="es-AR" sz="2000" dirty="0"/>
              </a:p>
            </p:txBody>
          </p:sp>
        </mc:Choice>
        <mc:Fallback xmlns="">
          <p:sp>
            <p:nvSpPr>
              <p:cNvPr id="23" name="CuadroTexto 22">
                <a:extLst>
                  <a:ext uri="{FF2B5EF4-FFF2-40B4-BE49-F238E27FC236}">
                    <a16:creationId xmlns:a16="http://schemas.microsoft.com/office/drawing/2014/main" xmlns:a14="http://schemas.microsoft.com/office/drawing/2010/main" xmlns="" id="{1BFF923E-D3AC-DFDC-346A-5AB053A82CE5}"/>
                  </a:ext>
                </a:extLst>
              </p:cNvPr>
              <p:cNvSpPr txBox="1">
                <a:spLocks noRot="1" noChangeAspect="1" noMove="1" noResize="1" noEditPoints="1" noAdjustHandles="1" noChangeArrowheads="1" noChangeShapeType="1" noTextEdit="1"/>
              </p:cNvSpPr>
              <p:nvPr/>
            </p:nvSpPr>
            <p:spPr>
              <a:xfrm>
                <a:off x="7328638" y="1980352"/>
                <a:ext cx="1444852" cy="666529"/>
              </a:xfrm>
              <a:prstGeom prst="rect">
                <a:avLst/>
              </a:prstGeom>
              <a:blipFill rotWithShape="0">
                <a:blip r:embed="rId6"/>
                <a:stretch>
                  <a:fillRect/>
                </a:stretch>
              </a:blipFill>
            </p:spPr>
            <p:txBody>
              <a:bodyPr/>
              <a:lstStyle/>
              <a:p>
                <a:r>
                  <a:rPr lang="es-AR">
                    <a:noFill/>
                  </a:rPr>
                  <a:t> </a:t>
                </a:r>
              </a:p>
            </p:txBody>
          </p:sp>
        </mc:Fallback>
      </mc:AlternateContent>
      <mc:AlternateContent xmlns:mc="http://schemas.openxmlformats.org/markup-compatibility/2006" xmlns:a14="http://schemas.microsoft.com/office/drawing/2010/main">
        <mc:Choice Requires="a14">
          <p:sp>
            <p:nvSpPr>
              <p:cNvPr id="25" name="CuadroTexto 24">
                <a:extLst>
                  <a:ext uri="{FF2B5EF4-FFF2-40B4-BE49-F238E27FC236}">
                    <a16:creationId xmlns="" xmlns:a16="http://schemas.microsoft.com/office/drawing/2014/main" id="{C25158BA-9C5A-47C3-420F-C7CA0D9D8B1B}"/>
                  </a:ext>
                </a:extLst>
              </p:cNvPr>
              <p:cNvSpPr txBox="1"/>
              <p:nvPr/>
            </p:nvSpPr>
            <p:spPr>
              <a:xfrm>
                <a:off x="7398736" y="3293142"/>
                <a:ext cx="1205062" cy="6665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AR" sz="2000" i="1" smtClean="0">
                              <a:solidFill>
                                <a:srgbClr val="836967"/>
                              </a:solidFill>
                              <a:latin typeface="Cambria Math" panose="02040503050406030204" pitchFamily="18" charset="0"/>
                            </a:rPr>
                          </m:ctrlPr>
                        </m:fPr>
                        <m:num>
                          <m:r>
                            <m:rPr>
                              <m:sty m:val="p"/>
                            </m:rPr>
                            <a:rPr lang="es-AR" sz="2000">
                              <a:latin typeface="Cambria Math" panose="02040503050406030204" pitchFamily="18" charset="0"/>
                            </a:rPr>
                            <m:t>L</m:t>
                          </m:r>
                          <m:r>
                            <m:rPr>
                              <m:sty m:val="p"/>
                            </m:rPr>
                            <a:rPr lang="es-AR" sz="2000" i="0">
                              <a:latin typeface="Cambria Math" panose="02040503050406030204" pitchFamily="18" charset="0"/>
                            </a:rPr>
                            <m:t>y</m:t>
                          </m:r>
                        </m:num>
                        <m:den>
                          <m:r>
                            <m:rPr>
                              <m:sty m:val="p"/>
                            </m:rPr>
                            <a:rPr lang="es-AR" sz="2000" i="0">
                              <a:latin typeface="Cambria Math" panose="02040503050406030204" pitchFamily="18" charset="0"/>
                            </a:rPr>
                            <m:t>Lx</m:t>
                          </m:r>
                        </m:den>
                      </m:f>
                      <m:r>
                        <a:rPr lang="es-AR" sz="2000" i="0">
                          <a:latin typeface="Cambria Math" panose="02040503050406030204" pitchFamily="18" charset="0"/>
                        </a:rPr>
                        <m:t>&lt;2 </m:t>
                      </m:r>
                    </m:oMath>
                  </m:oMathPara>
                </a14:m>
                <a:endParaRPr lang="es-AR" dirty="0"/>
              </a:p>
            </p:txBody>
          </p:sp>
        </mc:Choice>
        <mc:Fallback xmlns="">
          <p:sp>
            <p:nvSpPr>
              <p:cNvPr id="25" name="CuadroTexto 24">
                <a:extLst>
                  <a:ext uri="{FF2B5EF4-FFF2-40B4-BE49-F238E27FC236}">
                    <a16:creationId xmlns:a16="http://schemas.microsoft.com/office/drawing/2014/main" xmlns:a14="http://schemas.microsoft.com/office/drawing/2010/main" xmlns="" id="{C25158BA-9C5A-47C3-420F-C7CA0D9D8B1B}"/>
                  </a:ext>
                </a:extLst>
              </p:cNvPr>
              <p:cNvSpPr txBox="1">
                <a:spLocks noRot="1" noChangeAspect="1" noMove="1" noResize="1" noEditPoints="1" noAdjustHandles="1" noChangeArrowheads="1" noChangeShapeType="1" noTextEdit="1"/>
              </p:cNvSpPr>
              <p:nvPr/>
            </p:nvSpPr>
            <p:spPr>
              <a:xfrm>
                <a:off x="7398736" y="3293142"/>
                <a:ext cx="1205062" cy="666529"/>
              </a:xfrm>
              <a:prstGeom prst="rect">
                <a:avLst/>
              </a:prstGeom>
              <a:blipFill rotWithShape="0">
                <a:blip r:embed="rId7"/>
                <a:stretch>
                  <a:fillRect/>
                </a:stretch>
              </a:blipFill>
            </p:spPr>
            <p:txBody>
              <a:bodyPr/>
              <a:lstStyle/>
              <a:p>
                <a:r>
                  <a:rPr lang="es-AR">
                    <a:noFill/>
                  </a:rPr>
                  <a:t> </a:t>
                </a:r>
              </a:p>
            </p:txBody>
          </p:sp>
        </mc:Fallback>
      </mc:AlternateContent>
      <p:sp>
        <p:nvSpPr>
          <p:cNvPr id="26" name="12 Rectángulo">
            <a:extLst>
              <a:ext uri="{FF2B5EF4-FFF2-40B4-BE49-F238E27FC236}">
                <a16:creationId xmlns="" xmlns:a16="http://schemas.microsoft.com/office/drawing/2014/main" id="{F9ADC2E0-C393-8F13-EB52-8AB1AE96B9E4}"/>
              </a:ext>
            </a:extLst>
          </p:cNvPr>
          <p:cNvSpPr>
            <a:spLocks noChangeArrowheads="1"/>
          </p:cNvSpPr>
          <p:nvPr/>
        </p:nvSpPr>
        <p:spPr bwMode="auto">
          <a:xfrm>
            <a:off x="8579526" y="1992560"/>
            <a:ext cx="37140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285750" indent="-285750" eaLnBrk="1" hangingPunct="1">
              <a:buFont typeface="Wingdings" panose="05000000000000000000" pitchFamily="2" charset="2"/>
              <a:buChar char="Ø"/>
              <a:defRPr/>
            </a:pPr>
            <a:r>
              <a:rPr lang="es-ES" sz="1600" dirty="0">
                <a:latin typeface="Aileron Black" panose="00000A00000000000000" pitchFamily="50" charset="0"/>
              </a:rPr>
              <a:t>losa armada en </a:t>
            </a:r>
            <a:r>
              <a:rPr lang="es-ES" sz="1600" b="1" dirty="0">
                <a:solidFill>
                  <a:srgbClr val="F79646"/>
                </a:solidFill>
                <a:latin typeface="Aileron Black" panose="00000A00000000000000" pitchFamily="50" charset="0"/>
              </a:rPr>
              <a:t>una</a:t>
            </a:r>
            <a:r>
              <a:rPr lang="es-ES" sz="1600" dirty="0">
                <a:latin typeface="Aileron Black" panose="00000A00000000000000" pitchFamily="50" charset="0"/>
              </a:rPr>
              <a:t> dirección</a:t>
            </a:r>
          </a:p>
        </p:txBody>
      </p:sp>
      <p:grpSp>
        <p:nvGrpSpPr>
          <p:cNvPr id="72" name="Grupo 71">
            <a:extLst>
              <a:ext uri="{FF2B5EF4-FFF2-40B4-BE49-F238E27FC236}">
                <a16:creationId xmlns="" xmlns:a16="http://schemas.microsoft.com/office/drawing/2014/main" id="{A7A61DE0-BF7D-D49B-88A9-FB51E725BEA2}"/>
              </a:ext>
            </a:extLst>
          </p:cNvPr>
          <p:cNvGrpSpPr/>
          <p:nvPr/>
        </p:nvGrpSpPr>
        <p:grpSpPr>
          <a:xfrm>
            <a:off x="924530" y="4880101"/>
            <a:ext cx="1656184" cy="731366"/>
            <a:chOff x="924530" y="4880101"/>
            <a:chExt cx="1656184" cy="731366"/>
          </a:xfrm>
        </p:grpSpPr>
        <p:grpSp>
          <p:nvGrpSpPr>
            <p:cNvPr id="71" name="Grupo 70">
              <a:extLst>
                <a:ext uri="{FF2B5EF4-FFF2-40B4-BE49-F238E27FC236}">
                  <a16:creationId xmlns="" xmlns:a16="http://schemas.microsoft.com/office/drawing/2014/main" id="{B75D8CEF-6BC0-6E19-9F26-A91C94E8B3E4}"/>
                </a:ext>
              </a:extLst>
            </p:cNvPr>
            <p:cNvGrpSpPr/>
            <p:nvPr/>
          </p:nvGrpSpPr>
          <p:grpSpPr>
            <a:xfrm>
              <a:off x="924530" y="4880101"/>
              <a:ext cx="1656184" cy="338554"/>
              <a:chOff x="924530" y="4880101"/>
              <a:chExt cx="1656184" cy="338554"/>
            </a:xfrm>
          </p:grpSpPr>
          <p:cxnSp>
            <p:nvCxnSpPr>
              <p:cNvPr id="5" name="Conector recto de flecha 4">
                <a:extLst>
                  <a:ext uri="{FF2B5EF4-FFF2-40B4-BE49-F238E27FC236}">
                    <a16:creationId xmlns="" xmlns:a16="http://schemas.microsoft.com/office/drawing/2014/main" id="{34A8D0B6-B980-E193-079D-648E2F97E4A1}"/>
                  </a:ext>
                </a:extLst>
              </p:cNvPr>
              <p:cNvCxnSpPr/>
              <p:nvPr/>
            </p:nvCxnSpPr>
            <p:spPr>
              <a:xfrm>
                <a:off x="924530" y="5162332"/>
                <a:ext cx="1656184"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 xmlns:a16="http://schemas.microsoft.com/office/drawing/2014/main" id="{5CECC636-FB97-4E15-36D5-4607780158E7}"/>
                  </a:ext>
                </a:extLst>
              </p:cNvPr>
              <p:cNvSpPr txBox="1"/>
              <p:nvPr/>
            </p:nvSpPr>
            <p:spPr>
              <a:xfrm>
                <a:off x="1428178" y="4880101"/>
                <a:ext cx="654346" cy="338554"/>
              </a:xfrm>
              <a:prstGeom prst="rect">
                <a:avLst/>
              </a:prstGeom>
              <a:noFill/>
            </p:spPr>
            <p:txBody>
              <a:bodyPr wrap="none" rtlCol="0">
                <a:spAutoFit/>
              </a:bodyPr>
              <a:lstStyle/>
              <a:p>
                <a:r>
                  <a:rPr lang="es-ES" sz="1600" dirty="0">
                    <a:latin typeface="+mn-lt"/>
                    <a:cs typeface="Times New Roman" panose="02020603050405020304" pitchFamily="18" charset="0"/>
                  </a:rPr>
                  <a:t>4.0 m</a:t>
                </a:r>
                <a:endParaRPr lang="es-AR" sz="1600" dirty="0">
                  <a:latin typeface="+mn-lt"/>
                  <a:cs typeface="Times New Roman" panose="02020603050405020304" pitchFamily="18" charset="0"/>
                </a:endParaRPr>
              </a:p>
            </p:txBody>
          </p:sp>
        </p:grpSp>
        <p:sp>
          <p:nvSpPr>
            <p:cNvPr id="27" name="CuadroTexto 26">
              <a:extLst>
                <a:ext uri="{FF2B5EF4-FFF2-40B4-BE49-F238E27FC236}">
                  <a16:creationId xmlns="" xmlns:a16="http://schemas.microsoft.com/office/drawing/2014/main" id="{9BABF50F-52E7-F0A9-C1F1-AA5A8098C078}"/>
                </a:ext>
              </a:extLst>
            </p:cNvPr>
            <p:cNvSpPr txBox="1"/>
            <p:nvPr/>
          </p:nvSpPr>
          <p:spPr>
            <a:xfrm>
              <a:off x="1430439" y="5149802"/>
              <a:ext cx="447558" cy="461665"/>
            </a:xfrm>
            <a:prstGeom prst="rect">
              <a:avLst/>
            </a:prstGeom>
            <a:noFill/>
          </p:spPr>
          <p:txBody>
            <a:bodyPr wrap="none" rtlCol="0">
              <a:spAutoFit/>
            </a:bodyPr>
            <a:lstStyle/>
            <a:p>
              <a:r>
                <a:rPr lang="es-ES" dirty="0">
                  <a:solidFill>
                    <a:schemeClr val="accent1">
                      <a:lumMod val="75000"/>
                    </a:schemeClr>
                  </a:solidFill>
                  <a:latin typeface="+mn-lt"/>
                  <a:cs typeface="Times New Roman" panose="02020603050405020304" pitchFamily="18" charset="0"/>
                </a:rPr>
                <a:t>Lx</a:t>
              </a:r>
              <a:endParaRPr lang="es-AR" dirty="0">
                <a:solidFill>
                  <a:schemeClr val="accent1">
                    <a:lumMod val="75000"/>
                  </a:schemeClr>
                </a:solidFill>
                <a:latin typeface="+mn-lt"/>
                <a:cs typeface="Times New Roman" panose="02020603050405020304" pitchFamily="18" charset="0"/>
              </a:endParaRPr>
            </a:p>
          </p:txBody>
        </p:sp>
      </p:grpSp>
      <p:grpSp>
        <p:nvGrpSpPr>
          <p:cNvPr id="73" name="Grupo 72">
            <a:extLst>
              <a:ext uri="{FF2B5EF4-FFF2-40B4-BE49-F238E27FC236}">
                <a16:creationId xmlns="" xmlns:a16="http://schemas.microsoft.com/office/drawing/2014/main" id="{FBCFF8FB-D4FE-F36E-298B-C585018278E8}"/>
              </a:ext>
            </a:extLst>
          </p:cNvPr>
          <p:cNvGrpSpPr/>
          <p:nvPr/>
        </p:nvGrpSpPr>
        <p:grpSpPr>
          <a:xfrm>
            <a:off x="17995" y="1457008"/>
            <a:ext cx="749844" cy="3384000"/>
            <a:chOff x="17995" y="1457008"/>
            <a:chExt cx="749844" cy="3384000"/>
          </a:xfrm>
        </p:grpSpPr>
        <p:cxnSp>
          <p:nvCxnSpPr>
            <p:cNvPr id="7" name="Conector recto de flecha 6">
              <a:extLst>
                <a:ext uri="{FF2B5EF4-FFF2-40B4-BE49-F238E27FC236}">
                  <a16:creationId xmlns="" xmlns:a16="http://schemas.microsoft.com/office/drawing/2014/main" id="{5B74D1DE-3CC0-B3FA-CE9D-2719A6DACA61}"/>
                </a:ext>
              </a:extLst>
            </p:cNvPr>
            <p:cNvCxnSpPr>
              <a:cxnSpLocks/>
            </p:cNvCxnSpPr>
            <p:nvPr/>
          </p:nvCxnSpPr>
          <p:spPr>
            <a:xfrm>
              <a:off x="767839" y="1457008"/>
              <a:ext cx="0" cy="338400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CuadroTexto 11">
              <a:extLst>
                <a:ext uri="{FF2B5EF4-FFF2-40B4-BE49-F238E27FC236}">
                  <a16:creationId xmlns="" xmlns:a16="http://schemas.microsoft.com/office/drawing/2014/main" id="{03B645F7-C851-62F7-BD16-17804B600E96}"/>
                </a:ext>
              </a:extLst>
            </p:cNvPr>
            <p:cNvSpPr txBox="1"/>
            <p:nvPr/>
          </p:nvSpPr>
          <p:spPr>
            <a:xfrm rot="16200000">
              <a:off x="264782" y="2993753"/>
              <a:ext cx="654346" cy="338554"/>
            </a:xfrm>
            <a:prstGeom prst="rect">
              <a:avLst/>
            </a:prstGeom>
            <a:noFill/>
          </p:spPr>
          <p:txBody>
            <a:bodyPr wrap="none" rtlCol="0">
              <a:spAutoFit/>
            </a:bodyPr>
            <a:lstStyle/>
            <a:p>
              <a:r>
                <a:rPr lang="es-ES" sz="1600" dirty="0">
                  <a:latin typeface="+mn-lt"/>
                  <a:cs typeface="Times New Roman" panose="02020603050405020304" pitchFamily="18" charset="0"/>
                </a:rPr>
                <a:t>8.2 m</a:t>
              </a:r>
              <a:endParaRPr lang="es-AR" sz="1600" dirty="0">
                <a:latin typeface="+mn-lt"/>
                <a:cs typeface="Times New Roman" panose="02020603050405020304" pitchFamily="18" charset="0"/>
              </a:endParaRPr>
            </a:p>
          </p:txBody>
        </p:sp>
        <p:sp>
          <p:nvSpPr>
            <p:cNvPr id="28" name="CuadroTexto 27">
              <a:extLst>
                <a:ext uri="{FF2B5EF4-FFF2-40B4-BE49-F238E27FC236}">
                  <a16:creationId xmlns="" xmlns:a16="http://schemas.microsoft.com/office/drawing/2014/main" id="{8DC1F50B-1D66-7E96-361E-11BB986450CF}"/>
                </a:ext>
              </a:extLst>
            </p:cNvPr>
            <p:cNvSpPr txBox="1"/>
            <p:nvPr/>
          </p:nvSpPr>
          <p:spPr>
            <a:xfrm rot="16200000">
              <a:off x="27773" y="2969982"/>
              <a:ext cx="442109" cy="461665"/>
            </a:xfrm>
            <a:prstGeom prst="rect">
              <a:avLst/>
            </a:prstGeom>
            <a:noFill/>
          </p:spPr>
          <p:txBody>
            <a:bodyPr wrap="none" rtlCol="0">
              <a:spAutoFit/>
            </a:bodyPr>
            <a:lstStyle/>
            <a:p>
              <a:r>
                <a:rPr lang="es-ES" dirty="0" err="1">
                  <a:solidFill>
                    <a:schemeClr val="accent1">
                      <a:lumMod val="75000"/>
                    </a:schemeClr>
                  </a:solidFill>
                  <a:latin typeface="+mn-lt"/>
                  <a:cs typeface="Times New Roman" panose="02020603050405020304" pitchFamily="18" charset="0"/>
                </a:rPr>
                <a:t>Ly</a:t>
              </a:r>
              <a:endParaRPr lang="es-AR" dirty="0">
                <a:solidFill>
                  <a:schemeClr val="accent1">
                    <a:lumMod val="75000"/>
                  </a:schemeClr>
                </a:solidFill>
                <a:latin typeface="+mn-lt"/>
                <a:cs typeface="Times New Roman" panose="02020603050405020304" pitchFamily="18" charset="0"/>
              </a:endParaRPr>
            </a:p>
          </p:txBody>
        </p:sp>
      </p:grpSp>
      <p:sp>
        <p:nvSpPr>
          <p:cNvPr id="29" name="Rectángulo 28">
            <a:extLst>
              <a:ext uri="{FF2B5EF4-FFF2-40B4-BE49-F238E27FC236}">
                <a16:creationId xmlns="" xmlns:a16="http://schemas.microsoft.com/office/drawing/2014/main" id="{D169BE3C-8950-16AB-04C1-F035E6B0C917}"/>
              </a:ext>
            </a:extLst>
          </p:cNvPr>
          <p:cNvSpPr/>
          <p:nvPr/>
        </p:nvSpPr>
        <p:spPr>
          <a:xfrm>
            <a:off x="962164" y="1514326"/>
            <a:ext cx="1618549" cy="3174960"/>
          </a:xfrm>
          <a:prstGeom prst="rect">
            <a:avLst/>
          </a:prstGeom>
          <a:blipFill>
            <a:blip r:embed="rId8"/>
            <a:tile tx="0" ty="0" sx="100000" sy="100000" flip="none" algn="tl"/>
          </a:blip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55" name="Grupo 54">
            <a:extLst>
              <a:ext uri="{FF2B5EF4-FFF2-40B4-BE49-F238E27FC236}">
                <a16:creationId xmlns="" xmlns:a16="http://schemas.microsoft.com/office/drawing/2014/main" id="{0E00DFAC-2944-F52F-5786-0F6DC06FE6E5}"/>
              </a:ext>
            </a:extLst>
          </p:cNvPr>
          <p:cNvGrpSpPr/>
          <p:nvPr/>
        </p:nvGrpSpPr>
        <p:grpSpPr>
          <a:xfrm>
            <a:off x="949026" y="1558233"/>
            <a:ext cx="1631686" cy="3028035"/>
            <a:chOff x="1656000" y="2201165"/>
            <a:chExt cx="1631686" cy="3028035"/>
          </a:xfrm>
        </p:grpSpPr>
        <p:cxnSp>
          <p:nvCxnSpPr>
            <p:cNvPr id="31" name="Conector recto 30">
              <a:extLst>
                <a:ext uri="{FF2B5EF4-FFF2-40B4-BE49-F238E27FC236}">
                  <a16:creationId xmlns="" xmlns:a16="http://schemas.microsoft.com/office/drawing/2014/main" id="{E42F4808-157D-9293-FCA9-F6B5626C7615}"/>
                </a:ext>
              </a:extLst>
            </p:cNvPr>
            <p:cNvCxnSpPr/>
            <p:nvPr/>
          </p:nvCxnSpPr>
          <p:spPr>
            <a:xfrm>
              <a:off x="1656000" y="2495812"/>
              <a:ext cx="161854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3" name="Conector recto 32">
              <a:extLst>
                <a:ext uri="{FF2B5EF4-FFF2-40B4-BE49-F238E27FC236}">
                  <a16:creationId xmlns="" xmlns:a16="http://schemas.microsoft.com/office/drawing/2014/main" id="{386BE1E6-2137-7C2F-C5B6-0E15F4287A48}"/>
                </a:ext>
              </a:extLst>
            </p:cNvPr>
            <p:cNvCxnSpPr/>
            <p:nvPr/>
          </p:nvCxnSpPr>
          <p:spPr>
            <a:xfrm>
              <a:off x="1656000" y="2800612"/>
              <a:ext cx="161854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6" name="Conector recto 35">
              <a:extLst>
                <a:ext uri="{FF2B5EF4-FFF2-40B4-BE49-F238E27FC236}">
                  <a16:creationId xmlns="" xmlns:a16="http://schemas.microsoft.com/office/drawing/2014/main" id="{AC12B58F-8F2F-8FE1-CF90-EC1592D99E9F}"/>
                </a:ext>
              </a:extLst>
            </p:cNvPr>
            <p:cNvCxnSpPr/>
            <p:nvPr/>
          </p:nvCxnSpPr>
          <p:spPr>
            <a:xfrm>
              <a:off x="1656000" y="3105412"/>
              <a:ext cx="161854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8" name="Conector recto 37">
              <a:extLst>
                <a:ext uri="{FF2B5EF4-FFF2-40B4-BE49-F238E27FC236}">
                  <a16:creationId xmlns="" xmlns:a16="http://schemas.microsoft.com/office/drawing/2014/main" id="{DD9B08BC-31AB-1E5F-88AB-732D17673C39}"/>
                </a:ext>
              </a:extLst>
            </p:cNvPr>
            <p:cNvCxnSpPr/>
            <p:nvPr/>
          </p:nvCxnSpPr>
          <p:spPr>
            <a:xfrm>
              <a:off x="1656000" y="3410212"/>
              <a:ext cx="161854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0" name="Conector recto 39">
              <a:extLst>
                <a:ext uri="{FF2B5EF4-FFF2-40B4-BE49-F238E27FC236}">
                  <a16:creationId xmlns="" xmlns:a16="http://schemas.microsoft.com/office/drawing/2014/main" id="{19359265-9F85-AF34-61B6-233A90456D6C}"/>
                </a:ext>
              </a:extLst>
            </p:cNvPr>
            <p:cNvCxnSpPr/>
            <p:nvPr/>
          </p:nvCxnSpPr>
          <p:spPr>
            <a:xfrm>
              <a:off x="1656000" y="3715012"/>
              <a:ext cx="161854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2" name="Conector recto 41">
              <a:extLst>
                <a:ext uri="{FF2B5EF4-FFF2-40B4-BE49-F238E27FC236}">
                  <a16:creationId xmlns="" xmlns:a16="http://schemas.microsoft.com/office/drawing/2014/main" id="{FC78025F-7612-7695-385A-35A839146244}"/>
                </a:ext>
              </a:extLst>
            </p:cNvPr>
            <p:cNvCxnSpPr/>
            <p:nvPr/>
          </p:nvCxnSpPr>
          <p:spPr>
            <a:xfrm>
              <a:off x="1669139" y="4005064"/>
              <a:ext cx="161854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4" name="Conector recto 43">
              <a:extLst>
                <a:ext uri="{FF2B5EF4-FFF2-40B4-BE49-F238E27FC236}">
                  <a16:creationId xmlns="" xmlns:a16="http://schemas.microsoft.com/office/drawing/2014/main" id="{FE50FF5D-7161-B3E9-3F0D-35D6C77EF128}"/>
                </a:ext>
              </a:extLst>
            </p:cNvPr>
            <p:cNvCxnSpPr/>
            <p:nvPr/>
          </p:nvCxnSpPr>
          <p:spPr>
            <a:xfrm>
              <a:off x="1669139" y="4293096"/>
              <a:ext cx="161854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6" name="Conector recto 45">
              <a:extLst>
                <a:ext uri="{FF2B5EF4-FFF2-40B4-BE49-F238E27FC236}">
                  <a16:creationId xmlns="" xmlns:a16="http://schemas.microsoft.com/office/drawing/2014/main" id="{0BACF401-B62B-7553-E780-D6DF40ACFE45}"/>
                </a:ext>
              </a:extLst>
            </p:cNvPr>
            <p:cNvCxnSpPr/>
            <p:nvPr/>
          </p:nvCxnSpPr>
          <p:spPr>
            <a:xfrm>
              <a:off x="1656000" y="4653136"/>
              <a:ext cx="161854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8" name="Conector recto 47">
              <a:extLst>
                <a:ext uri="{FF2B5EF4-FFF2-40B4-BE49-F238E27FC236}">
                  <a16:creationId xmlns="" xmlns:a16="http://schemas.microsoft.com/office/drawing/2014/main" id="{197E0F84-229F-D463-B3B7-48CEC189ED42}"/>
                </a:ext>
              </a:extLst>
            </p:cNvPr>
            <p:cNvCxnSpPr/>
            <p:nvPr/>
          </p:nvCxnSpPr>
          <p:spPr>
            <a:xfrm>
              <a:off x="1656000" y="4941168"/>
              <a:ext cx="161854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0" name="Conector recto 49">
              <a:extLst>
                <a:ext uri="{FF2B5EF4-FFF2-40B4-BE49-F238E27FC236}">
                  <a16:creationId xmlns="" xmlns:a16="http://schemas.microsoft.com/office/drawing/2014/main" id="{D9F76DF6-435C-5205-87EF-D3ECE493ABC2}"/>
                </a:ext>
              </a:extLst>
            </p:cNvPr>
            <p:cNvCxnSpPr/>
            <p:nvPr/>
          </p:nvCxnSpPr>
          <p:spPr>
            <a:xfrm>
              <a:off x="1656000" y="5229200"/>
              <a:ext cx="161854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1" name="Conector recto 50">
              <a:extLst>
                <a:ext uri="{FF2B5EF4-FFF2-40B4-BE49-F238E27FC236}">
                  <a16:creationId xmlns="" xmlns:a16="http://schemas.microsoft.com/office/drawing/2014/main" id="{5BF9AEE4-B308-03C3-C2BE-6F844DF5B25A}"/>
                </a:ext>
              </a:extLst>
            </p:cNvPr>
            <p:cNvCxnSpPr/>
            <p:nvPr/>
          </p:nvCxnSpPr>
          <p:spPr>
            <a:xfrm>
              <a:off x="1656000" y="2201165"/>
              <a:ext cx="1618547" cy="0"/>
            </a:xfrm>
            <a:prstGeom prst="line">
              <a:avLst/>
            </a:prstGeom>
            <a:ln w="28575"/>
          </p:spPr>
          <p:style>
            <a:lnRef idx="1">
              <a:schemeClr val="dk1"/>
            </a:lnRef>
            <a:fillRef idx="0">
              <a:schemeClr val="dk1"/>
            </a:fillRef>
            <a:effectRef idx="0">
              <a:schemeClr val="dk1"/>
            </a:effectRef>
            <a:fontRef idx="minor">
              <a:schemeClr val="tx1"/>
            </a:fontRef>
          </p:style>
        </p:cxnSp>
      </p:grpSp>
      <p:sp>
        <p:nvSpPr>
          <p:cNvPr id="53" name="Rectángulo 52">
            <a:extLst>
              <a:ext uri="{FF2B5EF4-FFF2-40B4-BE49-F238E27FC236}">
                <a16:creationId xmlns="" xmlns:a16="http://schemas.microsoft.com/office/drawing/2014/main" id="{39DBF20B-5C03-1BFB-ABC1-2E6B64C303A8}"/>
              </a:ext>
            </a:extLst>
          </p:cNvPr>
          <p:cNvSpPr/>
          <p:nvPr/>
        </p:nvSpPr>
        <p:spPr>
          <a:xfrm>
            <a:off x="914400" y="1487412"/>
            <a:ext cx="108000" cy="3328366"/>
          </a:xfrm>
          <a:prstGeom prst="rect">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4" name="Rectángulo 53">
            <a:extLst>
              <a:ext uri="{FF2B5EF4-FFF2-40B4-BE49-F238E27FC236}">
                <a16:creationId xmlns="" xmlns:a16="http://schemas.microsoft.com/office/drawing/2014/main" id="{764D13DE-61BD-7890-8E73-92598092E411}"/>
              </a:ext>
            </a:extLst>
          </p:cNvPr>
          <p:cNvSpPr/>
          <p:nvPr/>
        </p:nvSpPr>
        <p:spPr>
          <a:xfrm>
            <a:off x="2485891" y="1487412"/>
            <a:ext cx="108000" cy="3328366"/>
          </a:xfrm>
          <a:prstGeom prst="rect">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6" name="12 Rectángulo">
            <a:extLst>
              <a:ext uri="{FF2B5EF4-FFF2-40B4-BE49-F238E27FC236}">
                <a16:creationId xmlns="" xmlns:a16="http://schemas.microsoft.com/office/drawing/2014/main" id="{380A7A97-143F-DB0E-B6EB-B8B93CF4C704}"/>
              </a:ext>
            </a:extLst>
          </p:cNvPr>
          <p:cNvSpPr>
            <a:spLocks noChangeArrowheads="1"/>
          </p:cNvSpPr>
          <p:nvPr/>
        </p:nvSpPr>
        <p:spPr bwMode="auto">
          <a:xfrm>
            <a:off x="8579526" y="2406659"/>
            <a:ext cx="37140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285750" indent="-285750" eaLnBrk="1" hangingPunct="1">
              <a:buFont typeface="Wingdings" panose="05000000000000000000" pitchFamily="2" charset="2"/>
              <a:buChar char="Ø"/>
              <a:defRPr/>
            </a:pPr>
            <a:r>
              <a:rPr lang="es-ES" sz="1600" dirty="0">
                <a:latin typeface="Aileron Black" panose="00000A00000000000000" pitchFamily="50" charset="0"/>
              </a:rPr>
              <a:t>apoyada en </a:t>
            </a:r>
            <a:r>
              <a:rPr lang="es-ES" sz="1600" b="1" dirty="0">
                <a:solidFill>
                  <a:srgbClr val="F79646"/>
                </a:solidFill>
                <a:latin typeface="Aileron Black" panose="00000A00000000000000" pitchFamily="50" charset="0"/>
              </a:rPr>
              <a:t>dos</a:t>
            </a:r>
            <a:r>
              <a:rPr lang="es-ES" sz="1600" dirty="0">
                <a:latin typeface="Aileron Black" panose="00000A00000000000000" pitchFamily="50" charset="0"/>
              </a:rPr>
              <a:t> bordes</a:t>
            </a:r>
          </a:p>
        </p:txBody>
      </p:sp>
      <p:sp>
        <p:nvSpPr>
          <p:cNvPr id="58" name="12 Rectángulo">
            <a:extLst>
              <a:ext uri="{FF2B5EF4-FFF2-40B4-BE49-F238E27FC236}">
                <a16:creationId xmlns="" xmlns:a16="http://schemas.microsoft.com/office/drawing/2014/main" id="{FE22C672-37DB-2F52-6DCC-D24BEA7442EE}"/>
              </a:ext>
            </a:extLst>
          </p:cNvPr>
          <p:cNvSpPr>
            <a:spLocks noChangeArrowheads="1"/>
          </p:cNvSpPr>
          <p:nvPr/>
        </p:nvSpPr>
        <p:spPr bwMode="auto">
          <a:xfrm>
            <a:off x="8526190" y="3384687"/>
            <a:ext cx="37140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285750" indent="-285750" eaLnBrk="1" hangingPunct="1">
              <a:buFont typeface="Wingdings" panose="05000000000000000000" pitchFamily="2" charset="2"/>
              <a:buChar char="Ø"/>
              <a:defRPr/>
            </a:pPr>
            <a:r>
              <a:rPr lang="es-ES" sz="1600" dirty="0">
                <a:latin typeface="Aileron Black" panose="00000A00000000000000" pitchFamily="50" charset="0"/>
              </a:rPr>
              <a:t>losa armada en </a:t>
            </a:r>
            <a:r>
              <a:rPr lang="es-ES" sz="1600" b="1" dirty="0">
                <a:solidFill>
                  <a:srgbClr val="F79646"/>
                </a:solidFill>
                <a:latin typeface="Aileron Black" panose="00000A00000000000000" pitchFamily="50" charset="0"/>
              </a:rPr>
              <a:t>dos</a:t>
            </a:r>
            <a:r>
              <a:rPr lang="es-ES" sz="1600" dirty="0">
                <a:latin typeface="Aileron Black" panose="00000A00000000000000" pitchFamily="50" charset="0"/>
              </a:rPr>
              <a:t> direcciones</a:t>
            </a:r>
          </a:p>
        </p:txBody>
      </p:sp>
      <p:sp>
        <p:nvSpPr>
          <p:cNvPr id="59" name="12 Rectángulo">
            <a:extLst>
              <a:ext uri="{FF2B5EF4-FFF2-40B4-BE49-F238E27FC236}">
                <a16:creationId xmlns="" xmlns:a16="http://schemas.microsoft.com/office/drawing/2014/main" id="{AE232899-F3FB-DB4C-CD0C-7E7192801715}"/>
              </a:ext>
            </a:extLst>
          </p:cNvPr>
          <p:cNvSpPr>
            <a:spLocks noChangeArrowheads="1"/>
          </p:cNvSpPr>
          <p:nvPr/>
        </p:nvSpPr>
        <p:spPr bwMode="auto">
          <a:xfrm>
            <a:off x="8526190" y="3730178"/>
            <a:ext cx="37140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285750" indent="-285750" eaLnBrk="1" hangingPunct="1">
              <a:buFont typeface="Wingdings" panose="05000000000000000000" pitchFamily="2" charset="2"/>
              <a:buChar char="Ø"/>
              <a:defRPr/>
            </a:pPr>
            <a:r>
              <a:rPr lang="es-ES" sz="1600" dirty="0">
                <a:latin typeface="Aileron Black" panose="00000A00000000000000" pitchFamily="50" charset="0"/>
              </a:rPr>
              <a:t>apoyada en </a:t>
            </a:r>
            <a:r>
              <a:rPr lang="es-ES" sz="1600" b="1" dirty="0">
                <a:solidFill>
                  <a:srgbClr val="F79646"/>
                </a:solidFill>
                <a:latin typeface="Aileron Black" panose="00000A00000000000000" pitchFamily="50" charset="0"/>
              </a:rPr>
              <a:t>cuatro</a:t>
            </a:r>
            <a:r>
              <a:rPr lang="es-ES" sz="1600" dirty="0">
                <a:latin typeface="Aileron Black" panose="00000A00000000000000" pitchFamily="50" charset="0"/>
              </a:rPr>
              <a:t> bordes</a:t>
            </a:r>
          </a:p>
        </p:txBody>
      </p:sp>
      <p:grpSp>
        <p:nvGrpSpPr>
          <p:cNvPr id="10" name="Grupo 9">
            <a:extLst>
              <a:ext uri="{FF2B5EF4-FFF2-40B4-BE49-F238E27FC236}">
                <a16:creationId xmlns="" xmlns:a16="http://schemas.microsoft.com/office/drawing/2014/main" id="{E2DEE371-491F-98BF-A500-BDCC445C59DD}"/>
              </a:ext>
            </a:extLst>
          </p:cNvPr>
          <p:cNvGrpSpPr/>
          <p:nvPr/>
        </p:nvGrpSpPr>
        <p:grpSpPr>
          <a:xfrm>
            <a:off x="4326344" y="1477179"/>
            <a:ext cx="2877321" cy="3332536"/>
            <a:chOff x="3689261" y="1480668"/>
            <a:chExt cx="2877321" cy="3332536"/>
          </a:xfrm>
        </p:grpSpPr>
        <p:pic>
          <p:nvPicPr>
            <p:cNvPr id="4" name="Imagen 3">
              <a:extLst>
                <a:ext uri="{FF2B5EF4-FFF2-40B4-BE49-F238E27FC236}">
                  <a16:creationId xmlns="" xmlns:a16="http://schemas.microsoft.com/office/drawing/2014/main" id="{9A821767-C8D7-5655-9E2C-6B24312D4A68}"/>
                </a:ext>
              </a:extLst>
            </p:cNvPr>
            <p:cNvPicPr>
              <a:picLocks noChangeAspect="1"/>
            </p:cNvPicPr>
            <p:nvPr/>
          </p:nvPicPr>
          <p:blipFill>
            <a:blip r:embed="rId9"/>
            <a:srcRect l="16798" t="8988" r="7411" b="3231"/>
            <a:stretch/>
          </p:blipFill>
          <p:spPr>
            <a:xfrm>
              <a:off x="3689261" y="1480668"/>
              <a:ext cx="2877321" cy="3332536"/>
            </a:xfrm>
            <a:prstGeom prst="rect">
              <a:avLst/>
            </a:prstGeom>
          </p:spPr>
        </p:pic>
        <p:sp>
          <p:nvSpPr>
            <p:cNvPr id="8" name="Rectángulo 7">
              <a:extLst>
                <a:ext uri="{FF2B5EF4-FFF2-40B4-BE49-F238E27FC236}">
                  <a16:creationId xmlns="" xmlns:a16="http://schemas.microsoft.com/office/drawing/2014/main" id="{CC15F101-91DB-C986-43A3-6AA70CF7E10A}"/>
                </a:ext>
              </a:extLst>
            </p:cNvPr>
            <p:cNvSpPr/>
            <p:nvPr/>
          </p:nvSpPr>
          <p:spPr>
            <a:xfrm>
              <a:off x="4409174" y="2291731"/>
              <a:ext cx="756000" cy="308121"/>
            </a:xfrm>
            <a:prstGeom prst="rect">
              <a:avLst/>
            </a:prstGeom>
            <a:solidFill>
              <a:schemeClr val="bg1">
                <a:alpha val="9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74" name="Grupo 73">
            <a:extLst>
              <a:ext uri="{FF2B5EF4-FFF2-40B4-BE49-F238E27FC236}">
                <a16:creationId xmlns="" xmlns:a16="http://schemas.microsoft.com/office/drawing/2014/main" id="{49A16DB1-52C8-176F-AF3A-9000913284C0}"/>
              </a:ext>
            </a:extLst>
          </p:cNvPr>
          <p:cNvGrpSpPr/>
          <p:nvPr/>
        </p:nvGrpSpPr>
        <p:grpSpPr>
          <a:xfrm>
            <a:off x="4524346" y="4624354"/>
            <a:ext cx="2016000" cy="686920"/>
            <a:chOff x="4524346" y="4624354"/>
            <a:chExt cx="2016000" cy="686920"/>
          </a:xfrm>
        </p:grpSpPr>
        <p:sp>
          <p:nvSpPr>
            <p:cNvPr id="11" name="CuadroTexto 10">
              <a:extLst>
                <a:ext uri="{FF2B5EF4-FFF2-40B4-BE49-F238E27FC236}">
                  <a16:creationId xmlns="" xmlns:a16="http://schemas.microsoft.com/office/drawing/2014/main" id="{F5F6D146-1FBA-4DAB-DFA4-FA418E180CC4}"/>
                </a:ext>
              </a:extLst>
            </p:cNvPr>
            <p:cNvSpPr txBox="1"/>
            <p:nvPr/>
          </p:nvSpPr>
          <p:spPr>
            <a:xfrm>
              <a:off x="5162737" y="4624354"/>
              <a:ext cx="654346" cy="338554"/>
            </a:xfrm>
            <a:prstGeom prst="rect">
              <a:avLst/>
            </a:prstGeom>
            <a:noFill/>
          </p:spPr>
          <p:txBody>
            <a:bodyPr wrap="none" rtlCol="0">
              <a:spAutoFit/>
            </a:bodyPr>
            <a:lstStyle/>
            <a:p>
              <a:r>
                <a:rPr lang="es-ES" sz="1600" dirty="0">
                  <a:latin typeface="+mn-lt"/>
                  <a:cs typeface="Times New Roman" panose="02020603050405020304" pitchFamily="18" charset="0"/>
                </a:rPr>
                <a:t>5.0 m</a:t>
              </a:r>
              <a:endParaRPr lang="es-AR" sz="1600" dirty="0">
                <a:latin typeface="+mn-lt"/>
                <a:cs typeface="Times New Roman" panose="02020603050405020304" pitchFamily="18" charset="0"/>
              </a:endParaRPr>
            </a:p>
          </p:txBody>
        </p:sp>
        <p:sp>
          <p:nvSpPr>
            <p:cNvPr id="18" name="CuadroTexto 17">
              <a:extLst>
                <a:ext uri="{FF2B5EF4-FFF2-40B4-BE49-F238E27FC236}">
                  <a16:creationId xmlns="" xmlns:a16="http://schemas.microsoft.com/office/drawing/2014/main" id="{BE437155-3894-DA0C-003A-45D2D60E6E81}"/>
                </a:ext>
              </a:extLst>
            </p:cNvPr>
            <p:cNvSpPr txBox="1"/>
            <p:nvPr/>
          </p:nvSpPr>
          <p:spPr>
            <a:xfrm>
              <a:off x="5220915" y="4849609"/>
              <a:ext cx="447558" cy="461665"/>
            </a:xfrm>
            <a:prstGeom prst="rect">
              <a:avLst/>
            </a:prstGeom>
            <a:noFill/>
          </p:spPr>
          <p:txBody>
            <a:bodyPr wrap="square" rtlCol="0">
              <a:spAutoFit/>
            </a:bodyPr>
            <a:lstStyle/>
            <a:p>
              <a:r>
                <a:rPr lang="es-ES" dirty="0">
                  <a:solidFill>
                    <a:schemeClr val="accent1">
                      <a:lumMod val="75000"/>
                    </a:schemeClr>
                  </a:solidFill>
                  <a:latin typeface="+mn-lt"/>
                  <a:cs typeface="Times New Roman" panose="02020603050405020304" pitchFamily="18" charset="0"/>
                </a:rPr>
                <a:t>Lx</a:t>
              </a:r>
              <a:endParaRPr lang="es-AR" dirty="0">
                <a:solidFill>
                  <a:schemeClr val="accent1">
                    <a:lumMod val="75000"/>
                  </a:schemeClr>
                </a:solidFill>
                <a:latin typeface="+mn-lt"/>
                <a:cs typeface="Times New Roman" panose="02020603050405020304" pitchFamily="18" charset="0"/>
              </a:endParaRPr>
            </a:p>
          </p:txBody>
        </p:sp>
        <p:cxnSp>
          <p:nvCxnSpPr>
            <p:cNvPr id="19" name="Conector recto de flecha 18">
              <a:extLst>
                <a:ext uri="{FF2B5EF4-FFF2-40B4-BE49-F238E27FC236}">
                  <a16:creationId xmlns="" xmlns:a16="http://schemas.microsoft.com/office/drawing/2014/main" id="{DE04CFBD-4725-FBE9-7B69-D2878000FECC}"/>
                </a:ext>
              </a:extLst>
            </p:cNvPr>
            <p:cNvCxnSpPr/>
            <p:nvPr/>
          </p:nvCxnSpPr>
          <p:spPr>
            <a:xfrm>
              <a:off x="4524346" y="4640608"/>
              <a:ext cx="2016000"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75" name="Grupo 74">
            <a:extLst>
              <a:ext uri="{FF2B5EF4-FFF2-40B4-BE49-F238E27FC236}">
                <a16:creationId xmlns="" xmlns:a16="http://schemas.microsoft.com/office/drawing/2014/main" id="{8DE2A7A1-AE5D-FA4D-3592-06848D5AAC7B}"/>
              </a:ext>
            </a:extLst>
          </p:cNvPr>
          <p:cNvGrpSpPr/>
          <p:nvPr/>
        </p:nvGrpSpPr>
        <p:grpSpPr>
          <a:xfrm>
            <a:off x="3639061" y="2156511"/>
            <a:ext cx="743237" cy="2304000"/>
            <a:chOff x="3639061" y="2156511"/>
            <a:chExt cx="743237" cy="2304000"/>
          </a:xfrm>
        </p:grpSpPr>
        <p:cxnSp>
          <p:nvCxnSpPr>
            <p:cNvPr id="20" name="Conector recto de flecha 19">
              <a:extLst>
                <a:ext uri="{FF2B5EF4-FFF2-40B4-BE49-F238E27FC236}">
                  <a16:creationId xmlns="" xmlns:a16="http://schemas.microsoft.com/office/drawing/2014/main" id="{38EE5BBC-EADE-CF05-4E0B-505511CCB288}"/>
                </a:ext>
              </a:extLst>
            </p:cNvPr>
            <p:cNvCxnSpPr>
              <a:cxnSpLocks/>
            </p:cNvCxnSpPr>
            <p:nvPr/>
          </p:nvCxnSpPr>
          <p:spPr>
            <a:xfrm>
              <a:off x="4381083" y="2156511"/>
              <a:ext cx="0" cy="230400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CuadroTexto 20">
              <a:extLst>
                <a:ext uri="{FF2B5EF4-FFF2-40B4-BE49-F238E27FC236}">
                  <a16:creationId xmlns="" xmlns:a16="http://schemas.microsoft.com/office/drawing/2014/main" id="{9157DD2A-2720-4DED-B73B-DB99A5DA2757}"/>
                </a:ext>
              </a:extLst>
            </p:cNvPr>
            <p:cNvSpPr txBox="1"/>
            <p:nvPr/>
          </p:nvSpPr>
          <p:spPr>
            <a:xfrm rot="16200000">
              <a:off x="3885848" y="3057158"/>
              <a:ext cx="654346" cy="338554"/>
            </a:xfrm>
            <a:prstGeom prst="rect">
              <a:avLst/>
            </a:prstGeom>
            <a:noFill/>
          </p:spPr>
          <p:txBody>
            <a:bodyPr wrap="none" rtlCol="0">
              <a:spAutoFit/>
            </a:bodyPr>
            <a:lstStyle/>
            <a:p>
              <a:r>
                <a:rPr lang="es-ES" sz="1600" dirty="0">
                  <a:latin typeface="+mn-lt"/>
                  <a:cs typeface="Times New Roman" panose="02020603050405020304" pitchFamily="18" charset="0"/>
                </a:rPr>
                <a:t>6.0 m</a:t>
              </a:r>
              <a:endParaRPr lang="es-AR" sz="1600" dirty="0">
                <a:latin typeface="+mn-lt"/>
                <a:cs typeface="Times New Roman" panose="02020603050405020304" pitchFamily="18" charset="0"/>
              </a:endParaRPr>
            </a:p>
          </p:txBody>
        </p:sp>
        <p:sp>
          <p:nvSpPr>
            <p:cNvPr id="22" name="CuadroTexto 21">
              <a:extLst>
                <a:ext uri="{FF2B5EF4-FFF2-40B4-BE49-F238E27FC236}">
                  <a16:creationId xmlns="" xmlns:a16="http://schemas.microsoft.com/office/drawing/2014/main" id="{35058E64-64DE-AC60-7830-AC5585DD2AF5}"/>
                </a:ext>
              </a:extLst>
            </p:cNvPr>
            <p:cNvSpPr txBox="1"/>
            <p:nvPr/>
          </p:nvSpPr>
          <p:spPr>
            <a:xfrm rot="16200000">
              <a:off x="3648839" y="3033387"/>
              <a:ext cx="442109" cy="461665"/>
            </a:xfrm>
            <a:prstGeom prst="rect">
              <a:avLst/>
            </a:prstGeom>
            <a:noFill/>
          </p:spPr>
          <p:txBody>
            <a:bodyPr wrap="none" rtlCol="0">
              <a:spAutoFit/>
            </a:bodyPr>
            <a:lstStyle/>
            <a:p>
              <a:r>
                <a:rPr lang="es-ES" dirty="0" err="1">
                  <a:solidFill>
                    <a:schemeClr val="accent1">
                      <a:lumMod val="75000"/>
                    </a:schemeClr>
                  </a:solidFill>
                  <a:latin typeface="+mn-lt"/>
                  <a:cs typeface="Times New Roman" panose="02020603050405020304" pitchFamily="18" charset="0"/>
                </a:rPr>
                <a:t>Ly</a:t>
              </a:r>
              <a:endParaRPr lang="es-AR" dirty="0">
                <a:solidFill>
                  <a:schemeClr val="accent1">
                    <a:lumMod val="75000"/>
                  </a:schemeClr>
                </a:solidFill>
                <a:latin typeface="+mn-lt"/>
                <a:cs typeface="Times New Roman" panose="02020603050405020304" pitchFamily="18" charset="0"/>
              </a:endParaRPr>
            </a:p>
          </p:txBody>
        </p:sp>
      </p:grpSp>
      <p:sp>
        <p:nvSpPr>
          <p:cNvPr id="24" name="Rectángulo 23">
            <a:extLst>
              <a:ext uri="{FF2B5EF4-FFF2-40B4-BE49-F238E27FC236}">
                <a16:creationId xmlns="" xmlns:a16="http://schemas.microsoft.com/office/drawing/2014/main" id="{9F66276B-B2CA-58A0-7BC7-C892A852EAE7}"/>
              </a:ext>
            </a:extLst>
          </p:cNvPr>
          <p:cNvSpPr/>
          <p:nvPr/>
        </p:nvSpPr>
        <p:spPr>
          <a:xfrm>
            <a:off x="4609616" y="2182003"/>
            <a:ext cx="1930729" cy="2240266"/>
          </a:xfrm>
          <a:prstGeom prst="rect">
            <a:avLst/>
          </a:prstGeom>
          <a:blipFill>
            <a:blip r:embed="rId8"/>
            <a:tile tx="0" ty="0" sx="100000" sy="100000" flip="none" algn="tl"/>
          </a:blipFill>
          <a:ln w="317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67" name="Grupo 66">
            <a:extLst>
              <a:ext uri="{FF2B5EF4-FFF2-40B4-BE49-F238E27FC236}">
                <a16:creationId xmlns="" xmlns:a16="http://schemas.microsoft.com/office/drawing/2014/main" id="{3901C572-3E65-3380-FA11-88B02CA849F5}"/>
              </a:ext>
            </a:extLst>
          </p:cNvPr>
          <p:cNvGrpSpPr/>
          <p:nvPr/>
        </p:nvGrpSpPr>
        <p:grpSpPr>
          <a:xfrm>
            <a:off x="4624801" y="2184600"/>
            <a:ext cx="1930728" cy="2285406"/>
            <a:chOff x="7853631" y="4151238"/>
            <a:chExt cx="1930728" cy="2285406"/>
          </a:xfrm>
        </p:grpSpPr>
        <p:cxnSp>
          <p:nvCxnSpPr>
            <p:cNvPr id="34" name="Conector recto 33">
              <a:extLst>
                <a:ext uri="{FF2B5EF4-FFF2-40B4-BE49-F238E27FC236}">
                  <a16:creationId xmlns="" xmlns:a16="http://schemas.microsoft.com/office/drawing/2014/main" id="{5724AD74-3F4B-66B8-248A-8C62D6614FE2}"/>
                </a:ext>
              </a:extLst>
            </p:cNvPr>
            <p:cNvCxnSpPr/>
            <p:nvPr/>
          </p:nvCxnSpPr>
          <p:spPr>
            <a:xfrm>
              <a:off x="7853631" y="4694887"/>
              <a:ext cx="191518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7" name="Conector recto 36">
              <a:extLst>
                <a:ext uri="{FF2B5EF4-FFF2-40B4-BE49-F238E27FC236}">
                  <a16:creationId xmlns="" xmlns:a16="http://schemas.microsoft.com/office/drawing/2014/main" id="{9D5751D5-D098-B847-D49E-3349964D4550}"/>
                </a:ext>
              </a:extLst>
            </p:cNvPr>
            <p:cNvCxnSpPr/>
            <p:nvPr/>
          </p:nvCxnSpPr>
          <p:spPr>
            <a:xfrm>
              <a:off x="7853631" y="5110380"/>
              <a:ext cx="191518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1" name="Conector recto 40">
              <a:extLst>
                <a:ext uri="{FF2B5EF4-FFF2-40B4-BE49-F238E27FC236}">
                  <a16:creationId xmlns="" xmlns:a16="http://schemas.microsoft.com/office/drawing/2014/main" id="{AD32B912-AC65-975A-5FBE-8AA80C784CDA}"/>
                </a:ext>
              </a:extLst>
            </p:cNvPr>
            <p:cNvCxnSpPr/>
            <p:nvPr/>
          </p:nvCxnSpPr>
          <p:spPr>
            <a:xfrm>
              <a:off x="7869178" y="5515821"/>
              <a:ext cx="191518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5" name="Conector recto 44">
              <a:extLst>
                <a:ext uri="{FF2B5EF4-FFF2-40B4-BE49-F238E27FC236}">
                  <a16:creationId xmlns="" xmlns:a16="http://schemas.microsoft.com/office/drawing/2014/main" id="{EA5CD012-1403-BD95-E3C2-B82A04553754}"/>
                </a:ext>
              </a:extLst>
            </p:cNvPr>
            <p:cNvCxnSpPr/>
            <p:nvPr/>
          </p:nvCxnSpPr>
          <p:spPr>
            <a:xfrm>
              <a:off x="7853631" y="5957536"/>
              <a:ext cx="191518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9" name="Conector recto 48">
              <a:extLst>
                <a:ext uri="{FF2B5EF4-FFF2-40B4-BE49-F238E27FC236}">
                  <a16:creationId xmlns="" xmlns:a16="http://schemas.microsoft.com/office/drawing/2014/main" id="{9D76A1F7-FDFB-28F1-5C67-6A033148A43E}"/>
                </a:ext>
              </a:extLst>
            </p:cNvPr>
            <p:cNvCxnSpPr/>
            <p:nvPr/>
          </p:nvCxnSpPr>
          <p:spPr>
            <a:xfrm>
              <a:off x="7853631" y="6350171"/>
              <a:ext cx="191518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2" name="Conector recto 51">
              <a:extLst>
                <a:ext uri="{FF2B5EF4-FFF2-40B4-BE49-F238E27FC236}">
                  <a16:creationId xmlns="" xmlns:a16="http://schemas.microsoft.com/office/drawing/2014/main" id="{A2954A0E-5459-06D9-A81B-0AE985AA77F5}"/>
                </a:ext>
              </a:extLst>
            </p:cNvPr>
            <p:cNvCxnSpPr/>
            <p:nvPr/>
          </p:nvCxnSpPr>
          <p:spPr>
            <a:xfrm>
              <a:off x="7853631" y="4286314"/>
              <a:ext cx="191518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1" name="Conector recto 60">
              <a:extLst>
                <a:ext uri="{FF2B5EF4-FFF2-40B4-BE49-F238E27FC236}">
                  <a16:creationId xmlns="" xmlns:a16="http://schemas.microsoft.com/office/drawing/2014/main" id="{6ABC9D22-0DE9-D3BF-682D-D1B235FB7FDC}"/>
                </a:ext>
              </a:extLst>
            </p:cNvPr>
            <p:cNvCxnSpPr/>
            <p:nvPr/>
          </p:nvCxnSpPr>
          <p:spPr>
            <a:xfrm>
              <a:off x="7956000" y="4151238"/>
              <a:ext cx="0" cy="2240266"/>
            </a:xfrm>
            <a:prstGeom prst="line">
              <a:avLst/>
            </a:prstGeom>
            <a:ln w="19050"/>
          </p:spPr>
          <p:style>
            <a:lnRef idx="1">
              <a:schemeClr val="dk1"/>
            </a:lnRef>
            <a:fillRef idx="0">
              <a:schemeClr val="dk1"/>
            </a:fillRef>
            <a:effectRef idx="0">
              <a:schemeClr val="dk1"/>
            </a:effectRef>
            <a:fontRef idx="minor">
              <a:schemeClr val="tx1"/>
            </a:fontRef>
          </p:style>
        </p:cxnSp>
        <p:cxnSp>
          <p:nvCxnSpPr>
            <p:cNvPr id="63" name="Conector recto 62">
              <a:extLst>
                <a:ext uri="{FF2B5EF4-FFF2-40B4-BE49-F238E27FC236}">
                  <a16:creationId xmlns="" xmlns:a16="http://schemas.microsoft.com/office/drawing/2014/main" id="{0F733154-DE29-5CE9-B2D8-98090A96248E}"/>
                </a:ext>
              </a:extLst>
            </p:cNvPr>
            <p:cNvCxnSpPr/>
            <p:nvPr/>
          </p:nvCxnSpPr>
          <p:spPr>
            <a:xfrm>
              <a:off x="8358930" y="4163429"/>
              <a:ext cx="0" cy="2240266"/>
            </a:xfrm>
            <a:prstGeom prst="line">
              <a:avLst/>
            </a:prstGeom>
            <a:ln w="19050"/>
          </p:spPr>
          <p:style>
            <a:lnRef idx="1">
              <a:schemeClr val="dk1"/>
            </a:lnRef>
            <a:fillRef idx="0">
              <a:schemeClr val="dk1"/>
            </a:fillRef>
            <a:effectRef idx="0">
              <a:schemeClr val="dk1"/>
            </a:effectRef>
            <a:fontRef idx="minor">
              <a:schemeClr val="tx1"/>
            </a:fontRef>
          </p:style>
        </p:cxnSp>
        <p:cxnSp>
          <p:nvCxnSpPr>
            <p:cNvPr id="64" name="Conector recto 63">
              <a:extLst>
                <a:ext uri="{FF2B5EF4-FFF2-40B4-BE49-F238E27FC236}">
                  <a16:creationId xmlns="" xmlns:a16="http://schemas.microsoft.com/office/drawing/2014/main" id="{8C563F3E-9BD7-6850-0172-BC22B9BF73A4}"/>
                </a:ext>
              </a:extLst>
            </p:cNvPr>
            <p:cNvCxnSpPr/>
            <p:nvPr/>
          </p:nvCxnSpPr>
          <p:spPr>
            <a:xfrm>
              <a:off x="8779276" y="4177247"/>
              <a:ext cx="0" cy="2240266"/>
            </a:xfrm>
            <a:prstGeom prst="line">
              <a:avLst/>
            </a:prstGeom>
            <a:ln w="19050"/>
          </p:spPr>
          <p:style>
            <a:lnRef idx="1">
              <a:schemeClr val="dk1"/>
            </a:lnRef>
            <a:fillRef idx="0">
              <a:schemeClr val="dk1"/>
            </a:fillRef>
            <a:effectRef idx="0">
              <a:schemeClr val="dk1"/>
            </a:effectRef>
            <a:fontRef idx="minor">
              <a:schemeClr val="tx1"/>
            </a:fontRef>
          </p:style>
        </p:cxnSp>
        <p:cxnSp>
          <p:nvCxnSpPr>
            <p:cNvPr id="65" name="Conector recto 64">
              <a:extLst>
                <a:ext uri="{FF2B5EF4-FFF2-40B4-BE49-F238E27FC236}">
                  <a16:creationId xmlns="" xmlns:a16="http://schemas.microsoft.com/office/drawing/2014/main" id="{D59AA07E-F314-82AD-0403-BD9E2FECEFC4}"/>
                </a:ext>
              </a:extLst>
            </p:cNvPr>
            <p:cNvCxnSpPr/>
            <p:nvPr/>
          </p:nvCxnSpPr>
          <p:spPr>
            <a:xfrm>
              <a:off x="9198914" y="4196378"/>
              <a:ext cx="0" cy="2240266"/>
            </a:xfrm>
            <a:prstGeom prst="line">
              <a:avLst/>
            </a:prstGeom>
            <a:ln w="19050"/>
          </p:spPr>
          <p:style>
            <a:lnRef idx="1">
              <a:schemeClr val="dk1"/>
            </a:lnRef>
            <a:fillRef idx="0">
              <a:schemeClr val="dk1"/>
            </a:fillRef>
            <a:effectRef idx="0">
              <a:schemeClr val="dk1"/>
            </a:effectRef>
            <a:fontRef idx="minor">
              <a:schemeClr val="tx1"/>
            </a:fontRef>
          </p:style>
        </p:cxnSp>
        <p:cxnSp>
          <p:nvCxnSpPr>
            <p:cNvPr id="66" name="Conector recto 65">
              <a:extLst>
                <a:ext uri="{FF2B5EF4-FFF2-40B4-BE49-F238E27FC236}">
                  <a16:creationId xmlns="" xmlns:a16="http://schemas.microsoft.com/office/drawing/2014/main" id="{859EB109-5420-443E-5361-497A4020785B}"/>
                </a:ext>
              </a:extLst>
            </p:cNvPr>
            <p:cNvCxnSpPr/>
            <p:nvPr/>
          </p:nvCxnSpPr>
          <p:spPr>
            <a:xfrm>
              <a:off x="9630962" y="4151238"/>
              <a:ext cx="0" cy="2240266"/>
            </a:xfrm>
            <a:prstGeom prst="line">
              <a:avLst/>
            </a:prstGeom>
            <a:ln w="19050"/>
          </p:spPr>
          <p:style>
            <a:lnRef idx="1">
              <a:schemeClr val="dk1"/>
            </a:lnRef>
            <a:fillRef idx="0">
              <a:schemeClr val="dk1"/>
            </a:fillRef>
            <a:effectRef idx="0">
              <a:schemeClr val="dk1"/>
            </a:effectRef>
            <a:fontRef idx="minor">
              <a:schemeClr val="tx1"/>
            </a:fontRef>
          </p:style>
        </p:cxnSp>
      </p:grpSp>
      <p:sp>
        <p:nvSpPr>
          <p:cNvPr id="68" name="Marco 67">
            <a:extLst>
              <a:ext uri="{FF2B5EF4-FFF2-40B4-BE49-F238E27FC236}">
                <a16:creationId xmlns="" xmlns:a16="http://schemas.microsoft.com/office/drawing/2014/main" id="{A76B478F-07E3-91ED-60C2-AFF4A7BE417C}"/>
              </a:ext>
            </a:extLst>
          </p:cNvPr>
          <p:cNvSpPr/>
          <p:nvPr/>
        </p:nvSpPr>
        <p:spPr>
          <a:xfrm>
            <a:off x="4524346" y="2155877"/>
            <a:ext cx="2147714" cy="2330381"/>
          </a:xfrm>
          <a:prstGeom prst="frame">
            <a:avLst>
              <a:gd name="adj1" fmla="val 4149"/>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pic>
        <p:nvPicPr>
          <p:cNvPr id="69" name="Imagen 68">
            <a:extLst>
              <a:ext uri="{FF2B5EF4-FFF2-40B4-BE49-F238E27FC236}">
                <a16:creationId xmlns="" xmlns:a16="http://schemas.microsoft.com/office/drawing/2014/main" id="{DD0971CE-A6D6-6D75-91A3-970430487D15}"/>
              </a:ext>
            </a:extLst>
          </p:cNvPr>
          <p:cNvPicPr>
            <a:picLocks noChangeAspect="1"/>
          </p:cNvPicPr>
          <p:nvPr/>
        </p:nvPicPr>
        <p:blipFill>
          <a:blip r:embed="rId10"/>
          <a:srcRect l="51696" t="17871" r="4607" b="17436"/>
          <a:stretch/>
        </p:blipFill>
        <p:spPr>
          <a:xfrm>
            <a:off x="5194119" y="5416613"/>
            <a:ext cx="1045048" cy="903527"/>
          </a:xfrm>
          <a:prstGeom prst="rect">
            <a:avLst/>
          </a:prstGeom>
          <a:solidFill>
            <a:srgbClr val="DEEBF7">
              <a:alpha val="4000"/>
            </a:srgbClr>
          </a:solidFill>
        </p:spPr>
      </p:pic>
      <p:pic>
        <p:nvPicPr>
          <p:cNvPr id="70" name="Imagen 69">
            <a:extLst>
              <a:ext uri="{FF2B5EF4-FFF2-40B4-BE49-F238E27FC236}">
                <a16:creationId xmlns="" xmlns:a16="http://schemas.microsoft.com/office/drawing/2014/main" id="{003D3002-C8F6-90A8-22E6-230835E751CC}"/>
              </a:ext>
            </a:extLst>
          </p:cNvPr>
          <p:cNvPicPr>
            <a:picLocks noChangeAspect="1"/>
          </p:cNvPicPr>
          <p:nvPr/>
        </p:nvPicPr>
        <p:blipFill>
          <a:blip r:embed="rId10"/>
          <a:srcRect l="11243" t="17019" r="56304" b="17436"/>
          <a:stretch/>
        </p:blipFill>
        <p:spPr>
          <a:xfrm>
            <a:off x="1378652" y="5558724"/>
            <a:ext cx="734414" cy="866190"/>
          </a:xfrm>
          <a:prstGeom prst="rect">
            <a:avLst/>
          </a:prstGeom>
          <a:gradFill>
            <a:gsLst>
              <a:gs pos="39000">
                <a:schemeClr val="accent1">
                  <a:lumMod val="5000"/>
                  <a:lumOff val="95000"/>
                  <a:alpha val="0"/>
                </a:schemeClr>
              </a:gs>
              <a:gs pos="74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p:spPr>
      </p:pic>
      <p:sp>
        <p:nvSpPr>
          <p:cNvPr id="76" name="12 Rectángulo">
            <a:extLst>
              <a:ext uri="{FF2B5EF4-FFF2-40B4-BE49-F238E27FC236}">
                <a16:creationId xmlns="" xmlns:a16="http://schemas.microsoft.com/office/drawing/2014/main" id="{0979170F-9EF0-F613-CA8E-7B032A4DB9A1}"/>
              </a:ext>
            </a:extLst>
          </p:cNvPr>
          <p:cNvSpPr>
            <a:spLocks noChangeArrowheads="1"/>
          </p:cNvSpPr>
          <p:nvPr/>
        </p:nvSpPr>
        <p:spPr bwMode="auto">
          <a:xfrm>
            <a:off x="7032105" y="5773315"/>
            <a:ext cx="25231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s-ES" sz="1800" dirty="0">
                <a:latin typeface="Aileron Black" panose="00000A00000000000000" pitchFamily="50" charset="0"/>
              </a:rPr>
              <a:t>SIMBOLOGIA</a:t>
            </a:r>
          </a:p>
        </p:txBody>
      </p:sp>
      <p:grpSp>
        <p:nvGrpSpPr>
          <p:cNvPr id="86" name="Grupo 85">
            <a:extLst>
              <a:ext uri="{FF2B5EF4-FFF2-40B4-BE49-F238E27FC236}">
                <a16:creationId xmlns="" xmlns:a16="http://schemas.microsoft.com/office/drawing/2014/main" id="{CD4D0247-F8C3-0C81-9D4B-7508E9EC356A}"/>
              </a:ext>
            </a:extLst>
          </p:cNvPr>
          <p:cNvGrpSpPr/>
          <p:nvPr/>
        </p:nvGrpSpPr>
        <p:grpSpPr>
          <a:xfrm>
            <a:off x="5223594" y="2886844"/>
            <a:ext cx="785814" cy="843334"/>
            <a:chOff x="9342634" y="4586268"/>
            <a:chExt cx="1067572" cy="1066781"/>
          </a:xfrm>
        </p:grpSpPr>
        <p:sp>
          <p:nvSpPr>
            <p:cNvPr id="77" name="Elipse 76">
              <a:extLst>
                <a:ext uri="{FF2B5EF4-FFF2-40B4-BE49-F238E27FC236}">
                  <a16:creationId xmlns="" xmlns:a16="http://schemas.microsoft.com/office/drawing/2014/main" id="{50303A88-AA52-8E74-0D3D-343A20227063}"/>
                </a:ext>
              </a:extLst>
            </p:cNvPr>
            <p:cNvSpPr/>
            <p:nvPr/>
          </p:nvSpPr>
          <p:spPr>
            <a:xfrm>
              <a:off x="9624392" y="4880101"/>
              <a:ext cx="504056" cy="479115"/>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79" name="Conector recto 78">
              <a:extLst>
                <a:ext uri="{FF2B5EF4-FFF2-40B4-BE49-F238E27FC236}">
                  <a16:creationId xmlns="" xmlns:a16="http://schemas.microsoft.com/office/drawing/2014/main" id="{26000C7D-31F5-7AD2-F8B5-F764939C3610}"/>
                </a:ext>
              </a:extLst>
            </p:cNvPr>
            <p:cNvCxnSpPr/>
            <p:nvPr/>
          </p:nvCxnSpPr>
          <p:spPr>
            <a:xfrm>
              <a:off x="10128448" y="5083883"/>
              <a:ext cx="281758"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80" name="Conector recto 79">
              <a:extLst>
                <a:ext uri="{FF2B5EF4-FFF2-40B4-BE49-F238E27FC236}">
                  <a16:creationId xmlns="" xmlns:a16="http://schemas.microsoft.com/office/drawing/2014/main" id="{97513953-CEE0-DDD8-FD3C-7D0E2D1B8069}"/>
                </a:ext>
              </a:extLst>
            </p:cNvPr>
            <p:cNvCxnSpPr/>
            <p:nvPr/>
          </p:nvCxnSpPr>
          <p:spPr>
            <a:xfrm>
              <a:off x="10128448" y="5164090"/>
              <a:ext cx="281758"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81" name="Conector recto 80">
              <a:extLst>
                <a:ext uri="{FF2B5EF4-FFF2-40B4-BE49-F238E27FC236}">
                  <a16:creationId xmlns="" xmlns:a16="http://schemas.microsoft.com/office/drawing/2014/main" id="{D0C2CA33-5119-17AF-B9F8-BC1643479E3C}"/>
                </a:ext>
              </a:extLst>
            </p:cNvPr>
            <p:cNvCxnSpPr/>
            <p:nvPr/>
          </p:nvCxnSpPr>
          <p:spPr>
            <a:xfrm>
              <a:off x="9342634" y="5069595"/>
              <a:ext cx="281758"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82" name="Conector recto 81">
              <a:extLst>
                <a:ext uri="{FF2B5EF4-FFF2-40B4-BE49-F238E27FC236}">
                  <a16:creationId xmlns="" xmlns:a16="http://schemas.microsoft.com/office/drawing/2014/main" id="{28C82BC3-0A10-AADC-844E-84A1FED23D23}"/>
                </a:ext>
              </a:extLst>
            </p:cNvPr>
            <p:cNvCxnSpPr/>
            <p:nvPr/>
          </p:nvCxnSpPr>
          <p:spPr>
            <a:xfrm>
              <a:off x="9342634" y="5149802"/>
              <a:ext cx="281758"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84" name="Conector recto 83">
              <a:extLst>
                <a:ext uri="{FF2B5EF4-FFF2-40B4-BE49-F238E27FC236}">
                  <a16:creationId xmlns="" xmlns:a16="http://schemas.microsoft.com/office/drawing/2014/main" id="{49BF8F51-3AC8-DBFB-1E19-2AB592525181}"/>
                </a:ext>
              </a:extLst>
            </p:cNvPr>
            <p:cNvCxnSpPr>
              <a:cxnSpLocks/>
            </p:cNvCxnSpPr>
            <p:nvPr/>
          </p:nvCxnSpPr>
          <p:spPr>
            <a:xfrm>
              <a:off x="9882000" y="4586268"/>
              <a:ext cx="0" cy="293833"/>
            </a:xfrm>
            <a:prstGeom prst="line">
              <a:avLst/>
            </a:prstGeom>
            <a:ln w="19050"/>
          </p:spPr>
          <p:style>
            <a:lnRef idx="1">
              <a:schemeClr val="dk1"/>
            </a:lnRef>
            <a:fillRef idx="0">
              <a:schemeClr val="dk1"/>
            </a:fillRef>
            <a:effectRef idx="0">
              <a:schemeClr val="dk1"/>
            </a:effectRef>
            <a:fontRef idx="minor">
              <a:schemeClr val="tx1"/>
            </a:fontRef>
          </p:style>
        </p:cxnSp>
        <p:cxnSp>
          <p:nvCxnSpPr>
            <p:cNvPr id="85" name="Conector recto 84">
              <a:extLst>
                <a:ext uri="{FF2B5EF4-FFF2-40B4-BE49-F238E27FC236}">
                  <a16:creationId xmlns="" xmlns:a16="http://schemas.microsoft.com/office/drawing/2014/main" id="{719DF219-D31B-269A-C5C8-A68FB5C0D835}"/>
                </a:ext>
              </a:extLst>
            </p:cNvPr>
            <p:cNvCxnSpPr/>
            <p:nvPr/>
          </p:nvCxnSpPr>
          <p:spPr>
            <a:xfrm>
              <a:off x="9882000" y="5359216"/>
              <a:ext cx="0" cy="293833"/>
            </a:xfrm>
            <a:prstGeom prst="line">
              <a:avLst/>
            </a:prstGeom>
            <a:ln w="19050"/>
          </p:spPr>
          <p:style>
            <a:lnRef idx="1">
              <a:schemeClr val="dk1"/>
            </a:lnRef>
            <a:fillRef idx="0">
              <a:schemeClr val="dk1"/>
            </a:fillRef>
            <a:effectRef idx="0">
              <a:schemeClr val="dk1"/>
            </a:effectRef>
            <a:fontRef idx="minor">
              <a:schemeClr val="tx1"/>
            </a:fontRef>
          </p:style>
        </p:cxnSp>
      </p:grpSp>
      <p:grpSp>
        <p:nvGrpSpPr>
          <p:cNvPr id="111" name="Grupo 110">
            <a:extLst>
              <a:ext uri="{FF2B5EF4-FFF2-40B4-BE49-F238E27FC236}">
                <a16:creationId xmlns="" xmlns:a16="http://schemas.microsoft.com/office/drawing/2014/main" id="{04B4AFDB-53A3-9703-D1CF-B39DBBC276A4}"/>
              </a:ext>
            </a:extLst>
          </p:cNvPr>
          <p:cNvGrpSpPr/>
          <p:nvPr/>
        </p:nvGrpSpPr>
        <p:grpSpPr>
          <a:xfrm>
            <a:off x="1352952" y="2745213"/>
            <a:ext cx="785814" cy="843334"/>
            <a:chOff x="10027534" y="4791089"/>
            <a:chExt cx="785814" cy="843334"/>
          </a:xfrm>
        </p:grpSpPr>
        <p:sp>
          <p:nvSpPr>
            <p:cNvPr id="104" name="Elipse 103">
              <a:extLst>
                <a:ext uri="{FF2B5EF4-FFF2-40B4-BE49-F238E27FC236}">
                  <a16:creationId xmlns="" xmlns:a16="http://schemas.microsoft.com/office/drawing/2014/main" id="{BB97CEE8-4687-697A-00E6-30147754F947}"/>
                </a:ext>
              </a:extLst>
            </p:cNvPr>
            <p:cNvSpPr/>
            <p:nvPr/>
          </p:nvSpPr>
          <p:spPr>
            <a:xfrm>
              <a:off x="10234929" y="5023376"/>
              <a:ext cx="371023" cy="378760"/>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05" name="Conector recto 104">
              <a:extLst>
                <a:ext uri="{FF2B5EF4-FFF2-40B4-BE49-F238E27FC236}">
                  <a16:creationId xmlns="" xmlns:a16="http://schemas.microsoft.com/office/drawing/2014/main" id="{8082A5F9-09D9-43E9-4B37-9EFE313EBEB5}"/>
                </a:ext>
              </a:extLst>
            </p:cNvPr>
            <p:cNvCxnSpPr/>
            <p:nvPr/>
          </p:nvCxnSpPr>
          <p:spPr>
            <a:xfrm>
              <a:off x="10605953" y="5184474"/>
              <a:ext cx="20739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06" name="Conector recto 105">
              <a:extLst>
                <a:ext uri="{FF2B5EF4-FFF2-40B4-BE49-F238E27FC236}">
                  <a16:creationId xmlns="" xmlns:a16="http://schemas.microsoft.com/office/drawing/2014/main" id="{7D1E216E-5B1A-2040-3C05-AE29EE1546DD}"/>
                </a:ext>
              </a:extLst>
            </p:cNvPr>
            <p:cNvCxnSpPr/>
            <p:nvPr/>
          </p:nvCxnSpPr>
          <p:spPr>
            <a:xfrm>
              <a:off x="10605953" y="5247881"/>
              <a:ext cx="20739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07" name="Conector recto 106">
              <a:extLst>
                <a:ext uri="{FF2B5EF4-FFF2-40B4-BE49-F238E27FC236}">
                  <a16:creationId xmlns="" xmlns:a16="http://schemas.microsoft.com/office/drawing/2014/main" id="{5E9D7FFA-9480-B394-9655-D6657046E325}"/>
                </a:ext>
              </a:extLst>
            </p:cNvPr>
            <p:cNvCxnSpPr/>
            <p:nvPr/>
          </p:nvCxnSpPr>
          <p:spPr>
            <a:xfrm>
              <a:off x="10027534" y="5173179"/>
              <a:ext cx="20739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08" name="Conector recto 107">
              <a:extLst>
                <a:ext uri="{FF2B5EF4-FFF2-40B4-BE49-F238E27FC236}">
                  <a16:creationId xmlns="" xmlns:a16="http://schemas.microsoft.com/office/drawing/2014/main" id="{BD49E239-F81B-A1C2-3E8A-EA0949DB9623}"/>
                </a:ext>
              </a:extLst>
            </p:cNvPr>
            <p:cNvCxnSpPr/>
            <p:nvPr/>
          </p:nvCxnSpPr>
          <p:spPr>
            <a:xfrm>
              <a:off x="10027534" y="5236586"/>
              <a:ext cx="20739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09" name="Conector recto 108">
              <a:extLst>
                <a:ext uri="{FF2B5EF4-FFF2-40B4-BE49-F238E27FC236}">
                  <a16:creationId xmlns="" xmlns:a16="http://schemas.microsoft.com/office/drawing/2014/main" id="{B2B5FC3F-1827-446D-73E3-35C6D36490C9}"/>
                </a:ext>
              </a:extLst>
            </p:cNvPr>
            <p:cNvCxnSpPr>
              <a:cxnSpLocks/>
            </p:cNvCxnSpPr>
            <p:nvPr/>
          </p:nvCxnSpPr>
          <p:spPr>
            <a:xfrm>
              <a:off x="10424548" y="4791089"/>
              <a:ext cx="0" cy="232287"/>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110" name="Conector recto 109">
              <a:extLst>
                <a:ext uri="{FF2B5EF4-FFF2-40B4-BE49-F238E27FC236}">
                  <a16:creationId xmlns="" xmlns:a16="http://schemas.microsoft.com/office/drawing/2014/main" id="{A01C89F9-1F02-CE30-04C9-E7B5C11F455A}"/>
                </a:ext>
              </a:extLst>
            </p:cNvPr>
            <p:cNvCxnSpPr/>
            <p:nvPr/>
          </p:nvCxnSpPr>
          <p:spPr>
            <a:xfrm>
              <a:off x="10424548" y="5402136"/>
              <a:ext cx="0" cy="232287"/>
            </a:xfrm>
            <a:prstGeom prst="line">
              <a:avLst/>
            </a:prstGeom>
            <a:ln w="19050">
              <a:prstDash val="sysDash"/>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401204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nodeType="clickEffect">
                                  <p:stCondLst>
                                    <p:cond delay="0"/>
                                  </p:stCondLst>
                                  <p:childTnLst>
                                    <p:set>
                                      <p:cBhvr>
                                        <p:cTn id="68" dur="1" fill="hold">
                                          <p:stCondLst>
                                            <p:cond delay="0"/>
                                          </p:stCondLst>
                                        </p:cTn>
                                        <p:tgtEl>
                                          <p:spTgt spid="55"/>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6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1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6"/>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55"/>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P spid="25" grpId="0"/>
      <p:bldP spid="26" grpId="0"/>
      <p:bldP spid="29" grpId="0" animBg="1"/>
      <p:bldP spid="53" grpId="0" animBg="1"/>
      <p:bldP spid="54" grpId="0" animBg="1"/>
      <p:bldP spid="56" grpId="0"/>
      <p:bldP spid="58" grpId="0"/>
      <p:bldP spid="59" grpId="0"/>
      <p:bldP spid="24" grpId="0" animBg="1"/>
      <p:bldP spid="68" grpId="0" animBg="1"/>
      <p:bldP spid="7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5" name="Picture 143">
            <a:extLst>
              <a:ext uri="{FF2B5EF4-FFF2-40B4-BE49-F238E27FC236}">
                <a16:creationId xmlns="" xmlns:a16="http://schemas.microsoft.com/office/drawing/2014/main" id="{72B6B3D6-5AB9-41B0-AC94-4994CADC1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576" y="1293814"/>
            <a:ext cx="4316412" cy="4230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996" name="Picture 143">
            <a:extLst>
              <a:ext uri="{FF2B5EF4-FFF2-40B4-BE49-F238E27FC236}">
                <a16:creationId xmlns="" xmlns:a16="http://schemas.microsoft.com/office/drawing/2014/main" id="{D723C3DD-2319-40B3-85EB-195201309A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27" y="1290639"/>
            <a:ext cx="4314825" cy="4230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678" name="422 Rectángulo">
            <a:extLst>
              <a:ext uri="{FF2B5EF4-FFF2-40B4-BE49-F238E27FC236}">
                <a16:creationId xmlns="" xmlns:a16="http://schemas.microsoft.com/office/drawing/2014/main" id="{DF35F4CC-5BC3-4A0D-8384-897E68E4317F}"/>
              </a:ext>
            </a:extLst>
          </p:cNvPr>
          <p:cNvSpPr>
            <a:spLocks noChangeArrowheads="1"/>
          </p:cNvSpPr>
          <p:nvPr/>
        </p:nvSpPr>
        <p:spPr bwMode="auto">
          <a:xfrm>
            <a:off x="-457199" y="5853261"/>
            <a:ext cx="4486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r>
              <a:rPr lang="es-ES" sz="3200" b="1" dirty="0">
                <a:latin typeface="+mn-lt"/>
              </a:rPr>
              <a:t>Alternativa</a:t>
            </a:r>
            <a:r>
              <a:rPr lang="es-ES" sz="3200" b="1" dirty="0">
                <a:effectLst>
                  <a:outerShdw blurRad="38100" dist="38100" dir="2700000" algn="tl">
                    <a:srgbClr val="000000">
                      <a:alpha val="43137"/>
                    </a:srgbClr>
                  </a:outerShdw>
                </a:effectLst>
                <a:latin typeface="+mn-lt"/>
              </a:rPr>
              <a:t> </a:t>
            </a:r>
            <a:r>
              <a:rPr lang="es-ES" sz="3200" b="1" dirty="0">
                <a:latin typeface="+mn-lt"/>
              </a:rPr>
              <a:t>A</a:t>
            </a:r>
            <a:r>
              <a:rPr lang="es-ES" sz="3200" b="1" dirty="0">
                <a:effectLst>
                  <a:outerShdw blurRad="38100" dist="38100" dir="2700000" algn="tl">
                    <a:srgbClr val="000000">
                      <a:alpha val="43137"/>
                    </a:srgbClr>
                  </a:outerShdw>
                </a:effectLst>
                <a:latin typeface="+mn-lt"/>
              </a:rPr>
              <a:t> </a:t>
            </a:r>
          </a:p>
        </p:txBody>
      </p:sp>
      <p:sp>
        <p:nvSpPr>
          <p:cNvPr id="28679" name="422 Rectángulo">
            <a:extLst>
              <a:ext uri="{FF2B5EF4-FFF2-40B4-BE49-F238E27FC236}">
                <a16:creationId xmlns="" xmlns:a16="http://schemas.microsoft.com/office/drawing/2014/main" id="{5F0E7EB6-ADE9-4D9B-9B18-EE175C1B541A}"/>
              </a:ext>
            </a:extLst>
          </p:cNvPr>
          <p:cNvSpPr>
            <a:spLocks noChangeArrowheads="1"/>
          </p:cNvSpPr>
          <p:nvPr/>
        </p:nvSpPr>
        <p:spPr bwMode="auto">
          <a:xfrm>
            <a:off x="4557040" y="5857950"/>
            <a:ext cx="4486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r>
              <a:rPr lang="es-ES" sz="3200" b="1" dirty="0">
                <a:latin typeface="+mn-lt"/>
              </a:rPr>
              <a:t>Alternativa B</a:t>
            </a:r>
          </a:p>
        </p:txBody>
      </p:sp>
      <p:sp>
        <p:nvSpPr>
          <p:cNvPr id="3" name="2 Rectángulo">
            <a:extLst>
              <a:ext uri="{FF2B5EF4-FFF2-40B4-BE49-F238E27FC236}">
                <a16:creationId xmlns="" xmlns:a16="http://schemas.microsoft.com/office/drawing/2014/main" id="{E359F5CE-EC84-42D5-830D-F08F7FE92045}"/>
              </a:ext>
            </a:extLst>
          </p:cNvPr>
          <p:cNvSpPr/>
          <p:nvPr/>
        </p:nvSpPr>
        <p:spPr>
          <a:xfrm>
            <a:off x="458457" y="1196752"/>
            <a:ext cx="9096375" cy="4679950"/>
          </a:xfrm>
          <a:prstGeom prst="rect">
            <a:avLst/>
          </a:prstGeom>
          <a:solidFill>
            <a:schemeClr val="bg2">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solidFill>
                <a:schemeClr val="bg1"/>
              </a:solidFill>
            </a:endParaRPr>
          </a:p>
        </p:txBody>
      </p:sp>
      <p:sp>
        <p:nvSpPr>
          <p:cNvPr id="16" name="15 CuadroTexto">
            <a:extLst>
              <a:ext uri="{FF2B5EF4-FFF2-40B4-BE49-F238E27FC236}">
                <a16:creationId xmlns="" xmlns:a16="http://schemas.microsoft.com/office/drawing/2014/main" id="{2C5210F4-380D-478F-B4D3-FE29895966B9}"/>
              </a:ext>
            </a:extLst>
          </p:cNvPr>
          <p:cNvSpPr txBox="1">
            <a:spLocks noChangeArrowheads="1"/>
          </p:cNvSpPr>
          <p:nvPr/>
        </p:nvSpPr>
        <p:spPr bwMode="auto">
          <a:xfrm>
            <a:off x="1612902" y="1708153"/>
            <a:ext cx="8080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a:solidFill>
                  <a:srgbClr val="FF0000"/>
                </a:solidFill>
                <a:latin typeface="Arial" panose="020B0604020202020204" pitchFamily="34" charset="0"/>
              </a:rPr>
              <a:t>V 2</a:t>
            </a:r>
          </a:p>
        </p:txBody>
      </p:sp>
      <p:sp>
        <p:nvSpPr>
          <p:cNvPr id="272" name="271 CuadroTexto">
            <a:extLst>
              <a:ext uri="{FF2B5EF4-FFF2-40B4-BE49-F238E27FC236}">
                <a16:creationId xmlns="" xmlns:a16="http://schemas.microsoft.com/office/drawing/2014/main" id="{08FB44B2-87AB-4AA3-ABEE-1AEC010C0DB0}"/>
              </a:ext>
            </a:extLst>
          </p:cNvPr>
          <p:cNvSpPr txBox="1">
            <a:spLocks noChangeArrowheads="1"/>
          </p:cNvSpPr>
          <p:nvPr/>
        </p:nvSpPr>
        <p:spPr bwMode="auto">
          <a:xfrm>
            <a:off x="1612902" y="4291015"/>
            <a:ext cx="8080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a:solidFill>
                  <a:srgbClr val="FF0000"/>
                </a:solidFill>
                <a:latin typeface="Arial" panose="020B0604020202020204" pitchFamily="34" charset="0"/>
              </a:rPr>
              <a:t>V 1</a:t>
            </a:r>
          </a:p>
        </p:txBody>
      </p:sp>
      <p:sp>
        <p:nvSpPr>
          <p:cNvPr id="17" name="16 Rectángulo">
            <a:extLst>
              <a:ext uri="{FF2B5EF4-FFF2-40B4-BE49-F238E27FC236}">
                <a16:creationId xmlns="" xmlns:a16="http://schemas.microsoft.com/office/drawing/2014/main" id="{621FD55E-5519-4F9E-9D70-0B8F9AF6D049}"/>
              </a:ext>
            </a:extLst>
          </p:cNvPr>
          <p:cNvSpPr/>
          <p:nvPr/>
        </p:nvSpPr>
        <p:spPr>
          <a:xfrm>
            <a:off x="876301" y="1573214"/>
            <a:ext cx="3657600" cy="3657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18" name="17 Rectángulo">
            <a:extLst>
              <a:ext uri="{FF2B5EF4-FFF2-40B4-BE49-F238E27FC236}">
                <a16:creationId xmlns="" xmlns:a16="http://schemas.microsoft.com/office/drawing/2014/main" id="{F08C4B30-C96D-4F74-AC10-00BE0C279014}"/>
              </a:ext>
            </a:extLst>
          </p:cNvPr>
          <p:cNvSpPr/>
          <p:nvPr/>
        </p:nvSpPr>
        <p:spPr>
          <a:xfrm>
            <a:off x="1090613" y="4130678"/>
            <a:ext cx="3259138" cy="180975"/>
          </a:xfrm>
          <a:prstGeom prst="rect">
            <a:avLst/>
          </a:prstGeom>
          <a:pattFill prst="narHorz">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277" name="276 Rectángulo">
            <a:extLst>
              <a:ext uri="{FF2B5EF4-FFF2-40B4-BE49-F238E27FC236}">
                <a16:creationId xmlns="" xmlns:a16="http://schemas.microsoft.com/office/drawing/2014/main" id="{0CE64690-877D-49D8-B1F6-FE04C6C52795}"/>
              </a:ext>
            </a:extLst>
          </p:cNvPr>
          <p:cNvSpPr/>
          <p:nvPr/>
        </p:nvSpPr>
        <p:spPr>
          <a:xfrm>
            <a:off x="1089027" y="1563690"/>
            <a:ext cx="2079625" cy="200025"/>
          </a:xfrm>
          <a:prstGeom prst="rect">
            <a:avLst/>
          </a:prstGeom>
          <a:pattFill prst="narHorz">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278" name="277 Rectángulo">
            <a:extLst>
              <a:ext uri="{FF2B5EF4-FFF2-40B4-BE49-F238E27FC236}">
                <a16:creationId xmlns="" xmlns:a16="http://schemas.microsoft.com/office/drawing/2014/main" id="{9FF839D2-9A6C-428F-A30A-33C587032014}"/>
              </a:ext>
            </a:extLst>
          </p:cNvPr>
          <p:cNvSpPr/>
          <p:nvPr/>
        </p:nvSpPr>
        <p:spPr>
          <a:xfrm rot="5400000">
            <a:off x="4321176" y="3983040"/>
            <a:ext cx="2260600" cy="187325"/>
          </a:xfrm>
          <a:prstGeom prst="rect">
            <a:avLst/>
          </a:prstGeom>
          <a:pattFill prst="nar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279" name="278 Rectángulo">
            <a:extLst>
              <a:ext uri="{FF2B5EF4-FFF2-40B4-BE49-F238E27FC236}">
                <a16:creationId xmlns="" xmlns:a16="http://schemas.microsoft.com/office/drawing/2014/main" id="{57107092-B61F-4BFE-9384-9F3F1E2D4ABA}"/>
              </a:ext>
            </a:extLst>
          </p:cNvPr>
          <p:cNvSpPr/>
          <p:nvPr/>
        </p:nvSpPr>
        <p:spPr>
          <a:xfrm rot="5400000">
            <a:off x="7773989" y="3976690"/>
            <a:ext cx="2262187" cy="195262"/>
          </a:xfrm>
          <a:prstGeom prst="rect">
            <a:avLst/>
          </a:prstGeom>
          <a:pattFill prst="narVert">
            <a:fgClr>
              <a:srgbClr val="FF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298" name="297 Rectángulo">
            <a:extLst>
              <a:ext uri="{FF2B5EF4-FFF2-40B4-BE49-F238E27FC236}">
                <a16:creationId xmlns="" xmlns:a16="http://schemas.microsoft.com/office/drawing/2014/main" id="{138E5C77-C856-4C56-B2C6-7EE0E43E1AF5}"/>
              </a:ext>
            </a:extLst>
          </p:cNvPr>
          <p:cNvSpPr/>
          <p:nvPr/>
        </p:nvSpPr>
        <p:spPr>
          <a:xfrm>
            <a:off x="8813802" y="4098927"/>
            <a:ext cx="179387" cy="20161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300" name="299 Rectángulo">
            <a:extLst>
              <a:ext uri="{FF2B5EF4-FFF2-40B4-BE49-F238E27FC236}">
                <a16:creationId xmlns="" xmlns:a16="http://schemas.microsoft.com/office/drawing/2014/main" id="{473721CA-86CD-4747-946E-8A1D7170991B}"/>
              </a:ext>
            </a:extLst>
          </p:cNvPr>
          <p:cNvSpPr/>
          <p:nvPr/>
        </p:nvSpPr>
        <p:spPr>
          <a:xfrm>
            <a:off x="5357813" y="1563689"/>
            <a:ext cx="3657600" cy="3657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301" name="300 CuadroTexto">
            <a:extLst>
              <a:ext uri="{FF2B5EF4-FFF2-40B4-BE49-F238E27FC236}">
                <a16:creationId xmlns="" xmlns:a16="http://schemas.microsoft.com/office/drawing/2014/main" id="{7771B4E2-804A-4477-8A4A-163565454293}"/>
              </a:ext>
            </a:extLst>
          </p:cNvPr>
          <p:cNvSpPr txBox="1">
            <a:spLocks noChangeArrowheads="1"/>
          </p:cNvSpPr>
          <p:nvPr/>
        </p:nvSpPr>
        <p:spPr bwMode="auto">
          <a:xfrm rot="16200000">
            <a:off x="8163720" y="3279132"/>
            <a:ext cx="8064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a:solidFill>
                  <a:srgbClr val="FF0000"/>
                </a:solidFill>
                <a:latin typeface="Arial" panose="020B0604020202020204" pitchFamily="34" charset="0"/>
              </a:rPr>
              <a:t>V 3</a:t>
            </a:r>
          </a:p>
        </p:txBody>
      </p:sp>
      <p:sp>
        <p:nvSpPr>
          <p:cNvPr id="302" name="301 CuadroTexto">
            <a:extLst>
              <a:ext uri="{FF2B5EF4-FFF2-40B4-BE49-F238E27FC236}">
                <a16:creationId xmlns="" xmlns:a16="http://schemas.microsoft.com/office/drawing/2014/main" id="{EFE1968F-AE6C-4B63-B9A3-892B236D0BE5}"/>
              </a:ext>
            </a:extLst>
          </p:cNvPr>
          <p:cNvSpPr txBox="1">
            <a:spLocks noChangeArrowheads="1"/>
          </p:cNvSpPr>
          <p:nvPr/>
        </p:nvSpPr>
        <p:spPr bwMode="auto">
          <a:xfrm rot="16200000">
            <a:off x="8237538" y="4552308"/>
            <a:ext cx="8064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a:solidFill>
                  <a:srgbClr val="FF0000"/>
                </a:solidFill>
                <a:latin typeface="Arial" panose="020B0604020202020204" pitchFamily="34" charset="0"/>
              </a:rPr>
              <a:t>V 4</a:t>
            </a:r>
          </a:p>
        </p:txBody>
      </p:sp>
      <p:sp>
        <p:nvSpPr>
          <p:cNvPr id="303" name="302 CuadroTexto">
            <a:extLst>
              <a:ext uri="{FF2B5EF4-FFF2-40B4-BE49-F238E27FC236}">
                <a16:creationId xmlns="" xmlns:a16="http://schemas.microsoft.com/office/drawing/2014/main" id="{B3573DD8-443C-40F6-A5BA-8DC4AA5B119D}"/>
              </a:ext>
            </a:extLst>
          </p:cNvPr>
          <p:cNvSpPr txBox="1">
            <a:spLocks noChangeArrowheads="1"/>
          </p:cNvSpPr>
          <p:nvPr/>
        </p:nvSpPr>
        <p:spPr bwMode="auto">
          <a:xfrm rot="16200000">
            <a:off x="5311776" y="3248971"/>
            <a:ext cx="8064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a:solidFill>
                  <a:srgbClr val="FF0000"/>
                </a:solidFill>
                <a:latin typeface="Arial" panose="020B0604020202020204" pitchFamily="34" charset="0"/>
              </a:rPr>
              <a:t>V 2</a:t>
            </a:r>
          </a:p>
        </p:txBody>
      </p:sp>
      <p:sp>
        <p:nvSpPr>
          <p:cNvPr id="304" name="303 CuadroTexto">
            <a:extLst>
              <a:ext uri="{FF2B5EF4-FFF2-40B4-BE49-F238E27FC236}">
                <a16:creationId xmlns="" xmlns:a16="http://schemas.microsoft.com/office/drawing/2014/main" id="{08EAE1D6-B11C-4A59-84DF-E0B5C11168D9}"/>
              </a:ext>
            </a:extLst>
          </p:cNvPr>
          <p:cNvSpPr txBox="1">
            <a:spLocks noChangeArrowheads="1"/>
          </p:cNvSpPr>
          <p:nvPr/>
        </p:nvSpPr>
        <p:spPr bwMode="auto">
          <a:xfrm rot="16200000">
            <a:off x="5345907" y="4544371"/>
            <a:ext cx="8064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a:solidFill>
                  <a:srgbClr val="FF0000"/>
                </a:solidFill>
                <a:latin typeface="Arial" panose="020B0604020202020204" pitchFamily="34" charset="0"/>
              </a:rPr>
              <a:t>V 1</a:t>
            </a:r>
          </a:p>
        </p:txBody>
      </p:sp>
      <p:sp>
        <p:nvSpPr>
          <p:cNvPr id="26" name="25 Rectángulo">
            <a:extLst>
              <a:ext uri="{FF2B5EF4-FFF2-40B4-BE49-F238E27FC236}">
                <a16:creationId xmlns="" xmlns:a16="http://schemas.microsoft.com/office/drawing/2014/main" id="{E04C64FF-4E84-4790-B3D3-A0699F76F61F}"/>
              </a:ext>
            </a:extLst>
          </p:cNvPr>
          <p:cNvSpPr/>
          <p:nvPr/>
        </p:nvSpPr>
        <p:spPr>
          <a:xfrm>
            <a:off x="909640" y="2957514"/>
            <a:ext cx="185386" cy="11699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solidFill>
                <a:schemeClr val="bg2"/>
              </a:solidFill>
            </a:endParaRPr>
          </a:p>
        </p:txBody>
      </p:sp>
      <p:sp>
        <p:nvSpPr>
          <p:cNvPr id="311" name="310 Rectángulo">
            <a:extLst>
              <a:ext uri="{FF2B5EF4-FFF2-40B4-BE49-F238E27FC236}">
                <a16:creationId xmlns="" xmlns:a16="http://schemas.microsoft.com/office/drawing/2014/main" id="{63022613-E2D6-4DF7-8231-11D4BDD969C5}"/>
              </a:ext>
            </a:extLst>
          </p:cNvPr>
          <p:cNvSpPr/>
          <p:nvPr/>
        </p:nvSpPr>
        <p:spPr>
          <a:xfrm>
            <a:off x="4322763" y="2957514"/>
            <a:ext cx="210491" cy="1168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solidFill>
                <a:schemeClr val="bg2"/>
              </a:solidFill>
            </a:endParaRPr>
          </a:p>
        </p:txBody>
      </p:sp>
      <p:sp>
        <p:nvSpPr>
          <p:cNvPr id="312" name="311 Rectángulo">
            <a:extLst>
              <a:ext uri="{FF2B5EF4-FFF2-40B4-BE49-F238E27FC236}">
                <a16:creationId xmlns="" xmlns:a16="http://schemas.microsoft.com/office/drawing/2014/main" id="{7C117102-C7E3-4CED-832A-F5C123B42FA8}"/>
              </a:ext>
            </a:extLst>
          </p:cNvPr>
          <p:cNvSpPr/>
          <p:nvPr/>
        </p:nvSpPr>
        <p:spPr>
          <a:xfrm>
            <a:off x="5554663" y="4073527"/>
            <a:ext cx="3259138" cy="298450"/>
          </a:xfrm>
          <a:prstGeom prst="rect">
            <a:avLst/>
          </a:prstGeom>
          <a:solidFill>
            <a:schemeClr val="bg2"/>
          </a:solidFill>
          <a:ln>
            <a:solidFill>
              <a:srgbClr val="DEEBF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314" name="422 Rectángulo">
            <a:extLst>
              <a:ext uri="{FF2B5EF4-FFF2-40B4-BE49-F238E27FC236}">
                <a16:creationId xmlns="" xmlns:a16="http://schemas.microsoft.com/office/drawing/2014/main" id="{06837B2C-ADEB-406E-B064-B56550B35954}"/>
              </a:ext>
            </a:extLst>
          </p:cNvPr>
          <p:cNvSpPr>
            <a:spLocks noChangeArrowheads="1"/>
          </p:cNvSpPr>
          <p:nvPr/>
        </p:nvSpPr>
        <p:spPr bwMode="auto">
          <a:xfrm>
            <a:off x="3134398" y="5989091"/>
            <a:ext cx="28455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s-ES" sz="2000" b="1" dirty="0">
                <a:latin typeface="+mn-lt"/>
              </a:rPr>
              <a:t>“VUELA” LA LOSA</a:t>
            </a:r>
          </a:p>
        </p:txBody>
      </p:sp>
      <p:sp>
        <p:nvSpPr>
          <p:cNvPr id="315" name="422 Rectángulo">
            <a:extLst>
              <a:ext uri="{FF2B5EF4-FFF2-40B4-BE49-F238E27FC236}">
                <a16:creationId xmlns="" xmlns:a16="http://schemas.microsoft.com/office/drawing/2014/main" id="{DF9557A0-06CF-4121-A02A-A1CA6C738B8D}"/>
              </a:ext>
            </a:extLst>
          </p:cNvPr>
          <p:cNvSpPr>
            <a:spLocks noChangeArrowheads="1"/>
          </p:cNvSpPr>
          <p:nvPr/>
        </p:nvSpPr>
        <p:spPr bwMode="auto">
          <a:xfrm>
            <a:off x="7174767" y="5979889"/>
            <a:ext cx="4486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r>
              <a:rPr lang="es-ES" sz="2000" b="1" dirty="0">
                <a:latin typeface="+mn-lt"/>
              </a:rPr>
              <a:t>“VUELAN” LAS VIGAS</a:t>
            </a:r>
          </a:p>
        </p:txBody>
      </p:sp>
      <p:sp>
        <p:nvSpPr>
          <p:cNvPr id="19" name="18 Rectángulo">
            <a:extLst>
              <a:ext uri="{FF2B5EF4-FFF2-40B4-BE49-F238E27FC236}">
                <a16:creationId xmlns="" xmlns:a16="http://schemas.microsoft.com/office/drawing/2014/main" id="{C1D21D71-C7FC-4C72-B45B-C1B6FEF1BC76}"/>
              </a:ext>
            </a:extLst>
          </p:cNvPr>
          <p:cNvSpPr/>
          <p:nvPr/>
        </p:nvSpPr>
        <p:spPr>
          <a:xfrm>
            <a:off x="5353051" y="4103690"/>
            <a:ext cx="196850" cy="20161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28717" name="422 Rectángulo">
            <a:extLst>
              <a:ext uri="{FF2B5EF4-FFF2-40B4-BE49-F238E27FC236}">
                <a16:creationId xmlns="" xmlns:a16="http://schemas.microsoft.com/office/drawing/2014/main" id="{CDBB474E-D738-4E1D-889C-09852CB425E6}"/>
              </a:ext>
            </a:extLst>
          </p:cNvPr>
          <p:cNvSpPr>
            <a:spLocks noChangeArrowheads="1"/>
          </p:cNvSpPr>
          <p:nvPr/>
        </p:nvSpPr>
        <p:spPr bwMode="auto">
          <a:xfrm>
            <a:off x="1508126" y="6381751"/>
            <a:ext cx="98583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r>
              <a:rPr lang="es-ES" b="1" cap="all" dirty="0">
                <a:latin typeface="+mn-lt"/>
              </a:rPr>
              <a:t>Plano superior armado en una dirección</a:t>
            </a:r>
          </a:p>
        </p:txBody>
      </p:sp>
      <p:sp>
        <p:nvSpPr>
          <p:cNvPr id="58" name="17 CuadroTexto">
            <a:extLst>
              <a:ext uri="{FF2B5EF4-FFF2-40B4-BE49-F238E27FC236}">
                <a16:creationId xmlns="" xmlns:a16="http://schemas.microsoft.com/office/drawing/2014/main" id="{8206A783-C64D-4709-A824-FEAD5F2A3AF3}"/>
              </a:ext>
            </a:extLst>
          </p:cNvPr>
          <p:cNvSpPr txBox="1">
            <a:spLocks noChangeArrowheads="1"/>
          </p:cNvSpPr>
          <p:nvPr/>
        </p:nvSpPr>
        <p:spPr bwMode="auto">
          <a:xfrm>
            <a:off x="6384033" y="-46452"/>
            <a:ext cx="58231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buFont typeface="Wingdings" panose="05000000000000000000" pitchFamily="2" charset="2"/>
              <a:buNone/>
              <a:defRPr/>
            </a:pPr>
            <a:r>
              <a:rPr lang="es-ES_tradnl" sz="1600" b="1" dirty="0">
                <a:solidFill>
                  <a:prstClr val="black"/>
                </a:solidFill>
                <a:latin typeface="Arial" panose="020B0604020202020204" pitchFamily="34" charset="0"/>
                <a:ea typeface="Kozuka Gothic Pr6N EL" pitchFamily="34" charset="-128"/>
              </a:rPr>
              <a:t>Seleccionar los muros resistentes, </a:t>
            </a:r>
          </a:p>
          <a:p>
            <a:pPr eaLnBrk="1" hangingPunct="1">
              <a:buFont typeface="Wingdings" panose="05000000000000000000" pitchFamily="2" charset="2"/>
              <a:buNone/>
              <a:defRPr/>
            </a:pPr>
            <a:r>
              <a:rPr lang="es-ES_tradnl" sz="1600" b="1" dirty="0">
                <a:solidFill>
                  <a:prstClr val="black"/>
                </a:solidFill>
                <a:latin typeface="Arial" panose="020B0604020202020204" pitchFamily="34" charset="0"/>
                <a:ea typeface="Kozuka Gothic Pr6N EL" pitchFamily="34" charset="-128"/>
              </a:rPr>
              <a:t>armar el plano superior, </a:t>
            </a:r>
          </a:p>
          <a:p>
            <a:pPr eaLnBrk="1" hangingPunct="1">
              <a:buFont typeface="Wingdings" panose="05000000000000000000" pitchFamily="2" charset="2"/>
              <a:buNone/>
              <a:defRPr/>
            </a:pPr>
            <a:r>
              <a:rPr lang="es-ES_tradnl" sz="1600" b="1" dirty="0">
                <a:solidFill>
                  <a:prstClr val="black"/>
                </a:solidFill>
                <a:latin typeface="Arial" panose="020B0604020202020204" pitchFamily="34" charset="0"/>
                <a:ea typeface="Kozuka Gothic Pr6N EL" pitchFamily="34" charset="-128"/>
              </a:rPr>
              <a:t>agregar vigas y columnas solo si son necesarias</a:t>
            </a:r>
          </a:p>
        </p:txBody>
      </p:sp>
      <p:grpSp>
        <p:nvGrpSpPr>
          <p:cNvPr id="7" name="Grupo 6">
            <a:extLst>
              <a:ext uri="{FF2B5EF4-FFF2-40B4-BE49-F238E27FC236}">
                <a16:creationId xmlns="" xmlns:a16="http://schemas.microsoft.com/office/drawing/2014/main" id="{9B7211FA-E46D-4346-A05C-5B4CB46A6BB7}"/>
              </a:ext>
            </a:extLst>
          </p:cNvPr>
          <p:cNvGrpSpPr>
            <a:grpSpLocks/>
          </p:cNvGrpSpPr>
          <p:nvPr/>
        </p:nvGrpSpPr>
        <p:grpSpPr bwMode="auto">
          <a:xfrm>
            <a:off x="5357813" y="1563690"/>
            <a:ext cx="3644900" cy="606425"/>
            <a:chOff x="5004048" y="1642447"/>
            <a:chExt cx="3644652" cy="607138"/>
          </a:xfrm>
        </p:grpSpPr>
        <p:sp>
          <p:nvSpPr>
            <p:cNvPr id="5" name="Rectángulo 4">
              <a:extLst>
                <a:ext uri="{FF2B5EF4-FFF2-40B4-BE49-F238E27FC236}">
                  <a16:creationId xmlns="" xmlns:a16="http://schemas.microsoft.com/office/drawing/2014/main" id="{D4DAAEFD-DF69-48B7-9701-1064D45597CB}"/>
                </a:ext>
              </a:extLst>
            </p:cNvPr>
            <p:cNvSpPr/>
            <p:nvPr/>
          </p:nvSpPr>
          <p:spPr>
            <a:xfrm>
              <a:off x="5019922" y="1642447"/>
              <a:ext cx="3628778" cy="607138"/>
            </a:xfrm>
            <a:prstGeom prst="rect">
              <a:avLst/>
            </a:prstGeom>
            <a:solidFill>
              <a:schemeClr val="accent1">
                <a:alpha val="10000"/>
              </a:schemeClr>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67" name="23 Conector recto">
              <a:extLst>
                <a:ext uri="{FF2B5EF4-FFF2-40B4-BE49-F238E27FC236}">
                  <a16:creationId xmlns="" xmlns:a16="http://schemas.microsoft.com/office/drawing/2014/main" id="{EC9418A2-6D27-4584-BC81-2771712F80AF}"/>
                </a:ext>
              </a:extLst>
            </p:cNvPr>
            <p:cNvCxnSpPr/>
            <p:nvPr/>
          </p:nvCxnSpPr>
          <p:spPr>
            <a:xfrm>
              <a:off x="5042145" y="1845886"/>
              <a:ext cx="3601793" cy="11126"/>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8" name="23 Conector recto">
              <a:extLst>
                <a:ext uri="{FF2B5EF4-FFF2-40B4-BE49-F238E27FC236}">
                  <a16:creationId xmlns="" xmlns:a16="http://schemas.microsoft.com/office/drawing/2014/main" id="{C4254426-0EA2-4F15-9CCA-EAB0B4635AD9}"/>
                </a:ext>
              </a:extLst>
            </p:cNvPr>
            <p:cNvCxnSpPr/>
            <p:nvPr/>
          </p:nvCxnSpPr>
          <p:spPr>
            <a:xfrm>
              <a:off x="5004048" y="2031842"/>
              <a:ext cx="3601793" cy="9536"/>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78" name="Grupo 77">
            <a:extLst>
              <a:ext uri="{FF2B5EF4-FFF2-40B4-BE49-F238E27FC236}">
                <a16:creationId xmlns="" xmlns:a16="http://schemas.microsoft.com/office/drawing/2014/main" id="{32967B13-6A8A-49DC-B66A-75344E89266E}"/>
              </a:ext>
            </a:extLst>
          </p:cNvPr>
          <p:cNvGrpSpPr>
            <a:grpSpLocks/>
          </p:cNvGrpSpPr>
          <p:nvPr/>
        </p:nvGrpSpPr>
        <p:grpSpPr bwMode="auto">
          <a:xfrm>
            <a:off x="5376864" y="3979853"/>
            <a:ext cx="3659980" cy="606425"/>
            <a:chOff x="4984206" y="1636940"/>
            <a:chExt cx="3659732" cy="607138"/>
          </a:xfrm>
        </p:grpSpPr>
        <p:sp>
          <p:nvSpPr>
            <p:cNvPr id="79" name="Rectángulo 78">
              <a:extLst>
                <a:ext uri="{FF2B5EF4-FFF2-40B4-BE49-F238E27FC236}">
                  <a16:creationId xmlns="" xmlns:a16="http://schemas.microsoft.com/office/drawing/2014/main" id="{64B00D4C-B797-43DC-A290-C25F62F4544E}"/>
                </a:ext>
              </a:extLst>
            </p:cNvPr>
            <p:cNvSpPr/>
            <p:nvPr/>
          </p:nvSpPr>
          <p:spPr>
            <a:xfrm>
              <a:off x="4984206" y="1636940"/>
              <a:ext cx="3628778" cy="607138"/>
            </a:xfrm>
            <a:prstGeom prst="rect">
              <a:avLst/>
            </a:prstGeom>
            <a:solidFill>
              <a:schemeClr val="accent1">
                <a:alpha val="10000"/>
              </a:schemeClr>
            </a:solidFill>
            <a:ln w="9525">
              <a:solidFill>
                <a:srgbClr val="E4EBF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cxnSp>
          <p:nvCxnSpPr>
            <p:cNvPr id="80" name="23 Conector recto">
              <a:extLst>
                <a:ext uri="{FF2B5EF4-FFF2-40B4-BE49-F238E27FC236}">
                  <a16:creationId xmlns="" xmlns:a16="http://schemas.microsoft.com/office/drawing/2014/main" id="{EA883B80-CAB9-4D5A-BC58-94FE657AC372}"/>
                </a:ext>
              </a:extLst>
            </p:cNvPr>
            <p:cNvCxnSpPr/>
            <p:nvPr/>
          </p:nvCxnSpPr>
          <p:spPr>
            <a:xfrm>
              <a:off x="5042145" y="1845886"/>
              <a:ext cx="3601793" cy="11125"/>
            </a:xfrm>
            <a:prstGeom prst="line">
              <a:avLst/>
            </a:prstGeom>
            <a:ln>
              <a:solidFill>
                <a:srgbClr val="E4EBF1"/>
              </a:solidFill>
            </a:ln>
          </p:spPr>
          <p:style>
            <a:lnRef idx="1">
              <a:schemeClr val="accent1"/>
            </a:lnRef>
            <a:fillRef idx="0">
              <a:schemeClr val="accent1"/>
            </a:fillRef>
            <a:effectRef idx="0">
              <a:schemeClr val="accent1"/>
            </a:effectRef>
            <a:fontRef idx="minor">
              <a:schemeClr val="tx1"/>
            </a:fontRef>
          </p:style>
        </p:cxnSp>
        <p:cxnSp>
          <p:nvCxnSpPr>
            <p:cNvPr id="81" name="23 Conector recto">
              <a:extLst>
                <a:ext uri="{FF2B5EF4-FFF2-40B4-BE49-F238E27FC236}">
                  <a16:creationId xmlns="" xmlns:a16="http://schemas.microsoft.com/office/drawing/2014/main" id="{EDE6FF3E-B6DE-46C7-B645-163EBBE858F5}"/>
                </a:ext>
              </a:extLst>
            </p:cNvPr>
            <p:cNvCxnSpPr/>
            <p:nvPr/>
          </p:nvCxnSpPr>
          <p:spPr>
            <a:xfrm>
              <a:off x="5004047" y="2031841"/>
              <a:ext cx="3601793" cy="9536"/>
            </a:xfrm>
            <a:prstGeom prst="line">
              <a:avLst/>
            </a:prstGeom>
            <a:ln>
              <a:solidFill>
                <a:srgbClr val="E4EBF1"/>
              </a:solidFill>
            </a:ln>
          </p:spPr>
          <p:style>
            <a:lnRef idx="1">
              <a:schemeClr val="accent1"/>
            </a:lnRef>
            <a:fillRef idx="0">
              <a:schemeClr val="accent1"/>
            </a:fillRef>
            <a:effectRef idx="0">
              <a:schemeClr val="accent1"/>
            </a:effectRef>
            <a:fontRef idx="minor">
              <a:schemeClr val="tx1"/>
            </a:fontRef>
          </p:style>
        </p:cxnSp>
      </p:grpSp>
      <p:grpSp>
        <p:nvGrpSpPr>
          <p:cNvPr id="70" name="Grupo 69">
            <a:extLst>
              <a:ext uri="{FF2B5EF4-FFF2-40B4-BE49-F238E27FC236}">
                <a16:creationId xmlns="" xmlns:a16="http://schemas.microsoft.com/office/drawing/2014/main" id="{631AA1A9-545F-4934-B216-12CEDE34B4C9}"/>
              </a:ext>
            </a:extLst>
          </p:cNvPr>
          <p:cNvGrpSpPr>
            <a:grpSpLocks/>
          </p:cNvGrpSpPr>
          <p:nvPr/>
        </p:nvGrpSpPr>
        <p:grpSpPr bwMode="auto">
          <a:xfrm>
            <a:off x="5360988" y="2171703"/>
            <a:ext cx="3644900" cy="606425"/>
            <a:chOff x="5004048" y="1642447"/>
            <a:chExt cx="3644652" cy="607138"/>
          </a:xfrm>
        </p:grpSpPr>
        <p:sp>
          <p:nvSpPr>
            <p:cNvPr id="71" name="Rectángulo 70">
              <a:extLst>
                <a:ext uri="{FF2B5EF4-FFF2-40B4-BE49-F238E27FC236}">
                  <a16:creationId xmlns="" xmlns:a16="http://schemas.microsoft.com/office/drawing/2014/main" id="{677D0DE7-6E18-4C4A-B785-30F54292EB9A}"/>
                </a:ext>
              </a:extLst>
            </p:cNvPr>
            <p:cNvSpPr/>
            <p:nvPr/>
          </p:nvSpPr>
          <p:spPr>
            <a:xfrm>
              <a:off x="5019922" y="1642447"/>
              <a:ext cx="3628778" cy="607138"/>
            </a:xfrm>
            <a:prstGeom prst="rect">
              <a:avLst/>
            </a:prstGeom>
            <a:solidFill>
              <a:schemeClr val="accent1">
                <a:alpha val="10000"/>
              </a:schemeClr>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72" name="23 Conector recto">
              <a:extLst>
                <a:ext uri="{FF2B5EF4-FFF2-40B4-BE49-F238E27FC236}">
                  <a16:creationId xmlns="" xmlns:a16="http://schemas.microsoft.com/office/drawing/2014/main" id="{38D481D4-A343-4608-894B-9F660A5FE87E}"/>
                </a:ext>
              </a:extLst>
            </p:cNvPr>
            <p:cNvCxnSpPr/>
            <p:nvPr/>
          </p:nvCxnSpPr>
          <p:spPr>
            <a:xfrm>
              <a:off x="5042145" y="1845886"/>
              <a:ext cx="3601793" cy="11125"/>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3" name="23 Conector recto">
              <a:extLst>
                <a:ext uri="{FF2B5EF4-FFF2-40B4-BE49-F238E27FC236}">
                  <a16:creationId xmlns="" xmlns:a16="http://schemas.microsoft.com/office/drawing/2014/main" id="{94B92141-43B7-4547-A417-FCEED1048860}"/>
                </a:ext>
              </a:extLst>
            </p:cNvPr>
            <p:cNvCxnSpPr/>
            <p:nvPr/>
          </p:nvCxnSpPr>
          <p:spPr>
            <a:xfrm>
              <a:off x="5004048" y="2031841"/>
              <a:ext cx="3601793" cy="9536"/>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upo 73">
            <a:extLst>
              <a:ext uri="{FF2B5EF4-FFF2-40B4-BE49-F238E27FC236}">
                <a16:creationId xmlns="" xmlns:a16="http://schemas.microsoft.com/office/drawing/2014/main" id="{90E7717D-572A-4E95-BCC9-049CB22BED91}"/>
              </a:ext>
            </a:extLst>
          </p:cNvPr>
          <p:cNvGrpSpPr>
            <a:grpSpLocks/>
          </p:cNvGrpSpPr>
          <p:nvPr/>
        </p:nvGrpSpPr>
        <p:grpSpPr bwMode="auto">
          <a:xfrm>
            <a:off x="5357813" y="2776540"/>
            <a:ext cx="3644900" cy="608013"/>
            <a:chOff x="5004048" y="1642447"/>
            <a:chExt cx="3644652" cy="607138"/>
          </a:xfrm>
        </p:grpSpPr>
        <p:sp>
          <p:nvSpPr>
            <p:cNvPr id="75" name="Rectángulo 74">
              <a:extLst>
                <a:ext uri="{FF2B5EF4-FFF2-40B4-BE49-F238E27FC236}">
                  <a16:creationId xmlns="" xmlns:a16="http://schemas.microsoft.com/office/drawing/2014/main" id="{6C9257F9-D6E5-4E51-96AC-C078974D58A9}"/>
                </a:ext>
              </a:extLst>
            </p:cNvPr>
            <p:cNvSpPr/>
            <p:nvPr/>
          </p:nvSpPr>
          <p:spPr>
            <a:xfrm>
              <a:off x="5019922" y="1642447"/>
              <a:ext cx="3628778" cy="607138"/>
            </a:xfrm>
            <a:prstGeom prst="rect">
              <a:avLst/>
            </a:prstGeom>
            <a:solidFill>
              <a:schemeClr val="accent1">
                <a:alpha val="10000"/>
              </a:schemeClr>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76" name="23 Conector recto">
              <a:extLst>
                <a:ext uri="{FF2B5EF4-FFF2-40B4-BE49-F238E27FC236}">
                  <a16:creationId xmlns="" xmlns:a16="http://schemas.microsoft.com/office/drawing/2014/main" id="{DF2BFF78-7D1C-4D13-B68A-CFFEED25B8D3}"/>
                </a:ext>
              </a:extLst>
            </p:cNvPr>
            <p:cNvCxnSpPr/>
            <p:nvPr/>
          </p:nvCxnSpPr>
          <p:spPr>
            <a:xfrm>
              <a:off x="5042145" y="1845355"/>
              <a:ext cx="3601793" cy="11097"/>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7" name="23 Conector recto">
              <a:extLst>
                <a:ext uri="{FF2B5EF4-FFF2-40B4-BE49-F238E27FC236}">
                  <a16:creationId xmlns="" xmlns:a16="http://schemas.microsoft.com/office/drawing/2014/main" id="{091A6F81-70A2-4C6C-B682-86DF5F1619DC}"/>
                </a:ext>
              </a:extLst>
            </p:cNvPr>
            <p:cNvCxnSpPr/>
            <p:nvPr/>
          </p:nvCxnSpPr>
          <p:spPr>
            <a:xfrm>
              <a:off x="5004048" y="2030825"/>
              <a:ext cx="3601793" cy="11096"/>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82" name="Grupo 81">
            <a:extLst>
              <a:ext uri="{FF2B5EF4-FFF2-40B4-BE49-F238E27FC236}">
                <a16:creationId xmlns="" xmlns:a16="http://schemas.microsoft.com/office/drawing/2014/main" id="{E4E095D9-0A76-4A54-88FD-A73C4291315C}"/>
              </a:ext>
            </a:extLst>
          </p:cNvPr>
          <p:cNvGrpSpPr>
            <a:grpSpLocks/>
          </p:cNvGrpSpPr>
          <p:nvPr/>
        </p:nvGrpSpPr>
        <p:grpSpPr bwMode="auto">
          <a:xfrm>
            <a:off x="5357813" y="3375028"/>
            <a:ext cx="3644900" cy="606425"/>
            <a:chOff x="5004048" y="1642447"/>
            <a:chExt cx="3644652" cy="607138"/>
          </a:xfrm>
        </p:grpSpPr>
        <p:sp>
          <p:nvSpPr>
            <p:cNvPr id="83" name="Rectángulo 82">
              <a:extLst>
                <a:ext uri="{FF2B5EF4-FFF2-40B4-BE49-F238E27FC236}">
                  <a16:creationId xmlns="" xmlns:a16="http://schemas.microsoft.com/office/drawing/2014/main" id="{3F2E4191-DEB2-441F-8EBA-E5B55CBD0AD3}"/>
                </a:ext>
              </a:extLst>
            </p:cNvPr>
            <p:cNvSpPr/>
            <p:nvPr/>
          </p:nvSpPr>
          <p:spPr>
            <a:xfrm>
              <a:off x="5019922" y="1642447"/>
              <a:ext cx="3628778" cy="607138"/>
            </a:xfrm>
            <a:prstGeom prst="rect">
              <a:avLst/>
            </a:prstGeom>
            <a:solidFill>
              <a:schemeClr val="accent1">
                <a:alpha val="10000"/>
              </a:schemeClr>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84" name="23 Conector recto">
              <a:extLst>
                <a:ext uri="{FF2B5EF4-FFF2-40B4-BE49-F238E27FC236}">
                  <a16:creationId xmlns="" xmlns:a16="http://schemas.microsoft.com/office/drawing/2014/main" id="{91202C1B-F8A2-4545-9258-70A983FB0FD1}"/>
                </a:ext>
              </a:extLst>
            </p:cNvPr>
            <p:cNvCxnSpPr/>
            <p:nvPr/>
          </p:nvCxnSpPr>
          <p:spPr>
            <a:xfrm>
              <a:off x="5042145" y="1845886"/>
              <a:ext cx="3601793" cy="11125"/>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5" name="23 Conector recto">
              <a:extLst>
                <a:ext uri="{FF2B5EF4-FFF2-40B4-BE49-F238E27FC236}">
                  <a16:creationId xmlns="" xmlns:a16="http://schemas.microsoft.com/office/drawing/2014/main" id="{FF1F0053-5B59-441D-93F5-2F144A89BB07}"/>
                </a:ext>
              </a:extLst>
            </p:cNvPr>
            <p:cNvCxnSpPr/>
            <p:nvPr/>
          </p:nvCxnSpPr>
          <p:spPr>
            <a:xfrm>
              <a:off x="5004048" y="2031841"/>
              <a:ext cx="3601793" cy="9536"/>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86" name="Grupo 85">
            <a:extLst>
              <a:ext uri="{FF2B5EF4-FFF2-40B4-BE49-F238E27FC236}">
                <a16:creationId xmlns="" xmlns:a16="http://schemas.microsoft.com/office/drawing/2014/main" id="{705DBA82-AA52-420B-AF5A-986DDCED93D0}"/>
              </a:ext>
            </a:extLst>
          </p:cNvPr>
          <p:cNvGrpSpPr>
            <a:grpSpLocks/>
          </p:cNvGrpSpPr>
          <p:nvPr/>
        </p:nvGrpSpPr>
        <p:grpSpPr bwMode="auto">
          <a:xfrm>
            <a:off x="5354638" y="4594228"/>
            <a:ext cx="3644900" cy="606425"/>
            <a:chOff x="5004048" y="1642447"/>
            <a:chExt cx="3644652" cy="607138"/>
          </a:xfrm>
        </p:grpSpPr>
        <p:sp>
          <p:nvSpPr>
            <p:cNvPr id="87" name="Rectángulo 86">
              <a:extLst>
                <a:ext uri="{FF2B5EF4-FFF2-40B4-BE49-F238E27FC236}">
                  <a16:creationId xmlns="" xmlns:a16="http://schemas.microsoft.com/office/drawing/2014/main" id="{5B21E474-5F45-4BAD-8A52-ED215323B6E1}"/>
                </a:ext>
              </a:extLst>
            </p:cNvPr>
            <p:cNvSpPr/>
            <p:nvPr/>
          </p:nvSpPr>
          <p:spPr>
            <a:xfrm>
              <a:off x="5019922" y="1642447"/>
              <a:ext cx="3628778" cy="607138"/>
            </a:xfrm>
            <a:prstGeom prst="rect">
              <a:avLst/>
            </a:prstGeom>
            <a:solidFill>
              <a:schemeClr val="accent1">
                <a:alpha val="10000"/>
              </a:schemeClr>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88" name="23 Conector recto">
              <a:extLst>
                <a:ext uri="{FF2B5EF4-FFF2-40B4-BE49-F238E27FC236}">
                  <a16:creationId xmlns="" xmlns:a16="http://schemas.microsoft.com/office/drawing/2014/main" id="{1BCFE93B-76D4-46F9-B0F7-20AA15A1883A}"/>
                </a:ext>
              </a:extLst>
            </p:cNvPr>
            <p:cNvCxnSpPr/>
            <p:nvPr/>
          </p:nvCxnSpPr>
          <p:spPr>
            <a:xfrm>
              <a:off x="5042145" y="1845886"/>
              <a:ext cx="3601793" cy="11125"/>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9" name="23 Conector recto">
              <a:extLst>
                <a:ext uri="{FF2B5EF4-FFF2-40B4-BE49-F238E27FC236}">
                  <a16:creationId xmlns="" xmlns:a16="http://schemas.microsoft.com/office/drawing/2014/main" id="{1CECCD21-8691-4DB0-85A8-D4424CB1817D}"/>
                </a:ext>
              </a:extLst>
            </p:cNvPr>
            <p:cNvCxnSpPr/>
            <p:nvPr/>
          </p:nvCxnSpPr>
          <p:spPr>
            <a:xfrm>
              <a:off x="5004048" y="2031841"/>
              <a:ext cx="3601793" cy="9536"/>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90" name="Grupo 89">
            <a:extLst>
              <a:ext uri="{FF2B5EF4-FFF2-40B4-BE49-F238E27FC236}">
                <a16:creationId xmlns="" xmlns:a16="http://schemas.microsoft.com/office/drawing/2014/main" id="{46F0F853-7332-4417-A2E4-2BE2D7C9708E}"/>
              </a:ext>
            </a:extLst>
          </p:cNvPr>
          <p:cNvGrpSpPr>
            <a:grpSpLocks/>
          </p:cNvGrpSpPr>
          <p:nvPr/>
        </p:nvGrpSpPr>
        <p:grpSpPr bwMode="auto">
          <a:xfrm rot="16200000">
            <a:off x="-646111" y="3097215"/>
            <a:ext cx="3644900" cy="606425"/>
            <a:chOff x="5004048" y="1642447"/>
            <a:chExt cx="3644652" cy="607138"/>
          </a:xfrm>
        </p:grpSpPr>
        <p:sp>
          <p:nvSpPr>
            <p:cNvPr id="91" name="Rectángulo 90">
              <a:extLst>
                <a:ext uri="{FF2B5EF4-FFF2-40B4-BE49-F238E27FC236}">
                  <a16:creationId xmlns="" xmlns:a16="http://schemas.microsoft.com/office/drawing/2014/main" id="{554188E2-2096-4A20-B0CD-8A48D8509614}"/>
                </a:ext>
              </a:extLst>
            </p:cNvPr>
            <p:cNvSpPr/>
            <p:nvPr/>
          </p:nvSpPr>
          <p:spPr>
            <a:xfrm>
              <a:off x="5019921" y="1642446"/>
              <a:ext cx="3628778" cy="607138"/>
            </a:xfrm>
            <a:prstGeom prst="rect">
              <a:avLst/>
            </a:prstGeom>
            <a:solidFill>
              <a:schemeClr val="accent1">
                <a:alpha val="10000"/>
              </a:schemeClr>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92" name="23 Conector recto">
              <a:extLst>
                <a:ext uri="{FF2B5EF4-FFF2-40B4-BE49-F238E27FC236}">
                  <a16:creationId xmlns="" xmlns:a16="http://schemas.microsoft.com/office/drawing/2014/main" id="{61E377CC-1450-455D-8D43-80D6578D4233}"/>
                </a:ext>
              </a:extLst>
            </p:cNvPr>
            <p:cNvCxnSpPr/>
            <p:nvPr/>
          </p:nvCxnSpPr>
          <p:spPr>
            <a:xfrm>
              <a:off x="5046907" y="1845885"/>
              <a:ext cx="3601792" cy="11125"/>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3" name="23 Conector recto">
              <a:extLst>
                <a:ext uri="{FF2B5EF4-FFF2-40B4-BE49-F238E27FC236}">
                  <a16:creationId xmlns="" xmlns:a16="http://schemas.microsoft.com/office/drawing/2014/main" id="{420F2C46-2063-4051-B643-56736351C406}"/>
                </a:ext>
              </a:extLst>
            </p:cNvPr>
            <p:cNvCxnSpPr/>
            <p:nvPr/>
          </p:nvCxnSpPr>
          <p:spPr>
            <a:xfrm>
              <a:off x="5008810" y="2031841"/>
              <a:ext cx="3601792" cy="9536"/>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96" name="Grupo 95">
            <a:extLst>
              <a:ext uri="{FF2B5EF4-FFF2-40B4-BE49-F238E27FC236}">
                <a16:creationId xmlns="" xmlns:a16="http://schemas.microsoft.com/office/drawing/2014/main" id="{E96B79F1-683C-48CF-A392-58EF69589676}"/>
              </a:ext>
            </a:extLst>
          </p:cNvPr>
          <p:cNvGrpSpPr>
            <a:grpSpLocks/>
          </p:cNvGrpSpPr>
          <p:nvPr/>
        </p:nvGrpSpPr>
        <p:grpSpPr bwMode="auto">
          <a:xfrm rot="16200000">
            <a:off x="-36511" y="3101977"/>
            <a:ext cx="3644900" cy="606425"/>
            <a:chOff x="5004048" y="1642447"/>
            <a:chExt cx="3644652" cy="607138"/>
          </a:xfrm>
        </p:grpSpPr>
        <p:sp>
          <p:nvSpPr>
            <p:cNvPr id="97" name="Rectángulo 96">
              <a:extLst>
                <a:ext uri="{FF2B5EF4-FFF2-40B4-BE49-F238E27FC236}">
                  <a16:creationId xmlns="" xmlns:a16="http://schemas.microsoft.com/office/drawing/2014/main" id="{81AECED3-9235-401F-AD6A-535EC1D1BA79}"/>
                </a:ext>
              </a:extLst>
            </p:cNvPr>
            <p:cNvSpPr/>
            <p:nvPr/>
          </p:nvSpPr>
          <p:spPr>
            <a:xfrm>
              <a:off x="5019921" y="1642446"/>
              <a:ext cx="3628778" cy="607138"/>
            </a:xfrm>
            <a:prstGeom prst="rect">
              <a:avLst/>
            </a:prstGeom>
            <a:solidFill>
              <a:schemeClr val="accent1">
                <a:alpha val="10000"/>
              </a:schemeClr>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98" name="23 Conector recto">
              <a:extLst>
                <a:ext uri="{FF2B5EF4-FFF2-40B4-BE49-F238E27FC236}">
                  <a16:creationId xmlns="" xmlns:a16="http://schemas.microsoft.com/office/drawing/2014/main" id="{68357A55-72FC-4E98-8825-DFD79C6B5493}"/>
                </a:ext>
              </a:extLst>
            </p:cNvPr>
            <p:cNvCxnSpPr/>
            <p:nvPr/>
          </p:nvCxnSpPr>
          <p:spPr>
            <a:xfrm>
              <a:off x="5046907" y="1845885"/>
              <a:ext cx="3601793" cy="11125"/>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9" name="23 Conector recto">
              <a:extLst>
                <a:ext uri="{FF2B5EF4-FFF2-40B4-BE49-F238E27FC236}">
                  <a16:creationId xmlns="" xmlns:a16="http://schemas.microsoft.com/office/drawing/2014/main" id="{CD941C3C-6B34-4A5B-80DD-3370B3ECF7D0}"/>
                </a:ext>
              </a:extLst>
            </p:cNvPr>
            <p:cNvCxnSpPr/>
            <p:nvPr/>
          </p:nvCxnSpPr>
          <p:spPr>
            <a:xfrm>
              <a:off x="5008810" y="2031841"/>
              <a:ext cx="3601793" cy="9536"/>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00" name="Grupo 99">
            <a:extLst>
              <a:ext uri="{FF2B5EF4-FFF2-40B4-BE49-F238E27FC236}">
                <a16:creationId xmlns="" xmlns:a16="http://schemas.microsoft.com/office/drawing/2014/main" id="{A8698FDF-FD6F-4183-A0DF-3DD21B6A2301}"/>
              </a:ext>
            </a:extLst>
          </p:cNvPr>
          <p:cNvGrpSpPr>
            <a:grpSpLocks/>
          </p:cNvGrpSpPr>
          <p:nvPr/>
        </p:nvGrpSpPr>
        <p:grpSpPr bwMode="auto">
          <a:xfrm rot="16200000">
            <a:off x="572295" y="3102771"/>
            <a:ext cx="3643312" cy="606425"/>
            <a:chOff x="5004048" y="1642447"/>
            <a:chExt cx="3644652" cy="607138"/>
          </a:xfrm>
        </p:grpSpPr>
        <p:sp>
          <p:nvSpPr>
            <p:cNvPr id="101" name="Rectángulo 100">
              <a:extLst>
                <a:ext uri="{FF2B5EF4-FFF2-40B4-BE49-F238E27FC236}">
                  <a16:creationId xmlns="" xmlns:a16="http://schemas.microsoft.com/office/drawing/2014/main" id="{52EB5B35-6031-4389-9061-8027D014D61D}"/>
                </a:ext>
              </a:extLst>
            </p:cNvPr>
            <p:cNvSpPr/>
            <p:nvPr/>
          </p:nvSpPr>
          <p:spPr>
            <a:xfrm>
              <a:off x="5019928" y="1642446"/>
              <a:ext cx="3628771" cy="607138"/>
            </a:xfrm>
            <a:prstGeom prst="rect">
              <a:avLst/>
            </a:prstGeom>
            <a:solidFill>
              <a:schemeClr val="accent1">
                <a:alpha val="10000"/>
              </a:schemeClr>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102" name="23 Conector recto">
              <a:extLst>
                <a:ext uri="{FF2B5EF4-FFF2-40B4-BE49-F238E27FC236}">
                  <a16:creationId xmlns="" xmlns:a16="http://schemas.microsoft.com/office/drawing/2014/main" id="{6A29C96F-8E38-4312-8FD3-902E821EA316}"/>
                </a:ext>
              </a:extLst>
            </p:cNvPr>
            <p:cNvCxnSpPr/>
            <p:nvPr/>
          </p:nvCxnSpPr>
          <p:spPr>
            <a:xfrm>
              <a:off x="5037397" y="1845886"/>
              <a:ext cx="3601774" cy="11126"/>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3" name="23 Conector recto">
              <a:extLst>
                <a:ext uri="{FF2B5EF4-FFF2-40B4-BE49-F238E27FC236}">
                  <a16:creationId xmlns="" xmlns:a16="http://schemas.microsoft.com/office/drawing/2014/main" id="{FA529FBF-3BF2-4371-BDBB-64A7556CFA76}"/>
                </a:ext>
              </a:extLst>
            </p:cNvPr>
            <p:cNvCxnSpPr/>
            <p:nvPr/>
          </p:nvCxnSpPr>
          <p:spPr>
            <a:xfrm>
              <a:off x="4999283" y="2031842"/>
              <a:ext cx="3601774" cy="9536"/>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04" name="Grupo 103">
            <a:extLst>
              <a:ext uri="{FF2B5EF4-FFF2-40B4-BE49-F238E27FC236}">
                <a16:creationId xmlns="" xmlns:a16="http://schemas.microsoft.com/office/drawing/2014/main" id="{765C391D-3018-40C5-95A5-04780F7EAFC0}"/>
              </a:ext>
            </a:extLst>
          </p:cNvPr>
          <p:cNvGrpSpPr>
            <a:grpSpLocks/>
          </p:cNvGrpSpPr>
          <p:nvPr/>
        </p:nvGrpSpPr>
        <p:grpSpPr bwMode="auto">
          <a:xfrm rot="16200000">
            <a:off x="2420561" y="3080546"/>
            <a:ext cx="3640139" cy="606425"/>
            <a:chOff x="5008809" y="1642446"/>
            <a:chExt cx="3639891" cy="607138"/>
          </a:xfrm>
        </p:grpSpPr>
        <p:sp>
          <p:nvSpPr>
            <p:cNvPr id="105" name="Rectángulo 104">
              <a:extLst>
                <a:ext uri="{FF2B5EF4-FFF2-40B4-BE49-F238E27FC236}">
                  <a16:creationId xmlns="" xmlns:a16="http://schemas.microsoft.com/office/drawing/2014/main" id="{F4CFD855-1D02-4051-9945-CFBB7DDCD379}"/>
                </a:ext>
              </a:extLst>
            </p:cNvPr>
            <p:cNvSpPr/>
            <p:nvPr/>
          </p:nvSpPr>
          <p:spPr>
            <a:xfrm>
              <a:off x="5019922" y="1642446"/>
              <a:ext cx="3628778" cy="607138"/>
            </a:xfrm>
            <a:prstGeom prst="rect">
              <a:avLst/>
            </a:prstGeom>
            <a:solidFill>
              <a:schemeClr val="accent1">
                <a:alpha val="10000"/>
              </a:schemeClr>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106" name="23 Conector recto">
              <a:extLst>
                <a:ext uri="{FF2B5EF4-FFF2-40B4-BE49-F238E27FC236}">
                  <a16:creationId xmlns="" xmlns:a16="http://schemas.microsoft.com/office/drawing/2014/main" id="{60807110-43F0-49B3-A2C1-3E39B79060E8}"/>
                </a:ext>
              </a:extLst>
            </p:cNvPr>
            <p:cNvCxnSpPr/>
            <p:nvPr/>
          </p:nvCxnSpPr>
          <p:spPr>
            <a:xfrm>
              <a:off x="5046907" y="1845885"/>
              <a:ext cx="3601792" cy="11125"/>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7" name="23 Conector recto">
              <a:extLst>
                <a:ext uri="{FF2B5EF4-FFF2-40B4-BE49-F238E27FC236}">
                  <a16:creationId xmlns="" xmlns:a16="http://schemas.microsoft.com/office/drawing/2014/main" id="{C0B7C903-1EF9-4897-A591-173319015A82}"/>
                </a:ext>
              </a:extLst>
            </p:cNvPr>
            <p:cNvCxnSpPr/>
            <p:nvPr/>
          </p:nvCxnSpPr>
          <p:spPr>
            <a:xfrm>
              <a:off x="5008809" y="2031840"/>
              <a:ext cx="3601792" cy="9536"/>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08" name="Grupo 107">
            <a:extLst>
              <a:ext uri="{FF2B5EF4-FFF2-40B4-BE49-F238E27FC236}">
                <a16:creationId xmlns="" xmlns:a16="http://schemas.microsoft.com/office/drawing/2014/main" id="{EFF40CFF-E21E-46FE-98C5-6235E5F93C98}"/>
              </a:ext>
            </a:extLst>
          </p:cNvPr>
          <p:cNvGrpSpPr>
            <a:grpSpLocks/>
          </p:cNvGrpSpPr>
          <p:nvPr/>
        </p:nvGrpSpPr>
        <p:grpSpPr bwMode="auto">
          <a:xfrm rot="16200000">
            <a:off x="1804989" y="3101977"/>
            <a:ext cx="3644900" cy="606425"/>
            <a:chOff x="5004048" y="1642447"/>
            <a:chExt cx="3644652" cy="607138"/>
          </a:xfrm>
        </p:grpSpPr>
        <p:sp>
          <p:nvSpPr>
            <p:cNvPr id="109" name="Rectángulo 108">
              <a:extLst>
                <a:ext uri="{FF2B5EF4-FFF2-40B4-BE49-F238E27FC236}">
                  <a16:creationId xmlns="" xmlns:a16="http://schemas.microsoft.com/office/drawing/2014/main" id="{BB1C210A-3BAC-4113-834A-3F78C8F79718}"/>
                </a:ext>
              </a:extLst>
            </p:cNvPr>
            <p:cNvSpPr/>
            <p:nvPr/>
          </p:nvSpPr>
          <p:spPr>
            <a:xfrm>
              <a:off x="5019921" y="1642446"/>
              <a:ext cx="3628778" cy="607138"/>
            </a:xfrm>
            <a:prstGeom prst="rect">
              <a:avLst/>
            </a:prstGeom>
            <a:solidFill>
              <a:schemeClr val="accent1">
                <a:alpha val="10000"/>
              </a:schemeClr>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110" name="23 Conector recto">
              <a:extLst>
                <a:ext uri="{FF2B5EF4-FFF2-40B4-BE49-F238E27FC236}">
                  <a16:creationId xmlns="" xmlns:a16="http://schemas.microsoft.com/office/drawing/2014/main" id="{0074F725-C764-4467-A191-31918F6DE4D7}"/>
                </a:ext>
              </a:extLst>
            </p:cNvPr>
            <p:cNvCxnSpPr/>
            <p:nvPr/>
          </p:nvCxnSpPr>
          <p:spPr>
            <a:xfrm>
              <a:off x="5046907" y="1845885"/>
              <a:ext cx="3601793" cy="11125"/>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1" name="23 Conector recto">
              <a:extLst>
                <a:ext uri="{FF2B5EF4-FFF2-40B4-BE49-F238E27FC236}">
                  <a16:creationId xmlns="" xmlns:a16="http://schemas.microsoft.com/office/drawing/2014/main" id="{05E01363-5BDA-4FB5-9FDA-1CC0935296C9}"/>
                </a:ext>
              </a:extLst>
            </p:cNvPr>
            <p:cNvCxnSpPr/>
            <p:nvPr/>
          </p:nvCxnSpPr>
          <p:spPr>
            <a:xfrm>
              <a:off x="5008810" y="2031841"/>
              <a:ext cx="3601793" cy="9536"/>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12" name="Grupo 111">
            <a:extLst>
              <a:ext uri="{FF2B5EF4-FFF2-40B4-BE49-F238E27FC236}">
                <a16:creationId xmlns="" xmlns:a16="http://schemas.microsoft.com/office/drawing/2014/main" id="{AD122081-880C-4916-A0BF-EF976D15F3FC}"/>
              </a:ext>
            </a:extLst>
          </p:cNvPr>
          <p:cNvGrpSpPr>
            <a:grpSpLocks/>
          </p:cNvGrpSpPr>
          <p:nvPr/>
        </p:nvGrpSpPr>
        <p:grpSpPr bwMode="auto">
          <a:xfrm rot="16200000">
            <a:off x="1185070" y="3096421"/>
            <a:ext cx="3644900" cy="608013"/>
            <a:chOff x="5004048" y="1642447"/>
            <a:chExt cx="3644652" cy="607138"/>
          </a:xfrm>
        </p:grpSpPr>
        <p:sp>
          <p:nvSpPr>
            <p:cNvPr id="113" name="Rectángulo 112">
              <a:extLst>
                <a:ext uri="{FF2B5EF4-FFF2-40B4-BE49-F238E27FC236}">
                  <a16:creationId xmlns="" xmlns:a16="http://schemas.microsoft.com/office/drawing/2014/main" id="{FC1E31C1-8AE4-4727-B5AB-EB549252B615}"/>
                </a:ext>
              </a:extLst>
            </p:cNvPr>
            <p:cNvSpPr/>
            <p:nvPr/>
          </p:nvSpPr>
          <p:spPr>
            <a:xfrm>
              <a:off x="5019921" y="1642447"/>
              <a:ext cx="3628778" cy="607138"/>
            </a:xfrm>
            <a:prstGeom prst="rect">
              <a:avLst/>
            </a:prstGeom>
            <a:solidFill>
              <a:schemeClr val="accent1">
                <a:alpha val="10000"/>
              </a:schemeClr>
            </a:solidFill>
            <a:ln w="9525">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114" name="23 Conector recto">
              <a:extLst>
                <a:ext uri="{FF2B5EF4-FFF2-40B4-BE49-F238E27FC236}">
                  <a16:creationId xmlns="" xmlns:a16="http://schemas.microsoft.com/office/drawing/2014/main" id="{F82C8425-A908-4302-B5A9-D2B0AA4461DE}"/>
                </a:ext>
              </a:extLst>
            </p:cNvPr>
            <p:cNvCxnSpPr/>
            <p:nvPr/>
          </p:nvCxnSpPr>
          <p:spPr>
            <a:xfrm>
              <a:off x="5046908" y="1845354"/>
              <a:ext cx="3601792" cy="11097"/>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5" name="23 Conector recto">
              <a:extLst>
                <a:ext uri="{FF2B5EF4-FFF2-40B4-BE49-F238E27FC236}">
                  <a16:creationId xmlns="" xmlns:a16="http://schemas.microsoft.com/office/drawing/2014/main" id="{C92A5988-22FB-4614-B778-65023F3A1817}"/>
                </a:ext>
              </a:extLst>
            </p:cNvPr>
            <p:cNvCxnSpPr/>
            <p:nvPr/>
          </p:nvCxnSpPr>
          <p:spPr>
            <a:xfrm>
              <a:off x="5008810" y="2030824"/>
              <a:ext cx="3601792" cy="11096"/>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94" name="Rectángulo 93">
            <a:extLst>
              <a:ext uri="{FF2B5EF4-FFF2-40B4-BE49-F238E27FC236}">
                <a16:creationId xmlns="" xmlns:a16="http://schemas.microsoft.com/office/drawing/2014/main" id="{3C06F76B-F4F9-45C9-B727-CB9C820ACF5E}"/>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95" name="Gráfico 4">
            <a:extLst>
              <a:ext uri="{FF2B5EF4-FFF2-40B4-BE49-F238E27FC236}">
                <a16:creationId xmlns="" xmlns:a16="http://schemas.microsoft.com/office/drawing/2014/main" id="{9A2253BF-03B7-4B62-A9D0-AA27F812F32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Imagen 115">
            <a:extLst>
              <a:ext uri="{FF2B5EF4-FFF2-40B4-BE49-F238E27FC236}">
                <a16:creationId xmlns="" xmlns:a16="http://schemas.microsoft.com/office/drawing/2014/main" id="{72CF9EAD-E8BA-490B-B964-E63BE05B59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313" name="312 Rectángulo">
            <a:extLst>
              <a:ext uri="{FF2B5EF4-FFF2-40B4-BE49-F238E27FC236}">
                <a16:creationId xmlns="" xmlns:a16="http://schemas.microsoft.com/office/drawing/2014/main" id="{480F3E5D-BF49-438C-A587-BC81BDA59173}"/>
              </a:ext>
            </a:extLst>
          </p:cNvPr>
          <p:cNvSpPr/>
          <p:nvPr/>
        </p:nvSpPr>
        <p:spPr>
          <a:xfrm>
            <a:off x="5545557" y="1536647"/>
            <a:ext cx="2062611" cy="295275"/>
          </a:xfrm>
          <a:prstGeom prst="rect">
            <a:avLst/>
          </a:prstGeom>
          <a:solidFill>
            <a:srgbClr val="E4EBF1"/>
          </a:solidFill>
          <a:ln>
            <a:solidFill>
              <a:srgbClr val="E4EBF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dirty="0"/>
          </a:p>
        </p:txBody>
      </p:sp>
      <p:sp>
        <p:nvSpPr>
          <p:cNvPr id="117" name="CuadroTexto 116">
            <a:extLst>
              <a:ext uri="{FF2B5EF4-FFF2-40B4-BE49-F238E27FC236}">
                <a16:creationId xmlns="" xmlns:a16="http://schemas.microsoft.com/office/drawing/2014/main" id="{D64ACD58-FA28-4748-9D23-2E868F41412B}"/>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
        <p:nvSpPr>
          <p:cNvPr id="118" name="13 Rectángulo">
            <a:extLst>
              <a:ext uri="{FF2B5EF4-FFF2-40B4-BE49-F238E27FC236}">
                <a16:creationId xmlns="" xmlns:a16="http://schemas.microsoft.com/office/drawing/2014/main" id="{8308179E-C3B4-4F41-BC3F-89C1B0BD23F0}"/>
              </a:ext>
            </a:extLst>
          </p:cNvPr>
          <p:cNvSpPr>
            <a:spLocks noChangeArrowheads="1"/>
          </p:cNvSpPr>
          <p:nvPr/>
        </p:nvSpPr>
        <p:spPr bwMode="auto">
          <a:xfrm>
            <a:off x="295424" y="109241"/>
            <a:ext cx="4485308" cy="707886"/>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defRPr/>
            </a:pPr>
            <a:r>
              <a:rPr lang="es-ES" sz="2000" b="1" dirty="0">
                <a:solidFill>
                  <a:schemeClr val="accent2"/>
                </a:solidFill>
                <a:latin typeface="Aileron Black" panose="00000A00000000000000" pitchFamily="50" charset="0"/>
                <a:ea typeface="Kozuka Gothic Pr6N EL" pitchFamily="34" charset="-128"/>
              </a:rPr>
              <a:t>ORGANIZACIÓN ESTRUCTURAL </a:t>
            </a:r>
          </a:p>
          <a:p>
            <a:pPr eaLnBrk="1" hangingPunct="1">
              <a:spcBef>
                <a:spcPct val="0"/>
              </a:spcBef>
              <a:buNone/>
              <a:defRPr/>
            </a:pPr>
            <a:r>
              <a:rPr lang="es-ES" sz="2000" b="1" dirty="0">
                <a:latin typeface="Aileron Black" panose="00000A00000000000000" pitchFamily="50" charset="0"/>
                <a:ea typeface="Kozuka Gothic Pr6N EL" pitchFamily="34" charset="-128"/>
              </a:rPr>
              <a:t>Hormigón Armado</a:t>
            </a:r>
            <a:endParaRPr lang="es-AR" sz="2000" b="1" dirty="0">
              <a:latin typeface="Aileron Black" panose="00000A00000000000000" pitchFamily="50" charset="0"/>
              <a:ea typeface="Kozuka Gothic Pr6N EL" pitchFamily="34" charset="-128"/>
            </a:endParaRPr>
          </a:p>
        </p:txBody>
      </p:sp>
      <p:sp>
        <p:nvSpPr>
          <p:cNvPr id="4" name="CuadroTexto 3">
            <a:extLst>
              <a:ext uri="{FF2B5EF4-FFF2-40B4-BE49-F238E27FC236}">
                <a16:creationId xmlns="" xmlns:a16="http://schemas.microsoft.com/office/drawing/2014/main" id="{9F50DD45-7BEC-E4E6-BCDF-99FBD9F3CDAA}"/>
              </a:ext>
            </a:extLst>
          </p:cNvPr>
          <p:cNvSpPr txBox="1"/>
          <p:nvPr/>
        </p:nvSpPr>
        <p:spPr>
          <a:xfrm>
            <a:off x="272688" y="669073"/>
            <a:ext cx="4485307" cy="400110"/>
          </a:xfrm>
          <a:prstGeom prst="rect">
            <a:avLst/>
          </a:prstGeom>
          <a:noFill/>
        </p:spPr>
        <p:txBody>
          <a:bodyPr wrap="square">
            <a:spAutoFit/>
          </a:bodyPr>
          <a:lstStyle/>
          <a:p>
            <a:pPr eaLnBrk="1" hangingPunct="1">
              <a:spcBef>
                <a:spcPct val="0"/>
              </a:spcBef>
              <a:buNone/>
              <a:defRPr/>
            </a:pPr>
            <a:r>
              <a:rPr lang="es-ES" sz="2000" dirty="0">
                <a:latin typeface="Aileron Black" panose="00000A00000000000000" pitchFamily="50" charset="0"/>
                <a:ea typeface="Kozuka Gothic Pr6N EL" pitchFamily="34" charset="-128"/>
              </a:rPr>
              <a:t>Losa armada en una dirección</a:t>
            </a:r>
            <a:endParaRPr lang="es-AR" sz="2000" dirty="0">
              <a:latin typeface="Aileron Black" panose="00000A00000000000000" pitchFamily="50" charset="0"/>
              <a:ea typeface="Kozuka Gothic Pr6N EL" pitchFamily="34" charset="-128"/>
            </a:endParaRPr>
          </a:p>
        </p:txBody>
      </p:sp>
      <p:grpSp>
        <p:nvGrpSpPr>
          <p:cNvPr id="119" name="Grupo 118">
            <a:extLst>
              <a:ext uri="{FF2B5EF4-FFF2-40B4-BE49-F238E27FC236}">
                <a16:creationId xmlns="" xmlns:a16="http://schemas.microsoft.com/office/drawing/2014/main" id="{04B4AFDB-53A3-9703-D1CF-B39DBBC276A4}"/>
              </a:ext>
            </a:extLst>
          </p:cNvPr>
          <p:cNvGrpSpPr/>
          <p:nvPr/>
        </p:nvGrpSpPr>
        <p:grpSpPr>
          <a:xfrm>
            <a:off x="6737683" y="2544879"/>
            <a:ext cx="785814" cy="843334"/>
            <a:chOff x="10027534" y="4791089"/>
            <a:chExt cx="785814" cy="843334"/>
          </a:xfrm>
        </p:grpSpPr>
        <p:sp>
          <p:nvSpPr>
            <p:cNvPr id="120" name="Elipse 119">
              <a:extLst>
                <a:ext uri="{FF2B5EF4-FFF2-40B4-BE49-F238E27FC236}">
                  <a16:creationId xmlns="" xmlns:a16="http://schemas.microsoft.com/office/drawing/2014/main" id="{BB97CEE8-4687-697A-00E6-30147754F947}"/>
                </a:ext>
              </a:extLst>
            </p:cNvPr>
            <p:cNvSpPr/>
            <p:nvPr/>
          </p:nvSpPr>
          <p:spPr>
            <a:xfrm>
              <a:off x="10234929" y="5023376"/>
              <a:ext cx="371023" cy="378760"/>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21" name="Conector recto 120">
              <a:extLst>
                <a:ext uri="{FF2B5EF4-FFF2-40B4-BE49-F238E27FC236}">
                  <a16:creationId xmlns="" xmlns:a16="http://schemas.microsoft.com/office/drawing/2014/main" id="{8082A5F9-09D9-43E9-4B37-9EFE313EBEB5}"/>
                </a:ext>
              </a:extLst>
            </p:cNvPr>
            <p:cNvCxnSpPr/>
            <p:nvPr/>
          </p:nvCxnSpPr>
          <p:spPr>
            <a:xfrm>
              <a:off x="10605953" y="5184474"/>
              <a:ext cx="20739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22" name="Conector recto 121">
              <a:extLst>
                <a:ext uri="{FF2B5EF4-FFF2-40B4-BE49-F238E27FC236}">
                  <a16:creationId xmlns="" xmlns:a16="http://schemas.microsoft.com/office/drawing/2014/main" id="{7D1E216E-5B1A-2040-3C05-AE29EE1546DD}"/>
                </a:ext>
              </a:extLst>
            </p:cNvPr>
            <p:cNvCxnSpPr/>
            <p:nvPr/>
          </p:nvCxnSpPr>
          <p:spPr>
            <a:xfrm>
              <a:off x="10605953" y="5247881"/>
              <a:ext cx="20739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23" name="Conector recto 122">
              <a:extLst>
                <a:ext uri="{FF2B5EF4-FFF2-40B4-BE49-F238E27FC236}">
                  <a16:creationId xmlns="" xmlns:a16="http://schemas.microsoft.com/office/drawing/2014/main" id="{5E9D7FFA-9480-B394-9655-D6657046E325}"/>
                </a:ext>
              </a:extLst>
            </p:cNvPr>
            <p:cNvCxnSpPr/>
            <p:nvPr/>
          </p:nvCxnSpPr>
          <p:spPr>
            <a:xfrm>
              <a:off x="10027534" y="5173179"/>
              <a:ext cx="20739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24" name="Conector recto 123">
              <a:extLst>
                <a:ext uri="{FF2B5EF4-FFF2-40B4-BE49-F238E27FC236}">
                  <a16:creationId xmlns="" xmlns:a16="http://schemas.microsoft.com/office/drawing/2014/main" id="{BD49E239-F81B-A1C2-3E8A-EA0949DB9623}"/>
                </a:ext>
              </a:extLst>
            </p:cNvPr>
            <p:cNvCxnSpPr/>
            <p:nvPr/>
          </p:nvCxnSpPr>
          <p:spPr>
            <a:xfrm>
              <a:off x="10027534" y="5236586"/>
              <a:ext cx="20739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25" name="Conector recto 124">
              <a:extLst>
                <a:ext uri="{FF2B5EF4-FFF2-40B4-BE49-F238E27FC236}">
                  <a16:creationId xmlns="" xmlns:a16="http://schemas.microsoft.com/office/drawing/2014/main" id="{B2B5FC3F-1827-446D-73E3-35C6D36490C9}"/>
                </a:ext>
              </a:extLst>
            </p:cNvPr>
            <p:cNvCxnSpPr>
              <a:cxnSpLocks/>
            </p:cNvCxnSpPr>
            <p:nvPr/>
          </p:nvCxnSpPr>
          <p:spPr>
            <a:xfrm>
              <a:off x="10424548" y="4791089"/>
              <a:ext cx="0" cy="232287"/>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126" name="Conector recto 125">
              <a:extLst>
                <a:ext uri="{FF2B5EF4-FFF2-40B4-BE49-F238E27FC236}">
                  <a16:creationId xmlns="" xmlns:a16="http://schemas.microsoft.com/office/drawing/2014/main" id="{A01C89F9-1F02-CE30-04C9-E7B5C11F455A}"/>
                </a:ext>
              </a:extLst>
            </p:cNvPr>
            <p:cNvCxnSpPr/>
            <p:nvPr/>
          </p:nvCxnSpPr>
          <p:spPr>
            <a:xfrm>
              <a:off x="10424548" y="5402136"/>
              <a:ext cx="0" cy="232287"/>
            </a:xfrm>
            <a:prstGeom prst="line">
              <a:avLst/>
            </a:prstGeom>
            <a:ln w="19050">
              <a:prstDash val="sysDash"/>
            </a:ln>
          </p:spPr>
          <p:style>
            <a:lnRef idx="1">
              <a:schemeClr val="dk1"/>
            </a:lnRef>
            <a:fillRef idx="0">
              <a:schemeClr val="dk1"/>
            </a:fillRef>
            <a:effectRef idx="0">
              <a:schemeClr val="dk1"/>
            </a:effectRef>
            <a:fontRef idx="minor">
              <a:schemeClr val="tx1"/>
            </a:fontRef>
          </p:style>
        </p:cxnSp>
      </p:grpSp>
      <p:grpSp>
        <p:nvGrpSpPr>
          <p:cNvPr id="127" name="Grupo 126">
            <a:extLst>
              <a:ext uri="{FF2B5EF4-FFF2-40B4-BE49-F238E27FC236}">
                <a16:creationId xmlns="" xmlns:a16="http://schemas.microsoft.com/office/drawing/2014/main" id="{04B4AFDB-53A3-9703-D1CF-B39DBBC276A4}"/>
              </a:ext>
            </a:extLst>
          </p:cNvPr>
          <p:cNvGrpSpPr/>
          <p:nvPr/>
        </p:nvGrpSpPr>
        <p:grpSpPr>
          <a:xfrm rot="16200000">
            <a:off x="2298108" y="2651339"/>
            <a:ext cx="785814" cy="843334"/>
            <a:chOff x="10027534" y="4791089"/>
            <a:chExt cx="785814" cy="843334"/>
          </a:xfrm>
        </p:grpSpPr>
        <p:sp>
          <p:nvSpPr>
            <p:cNvPr id="128" name="Elipse 127">
              <a:extLst>
                <a:ext uri="{FF2B5EF4-FFF2-40B4-BE49-F238E27FC236}">
                  <a16:creationId xmlns="" xmlns:a16="http://schemas.microsoft.com/office/drawing/2014/main" id="{BB97CEE8-4687-697A-00E6-30147754F947}"/>
                </a:ext>
              </a:extLst>
            </p:cNvPr>
            <p:cNvSpPr/>
            <p:nvPr/>
          </p:nvSpPr>
          <p:spPr>
            <a:xfrm>
              <a:off x="10234929" y="5023376"/>
              <a:ext cx="371023" cy="378760"/>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29" name="Conector recto 128">
              <a:extLst>
                <a:ext uri="{FF2B5EF4-FFF2-40B4-BE49-F238E27FC236}">
                  <a16:creationId xmlns="" xmlns:a16="http://schemas.microsoft.com/office/drawing/2014/main" id="{8082A5F9-09D9-43E9-4B37-9EFE313EBEB5}"/>
                </a:ext>
              </a:extLst>
            </p:cNvPr>
            <p:cNvCxnSpPr/>
            <p:nvPr/>
          </p:nvCxnSpPr>
          <p:spPr>
            <a:xfrm>
              <a:off x="10605953" y="5184474"/>
              <a:ext cx="20739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30" name="Conector recto 129">
              <a:extLst>
                <a:ext uri="{FF2B5EF4-FFF2-40B4-BE49-F238E27FC236}">
                  <a16:creationId xmlns="" xmlns:a16="http://schemas.microsoft.com/office/drawing/2014/main" id="{7D1E216E-5B1A-2040-3C05-AE29EE1546DD}"/>
                </a:ext>
              </a:extLst>
            </p:cNvPr>
            <p:cNvCxnSpPr/>
            <p:nvPr/>
          </p:nvCxnSpPr>
          <p:spPr>
            <a:xfrm>
              <a:off x="10605953" y="5247881"/>
              <a:ext cx="20739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31" name="Conector recto 130">
              <a:extLst>
                <a:ext uri="{FF2B5EF4-FFF2-40B4-BE49-F238E27FC236}">
                  <a16:creationId xmlns="" xmlns:a16="http://schemas.microsoft.com/office/drawing/2014/main" id="{5E9D7FFA-9480-B394-9655-D6657046E325}"/>
                </a:ext>
              </a:extLst>
            </p:cNvPr>
            <p:cNvCxnSpPr/>
            <p:nvPr/>
          </p:nvCxnSpPr>
          <p:spPr>
            <a:xfrm>
              <a:off x="10027534" y="5173179"/>
              <a:ext cx="20739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32" name="Conector recto 131">
              <a:extLst>
                <a:ext uri="{FF2B5EF4-FFF2-40B4-BE49-F238E27FC236}">
                  <a16:creationId xmlns="" xmlns:a16="http://schemas.microsoft.com/office/drawing/2014/main" id="{BD49E239-F81B-A1C2-3E8A-EA0949DB9623}"/>
                </a:ext>
              </a:extLst>
            </p:cNvPr>
            <p:cNvCxnSpPr/>
            <p:nvPr/>
          </p:nvCxnSpPr>
          <p:spPr>
            <a:xfrm>
              <a:off x="10027534" y="5236586"/>
              <a:ext cx="20739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33" name="Conector recto 132">
              <a:extLst>
                <a:ext uri="{FF2B5EF4-FFF2-40B4-BE49-F238E27FC236}">
                  <a16:creationId xmlns="" xmlns:a16="http://schemas.microsoft.com/office/drawing/2014/main" id="{B2B5FC3F-1827-446D-73E3-35C6D36490C9}"/>
                </a:ext>
              </a:extLst>
            </p:cNvPr>
            <p:cNvCxnSpPr>
              <a:cxnSpLocks/>
            </p:cNvCxnSpPr>
            <p:nvPr/>
          </p:nvCxnSpPr>
          <p:spPr>
            <a:xfrm>
              <a:off x="10424548" y="4791089"/>
              <a:ext cx="0" cy="232287"/>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134" name="Conector recto 133">
              <a:extLst>
                <a:ext uri="{FF2B5EF4-FFF2-40B4-BE49-F238E27FC236}">
                  <a16:creationId xmlns="" xmlns:a16="http://schemas.microsoft.com/office/drawing/2014/main" id="{A01C89F9-1F02-CE30-04C9-E7B5C11F455A}"/>
                </a:ext>
              </a:extLst>
            </p:cNvPr>
            <p:cNvCxnSpPr/>
            <p:nvPr/>
          </p:nvCxnSpPr>
          <p:spPr>
            <a:xfrm>
              <a:off x="10424548" y="5402136"/>
              <a:ext cx="0" cy="232287"/>
            </a:xfrm>
            <a:prstGeom prst="line">
              <a:avLst/>
            </a:prstGeom>
            <a:ln w="19050">
              <a:prstDash val="sysDash"/>
            </a:ln>
          </p:spPr>
          <p:style>
            <a:lnRef idx="1">
              <a:schemeClr val="dk1"/>
            </a:lnRef>
            <a:fillRef idx="0">
              <a:schemeClr val="dk1"/>
            </a:fillRef>
            <a:effectRef idx="0">
              <a:schemeClr val="dk1"/>
            </a:effectRef>
            <a:fontRef idx="minor">
              <a:schemeClr val="tx1"/>
            </a:fontRef>
          </p:style>
        </p:cxnSp>
      </p:grpSp>
      <p:grpSp>
        <p:nvGrpSpPr>
          <p:cNvPr id="2" name="Grupo 1"/>
          <p:cNvGrpSpPr/>
          <p:nvPr/>
        </p:nvGrpSpPr>
        <p:grpSpPr>
          <a:xfrm>
            <a:off x="2301920" y="4526588"/>
            <a:ext cx="843334" cy="578419"/>
            <a:chOff x="10153319" y="4098927"/>
            <a:chExt cx="843334" cy="578419"/>
          </a:xfrm>
        </p:grpSpPr>
        <p:sp>
          <p:nvSpPr>
            <p:cNvPr id="136" name="Elipse 135">
              <a:extLst>
                <a:ext uri="{FF2B5EF4-FFF2-40B4-BE49-F238E27FC236}">
                  <a16:creationId xmlns="" xmlns:a16="http://schemas.microsoft.com/office/drawing/2014/main" id="{BB97CEE8-4687-697A-00E6-30147754F947}"/>
                </a:ext>
              </a:extLst>
            </p:cNvPr>
            <p:cNvSpPr/>
            <p:nvPr/>
          </p:nvSpPr>
          <p:spPr>
            <a:xfrm rot="16200000">
              <a:off x="10389475" y="4302455"/>
              <a:ext cx="371023" cy="378760"/>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37" name="Conector recto 136">
              <a:extLst>
                <a:ext uri="{FF2B5EF4-FFF2-40B4-BE49-F238E27FC236}">
                  <a16:creationId xmlns="" xmlns:a16="http://schemas.microsoft.com/office/drawing/2014/main" id="{8082A5F9-09D9-43E9-4B37-9EFE313EBEB5}"/>
                </a:ext>
              </a:extLst>
            </p:cNvPr>
            <p:cNvCxnSpPr/>
            <p:nvPr/>
          </p:nvCxnSpPr>
          <p:spPr>
            <a:xfrm rot="16200000">
              <a:off x="10443007" y="4202625"/>
              <a:ext cx="20739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38" name="Conector recto 137">
              <a:extLst>
                <a:ext uri="{FF2B5EF4-FFF2-40B4-BE49-F238E27FC236}">
                  <a16:creationId xmlns="" xmlns:a16="http://schemas.microsoft.com/office/drawing/2014/main" id="{7D1E216E-5B1A-2040-3C05-AE29EE1546DD}"/>
                </a:ext>
              </a:extLst>
            </p:cNvPr>
            <p:cNvCxnSpPr/>
            <p:nvPr/>
          </p:nvCxnSpPr>
          <p:spPr>
            <a:xfrm rot="16200000">
              <a:off x="10506414" y="4202625"/>
              <a:ext cx="207395"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41" name="Conector recto 140">
              <a:extLst>
                <a:ext uri="{FF2B5EF4-FFF2-40B4-BE49-F238E27FC236}">
                  <a16:creationId xmlns="" xmlns:a16="http://schemas.microsoft.com/office/drawing/2014/main" id="{B2B5FC3F-1827-446D-73E3-35C6D36490C9}"/>
                </a:ext>
              </a:extLst>
            </p:cNvPr>
            <p:cNvCxnSpPr>
              <a:cxnSpLocks/>
            </p:cNvCxnSpPr>
            <p:nvPr/>
          </p:nvCxnSpPr>
          <p:spPr>
            <a:xfrm rot="16200000">
              <a:off x="10269463" y="4371584"/>
              <a:ext cx="0" cy="232287"/>
            </a:xfrm>
            <a:prstGeom prst="line">
              <a:avLst/>
            </a:prstGeom>
            <a:ln w="19050">
              <a:prstDash val="sysDash"/>
            </a:ln>
          </p:spPr>
          <p:style>
            <a:lnRef idx="1">
              <a:schemeClr val="dk1"/>
            </a:lnRef>
            <a:fillRef idx="0">
              <a:schemeClr val="dk1"/>
            </a:fillRef>
            <a:effectRef idx="0">
              <a:schemeClr val="dk1"/>
            </a:effectRef>
            <a:fontRef idx="minor">
              <a:schemeClr val="tx1"/>
            </a:fontRef>
          </p:style>
        </p:cxnSp>
        <p:cxnSp>
          <p:nvCxnSpPr>
            <p:cNvPr id="142" name="Conector recto 141">
              <a:extLst>
                <a:ext uri="{FF2B5EF4-FFF2-40B4-BE49-F238E27FC236}">
                  <a16:creationId xmlns="" xmlns:a16="http://schemas.microsoft.com/office/drawing/2014/main" id="{A01C89F9-1F02-CE30-04C9-E7B5C11F455A}"/>
                </a:ext>
              </a:extLst>
            </p:cNvPr>
            <p:cNvCxnSpPr/>
            <p:nvPr/>
          </p:nvCxnSpPr>
          <p:spPr>
            <a:xfrm rot="16200000">
              <a:off x="10880510" y="4371584"/>
              <a:ext cx="0" cy="232287"/>
            </a:xfrm>
            <a:prstGeom prst="line">
              <a:avLst/>
            </a:prstGeom>
            <a:ln w="19050">
              <a:prstDash val="sysDash"/>
            </a:ln>
          </p:spPr>
          <p:style>
            <a:lnRef idx="1">
              <a:schemeClr val="dk1"/>
            </a:lnRef>
            <a:fillRef idx="0">
              <a:schemeClr val="dk1"/>
            </a:fillRef>
            <a:effectRef idx="0">
              <a:schemeClr val="dk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0" fill="hold"/>
                                        <p:tgtEl>
                                          <p:spTgt spid="3"/>
                                        </p:tgtEl>
                                        <p:attrNameLst>
                                          <p:attrName>ppt_x</p:attrName>
                                        </p:attrNameLst>
                                      </p:cBhvr>
                                      <p:tavLst>
                                        <p:tav tm="0">
                                          <p:val>
                                            <p:strVal val="0-#ppt_w/2"/>
                                          </p:val>
                                        </p:tav>
                                        <p:tav tm="100000">
                                          <p:val>
                                            <p:strVal val="#ppt_x"/>
                                          </p:val>
                                        </p:tav>
                                      </p:tavLst>
                                    </p:anim>
                                    <p:anim calcmode="lin" valueType="num">
                                      <p:cBhvr additive="base">
                                        <p:cTn id="8" dur="3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0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additive="base">
                                        <p:cTn id="25" dur="500" fill="hold"/>
                                        <p:tgtEl>
                                          <p:spTgt spid="70"/>
                                        </p:tgtEl>
                                        <p:attrNameLst>
                                          <p:attrName>ppt_x</p:attrName>
                                        </p:attrNameLst>
                                      </p:cBhvr>
                                      <p:tavLst>
                                        <p:tav tm="0">
                                          <p:val>
                                            <p:strVal val="1+#ppt_w/2"/>
                                          </p:val>
                                        </p:tav>
                                        <p:tav tm="100000">
                                          <p:val>
                                            <p:strVal val="#ppt_x"/>
                                          </p:val>
                                        </p:tav>
                                      </p:tavLst>
                                    </p:anim>
                                    <p:anim calcmode="lin" valueType="num">
                                      <p:cBhvr additive="base">
                                        <p:cTn id="26"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74"/>
                                        </p:tgtEl>
                                        <p:attrNameLst>
                                          <p:attrName>style.visibility</p:attrName>
                                        </p:attrNameLst>
                                      </p:cBhvr>
                                      <p:to>
                                        <p:strVal val="visible"/>
                                      </p:to>
                                    </p:set>
                                    <p:anim calcmode="lin" valueType="num">
                                      <p:cBhvr additive="base">
                                        <p:cTn id="31" dur="500" fill="hold"/>
                                        <p:tgtEl>
                                          <p:spTgt spid="74"/>
                                        </p:tgtEl>
                                        <p:attrNameLst>
                                          <p:attrName>ppt_x</p:attrName>
                                        </p:attrNameLst>
                                      </p:cBhvr>
                                      <p:tavLst>
                                        <p:tav tm="0">
                                          <p:val>
                                            <p:strVal val="1+#ppt_w/2"/>
                                          </p:val>
                                        </p:tav>
                                        <p:tav tm="100000">
                                          <p:val>
                                            <p:strVal val="#ppt_x"/>
                                          </p:val>
                                        </p:tav>
                                      </p:tavLst>
                                    </p:anim>
                                    <p:anim calcmode="lin" valueType="num">
                                      <p:cBhvr additive="base">
                                        <p:cTn id="32" dur="5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82"/>
                                        </p:tgtEl>
                                        <p:attrNameLst>
                                          <p:attrName>style.visibility</p:attrName>
                                        </p:attrNameLst>
                                      </p:cBhvr>
                                      <p:to>
                                        <p:strVal val="visible"/>
                                      </p:to>
                                    </p:set>
                                    <p:anim calcmode="lin" valueType="num">
                                      <p:cBhvr additive="base">
                                        <p:cTn id="37" dur="500" fill="hold"/>
                                        <p:tgtEl>
                                          <p:spTgt spid="82"/>
                                        </p:tgtEl>
                                        <p:attrNameLst>
                                          <p:attrName>ppt_x</p:attrName>
                                        </p:attrNameLst>
                                      </p:cBhvr>
                                      <p:tavLst>
                                        <p:tav tm="0">
                                          <p:val>
                                            <p:strVal val="1+#ppt_w/2"/>
                                          </p:val>
                                        </p:tav>
                                        <p:tav tm="100000">
                                          <p:val>
                                            <p:strVal val="#ppt_x"/>
                                          </p:val>
                                        </p:tav>
                                      </p:tavLst>
                                    </p:anim>
                                    <p:anim calcmode="lin" valueType="num">
                                      <p:cBhvr additive="base">
                                        <p:cTn id="38" dur="5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1+#ppt_w/2"/>
                                          </p:val>
                                        </p:tav>
                                        <p:tav tm="100000">
                                          <p:val>
                                            <p:strVal val="#ppt_x"/>
                                          </p:val>
                                        </p:tav>
                                      </p:tavLst>
                                    </p:anim>
                                    <p:anim calcmode="lin" valueType="num">
                                      <p:cBhvr additive="base">
                                        <p:cTn id="44" dur="5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nodeType="clickEffect">
                                  <p:stCondLst>
                                    <p:cond delay="0"/>
                                  </p:stCondLst>
                                  <p:childTnLst>
                                    <p:set>
                                      <p:cBhvr>
                                        <p:cTn id="48" dur="1" fill="hold">
                                          <p:stCondLst>
                                            <p:cond delay="0"/>
                                          </p:stCondLst>
                                        </p:cTn>
                                        <p:tgtEl>
                                          <p:spTgt spid="86"/>
                                        </p:tgtEl>
                                        <p:attrNameLst>
                                          <p:attrName>style.visibility</p:attrName>
                                        </p:attrNameLst>
                                      </p:cBhvr>
                                      <p:to>
                                        <p:strVal val="visible"/>
                                      </p:to>
                                    </p:set>
                                    <p:anim calcmode="lin" valueType="num">
                                      <p:cBhvr additive="base">
                                        <p:cTn id="49" dur="500" fill="hold"/>
                                        <p:tgtEl>
                                          <p:spTgt spid="86"/>
                                        </p:tgtEl>
                                        <p:attrNameLst>
                                          <p:attrName>ppt_x</p:attrName>
                                        </p:attrNameLst>
                                      </p:cBhvr>
                                      <p:tavLst>
                                        <p:tav tm="0">
                                          <p:val>
                                            <p:strVal val="1+#ppt_w/2"/>
                                          </p:val>
                                        </p:tav>
                                        <p:tav tm="100000">
                                          <p:val>
                                            <p:strVal val="#ppt_x"/>
                                          </p:val>
                                        </p:tav>
                                      </p:tavLst>
                                    </p:anim>
                                    <p:anim calcmode="lin" valueType="num">
                                      <p:cBhvr additive="base">
                                        <p:cTn id="50" dur="5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78"/>
                                        </p:tgtEl>
                                        <p:attrNameLst>
                                          <p:attrName>style.visibility</p:attrName>
                                        </p:attrNameLst>
                                      </p:cBhvr>
                                      <p:to>
                                        <p:strVal val="visible"/>
                                      </p:to>
                                    </p:set>
                                    <p:animEffect transition="in" filter="fade">
                                      <p:cBhvr>
                                        <p:cTn id="55" dur="500"/>
                                        <p:tgtEl>
                                          <p:spTgt spid="27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03"/>
                                        </p:tgtEl>
                                        <p:attrNameLst>
                                          <p:attrName>style.visibility</p:attrName>
                                        </p:attrNameLst>
                                      </p:cBhvr>
                                      <p:to>
                                        <p:strVal val="visible"/>
                                      </p:to>
                                    </p:set>
                                    <p:animEffect transition="in" filter="fade">
                                      <p:cBhvr>
                                        <p:cTn id="61" dur="500"/>
                                        <p:tgtEl>
                                          <p:spTgt spid="30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04"/>
                                        </p:tgtEl>
                                        <p:attrNameLst>
                                          <p:attrName>style.visibility</p:attrName>
                                        </p:attrNameLst>
                                      </p:cBhvr>
                                      <p:to>
                                        <p:strVal val="visible"/>
                                      </p:to>
                                    </p:set>
                                    <p:animEffect transition="in" filter="fade">
                                      <p:cBhvr>
                                        <p:cTn id="64" dur="500"/>
                                        <p:tgtEl>
                                          <p:spTgt spid="30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79"/>
                                        </p:tgtEl>
                                        <p:attrNameLst>
                                          <p:attrName>style.visibility</p:attrName>
                                        </p:attrNameLst>
                                      </p:cBhvr>
                                      <p:to>
                                        <p:strVal val="visible"/>
                                      </p:to>
                                    </p:set>
                                    <p:animEffect transition="in" filter="fade">
                                      <p:cBhvr>
                                        <p:cTn id="67" dur="500"/>
                                        <p:tgtEl>
                                          <p:spTgt spid="27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8"/>
                                        </p:tgtEl>
                                        <p:attrNameLst>
                                          <p:attrName>style.visibility</p:attrName>
                                        </p:attrNameLst>
                                      </p:cBhvr>
                                      <p:to>
                                        <p:strVal val="visible"/>
                                      </p:to>
                                    </p:set>
                                    <p:animEffect transition="in" filter="fade">
                                      <p:cBhvr>
                                        <p:cTn id="70" dur="500"/>
                                        <p:tgtEl>
                                          <p:spTgt spid="298"/>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2"/>
                                        </p:tgtEl>
                                        <p:attrNameLst>
                                          <p:attrName>style.visibility</p:attrName>
                                        </p:attrNameLst>
                                      </p:cBhvr>
                                      <p:to>
                                        <p:strVal val="visible"/>
                                      </p:to>
                                    </p:set>
                                    <p:animEffect transition="in" filter="fade">
                                      <p:cBhvr>
                                        <p:cTn id="73" dur="500"/>
                                        <p:tgtEl>
                                          <p:spTgt spid="30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01"/>
                                        </p:tgtEl>
                                        <p:attrNameLst>
                                          <p:attrName>style.visibility</p:attrName>
                                        </p:attrNameLst>
                                      </p:cBhvr>
                                      <p:to>
                                        <p:strVal val="visible"/>
                                      </p:to>
                                    </p:set>
                                    <p:animEffect transition="in" filter="fade">
                                      <p:cBhvr>
                                        <p:cTn id="76" dur="500"/>
                                        <p:tgtEl>
                                          <p:spTgt spid="301"/>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1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13"/>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7"/>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27"/>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42" presetClass="entr" presetSubtype="0" fill="hold" nodeType="clickEffect">
                                  <p:stCondLst>
                                    <p:cond delay="0"/>
                                  </p:stCondLst>
                                  <p:childTnLst>
                                    <p:set>
                                      <p:cBhvr>
                                        <p:cTn id="92" dur="1" fill="hold">
                                          <p:stCondLst>
                                            <p:cond delay="0"/>
                                          </p:stCondLst>
                                        </p:cTn>
                                        <p:tgtEl>
                                          <p:spTgt spid="90"/>
                                        </p:tgtEl>
                                        <p:attrNameLst>
                                          <p:attrName>style.visibility</p:attrName>
                                        </p:attrNameLst>
                                      </p:cBhvr>
                                      <p:to>
                                        <p:strVal val="visible"/>
                                      </p:to>
                                    </p:set>
                                    <p:animEffect transition="in" filter="fade">
                                      <p:cBhvr>
                                        <p:cTn id="93" dur="1000"/>
                                        <p:tgtEl>
                                          <p:spTgt spid="90"/>
                                        </p:tgtEl>
                                      </p:cBhvr>
                                    </p:animEffect>
                                    <p:anim calcmode="lin" valueType="num">
                                      <p:cBhvr>
                                        <p:cTn id="94" dur="1000" fill="hold"/>
                                        <p:tgtEl>
                                          <p:spTgt spid="90"/>
                                        </p:tgtEl>
                                        <p:attrNameLst>
                                          <p:attrName>ppt_x</p:attrName>
                                        </p:attrNameLst>
                                      </p:cBhvr>
                                      <p:tavLst>
                                        <p:tav tm="0">
                                          <p:val>
                                            <p:strVal val="#ppt_x"/>
                                          </p:val>
                                        </p:tav>
                                        <p:tav tm="100000">
                                          <p:val>
                                            <p:strVal val="#ppt_x"/>
                                          </p:val>
                                        </p:tav>
                                      </p:tavLst>
                                    </p:anim>
                                    <p:anim calcmode="lin" valueType="num">
                                      <p:cBhvr>
                                        <p:cTn id="95" dur="1000" fill="hold"/>
                                        <p:tgtEl>
                                          <p:spTgt spid="90"/>
                                        </p:tgtEl>
                                        <p:attrNameLst>
                                          <p:attrName>ppt_y</p:attrName>
                                        </p:attrNameLst>
                                      </p:cBhvr>
                                      <p:tavLst>
                                        <p:tav tm="0">
                                          <p:val>
                                            <p:strVal val="#ppt_y+.1"/>
                                          </p:val>
                                        </p:tav>
                                        <p:tav tm="100000">
                                          <p:val>
                                            <p:strVal val="#ppt_y"/>
                                          </p:val>
                                        </p:tav>
                                      </p:tavLst>
                                    </p:anim>
                                  </p:childTnLst>
                                </p:cTn>
                              </p:par>
                            </p:childTnLst>
                          </p:cTn>
                        </p:par>
                        <p:par>
                          <p:cTn id="96" fill="hold" nodeType="afterGroup">
                            <p:stCondLst>
                              <p:cond delay="1000"/>
                            </p:stCondLst>
                            <p:childTnLst>
                              <p:par>
                                <p:cTn id="97" presetID="42" presetClass="entr" presetSubtype="0" fill="hold" nodeType="afterEffect">
                                  <p:stCondLst>
                                    <p:cond delay="0"/>
                                  </p:stCondLst>
                                  <p:childTnLst>
                                    <p:set>
                                      <p:cBhvr>
                                        <p:cTn id="98" dur="1" fill="hold">
                                          <p:stCondLst>
                                            <p:cond delay="0"/>
                                          </p:stCondLst>
                                        </p:cTn>
                                        <p:tgtEl>
                                          <p:spTgt spid="96"/>
                                        </p:tgtEl>
                                        <p:attrNameLst>
                                          <p:attrName>style.visibility</p:attrName>
                                        </p:attrNameLst>
                                      </p:cBhvr>
                                      <p:to>
                                        <p:strVal val="visible"/>
                                      </p:to>
                                    </p:set>
                                    <p:animEffect transition="in" filter="fade">
                                      <p:cBhvr>
                                        <p:cTn id="99" dur="1000"/>
                                        <p:tgtEl>
                                          <p:spTgt spid="96"/>
                                        </p:tgtEl>
                                      </p:cBhvr>
                                    </p:animEffect>
                                    <p:anim calcmode="lin" valueType="num">
                                      <p:cBhvr>
                                        <p:cTn id="100" dur="1000" fill="hold"/>
                                        <p:tgtEl>
                                          <p:spTgt spid="96"/>
                                        </p:tgtEl>
                                        <p:attrNameLst>
                                          <p:attrName>ppt_x</p:attrName>
                                        </p:attrNameLst>
                                      </p:cBhvr>
                                      <p:tavLst>
                                        <p:tav tm="0">
                                          <p:val>
                                            <p:strVal val="#ppt_x"/>
                                          </p:val>
                                        </p:tav>
                                        <p:tav tm="100000">
                                          <p:val>
                                            <p:strVal val="#ppt_x"/>
                                          </p:val>
                                        </p:tav>
                                      </p:tavLst>
                                    </p:anim>
                                    <p:anim calcmode="lin" valueType="num">
                                      <p:cBhvr>
                                        <p:cTn id="101" dur="1000" fill="hold"/>
                                        <p:tgtEl>
                                          <p:spTgt spid="96"/>
                                        </p:tgtEl>
                                        <p:attrNameLst>
                                          <p:attrName>ppt_y</p:attrName>
                                        </p:attrNameLst>
                                      </p:cBhvr>
                                      <p:tavLst>
                                        <p:tav tm="0">
                                          <p:val>
                                            <p:strVal val="#ppt_y+.1"/>
                                          </p:val>
                                        </p:tav>
                                        <p:tav tm="100000">
                                          <p:val>
                                            <p:strVal val="#ppt_y"/>
                                          </p:val>
                                        </p:tav>
                                      </p:tavLst>
                                    </p:anim>
                                  </p:childTnLst>
                                </p:cTn>
                              </p:par>
                            </p:childTnLst>
                          </p:cTn>
                        </p:par>
                        <p:par>
                          <p:cTn id="102" fill="hold" nodeType="afterGroup">
                            <p:stCondLst>
                              <p:cond delay="2000"/>
                            </p:stCondLst>
                            <p:childTnLst>
                              <p:par>
                                <p:cTn id="103" presetID="42" presetClass="entr" presetSubtype="0" fill="hold" nodeType="afterEffect">
                                  <p:stCondLst>
                                    <p:cond delay="0"/>
                                  </p:stCondLst>
                                  <p:childTnLst>
                                    <p:set>
                                      <p:cBhvr>
                                        <p:cTn id="104" dur="1" fill="hold">
                                          <p:stCondLst>
                                            <p:cond delay="0"/>
                                          </p:stCondLst>
                                        </p:cTn>
                                        <p:tgtEl>
                                          <p:spTgt spid="100"/>
                                        </p:tgtEl>
                                        <p:attrNameLst>
                                          <p:attrName>style.visibility</p:attrName>
                                        </p:attrNameLst>
                                      </p:cBhvr>
                                      <p:to>
                                        <p:strVal val="visible"/>
                                      </p:to>
                                    </p:set>
                                    <p:animEffect transition="in" filter="fade">
                                      <p:cBhvr>
                                        <p:cTn id="105" dur="1000"/>
                                        <p:tgtEl>
                                          <p:spTgt spid="100"/>
                                        </p:tgtEl>
                                      </p:cBhvr>
                                    </p:animEffect>
                                    <p:anim calcmode="lin" valueType="num">
                                      <p:cBhvr>
                                        <p:cTn id="106" dur="1000" fill="hold"/>
                                        <p:tgtEl>
                                          <p:spTgt spid="100"/>
                                        </p:tgtEl>
                                        <p:attrNameLst>
                                          <p:attrName>ppt_x</p:attrName>
                                        </p:attrNameLst>
                                      </p:cBhvr>
                                      <p:tavLst>
                                        <p:tav tm="0">
                                          <p:val>
                                            <p:strVal val="#ppt_x"/>
                                          </p:val>
                                        </p:tav>
                                        <p:tav tm="100000">
                                          <p:val>
                                            <p:strVal val="#ppt_x"/>
                                          </p:val>
                                        </p:tav>
                                      </p:tavLst>
                                    </p:anim>
                                    <p:anim calcmode="lin" valueType="num">
                                      <p:cBhvr>
                                        <p:cTn id="107" dur="1000" fill="hold"/>
                                        <p:tgtEl>
                                          <p:spTgt spid="100"/>
                                        </p:tgtEl>
                                        <p:attrNameLst>
                                          <p:attrName>ppt_y</p:attrName>
                                        </p:attrNameLst>
                                      </p:cBhvr>
                                      <p:tavLst>
                                        <p:tav tm="0">
                                          <p:val>
                                            <p:strVal val="#ppt_y+.1"/>
                                          </p:val>
                                        </p:tav>
                                        <p:tav tm="100000">
                                          <p:val>
                                            <p:strVal val="#ppt_y"/>
                                          </p:val>
                                        </p:tav>
                                      </p:tavLst>
                                    </p:anim>
                                  </p:childTnLst>
                                </p:cTn>
                              </p:par>
                            </p:childTnLst>
                          </p:cTn>
                        </p:par>
                        <p:par>
                          <p:cTn id="108" fill="hold" nodeType="afterGroup">
                            <p:stCondLst>
                              <p:cond delay="3000"/>
                            </p:stCondLst>
                            <p:childTnLst>
                              <p:par>
                                <p:cTn id="109" presetID="42" presetClass="entr" presetSubtype="0" fill="hold" nodeType="afterEffect">
                                  <p:stCondLst>
                                    <p:cond delay="0"/>
                                  </p:stCondLst>
                                  <p:childTnLst>
                                    <p:set>
                                      <p:cBhvr>
                                        <p:cTn id="110" dur="1" fill="hold">
                                          <p:stCondLst>
                                            <p:cond delay="0"/>
                                          </p:stCondLst>
                                        </p:cTn>
                                        <p:tgtEl>
                                          <p:spTgt spid="112"/>
                                        </p:tgtEl>
                                        <p:attrNameLst>
                                          <p:attrName>style.visibility</p:attrName>
                                        </p:attrNameLst>
                                      </p:cBhvr>
                                      <p:to>
                                        <p:strVal val="visible"/>
                                      </p:to>
                                    </p:set>
                                    <p:animEffect transition="in" filter="fade">
                                      <p:cBhvr>
                                        <p:cTn id="111" dur="1000"/>
                                        <p:tgtEl>
                                          <p:spTgt spid="112"/>
                                        </p:tgtEl>
                                      </p:cBhvr>
                                    </p:animEffect>
                                    <p:anim calcmode="lin" valueType="num">
                                      <p:cBhvr>
                                        <p:cTn id="112" dur="1000" fill="hold"/>
                                        <p:tgtEl>
                                          <p:spTgt spid="112"/>
                                        </p:tgtEl>
                                        <p:attrNameLst>
                                          <p:attrName>ppt_x</p:attrName>
                                        </p:attrNameLst>
                                      </p:cBhvr>
                                      <p:tavLst>
                                        <p:tav tm="0">
                                          <p:val>
                                            <p:strVal val="#ppt_x"/>
                                          </p:val>
                                        </p:tav>
                                        <p:tav tm="100000">
                                          <p:val>
                                            <p:strVal val="#ppt_x"/>
                                          </p:val>
                                        </p:tav>
                                      </p:tavLst>
                                    </p:anim>
                                    <p:anim calcmode="lin" valueType="num">
                                      <p:cBhvr>
                                        <p:cTn id="113" dur="1000" fill="hold"/>
                                        <p:tgtEl>
                                          <p:spTgt spid="112"/>
                                        </p:tgtEl>
                                        <p:attrNameLst>
                                          <p:attrName>ppt_y</p:attrName>
                                        </p:attrNameLst>
                                      </p:cBhvr>
                                      <p:tavLst>
                                        <p:tav tm="0">
                                          <p:val>
                                            <p:strVal val="#ppt_y+.1"/>
                                          </p:val>
                                        </p:tav>
                                        <p:tav tm="100000">
                                          <p:val>
                                            <p:strVal val="#ppt_y"/>
                                          </p:val>
                                        </p:tav>
                                      </p:tavLst>
                                    </p:anim>
                                  </p:childTnLst>
                                </p:cTn>
                              </p:par>
                            </p:childTnLst>
                          </p:cTn>
                        </p:par>
                        <p:par>
                          <p:cTn id="114" fill="hold" nodeType="afterGroup">
                            <p:stCondLst>
                              <p:cond delay="4000"/>
                            </p:stCondLst>
                            <p:childTnLst>
                              <p:par>
                                <p:cTn id="115" presetID="42" presetClass="entr" presetSubtype="0" fill="hold" nodeType="afterEffect">
                                  <p:stCondLst>
                                    <p:cond delay="0"/>
                                  </p:stCondLst>
                                  <p:childTnLst>
                                    <p:set>
                                      <p:cBhvr>
                                        <p:cTn id="116" dur="1" fill="hold">
                                          <p:stCondLst>
                                            <p:cond delay="0"/>
                                          </p:stCondLst>
                                        </p:cTn>
                                        <p:tgtEl>
                                          <p:spTgt spid="108"/>
                                        </p:tgtEl>
                                        <p:attrNameLst>
                                          <p:attrName>style.visibility</p:attrName>
                                        </p:attrNameLst>
                                      </p:cBhvr>
                                      <p:to>
                                        <p:strVal val="visible"/>
                                      </p:to>
                                    </p:set>
                                    <p:animEffect transition="in" filter="fade">
                                      <p:cBhvr>
                                        <p:cTn id="117" dur="1000"/>
                                        <p:tgtEl>
                                          <p:spTgt spid="108"/>
                                        </p:tgtEl>
                                      </p:cBhvr>
                                    </p:animEffect>
                                    <p:anim calcmode="lin" valueType="num">
                                      <p:cBhvr>
                                        <p:cTn id="118" dur="1000" fill="hold"/>
                                        <p:tgtEl>
                                          <p:spTgt spid="108"/>
                                        </p:tgtEl>
                                        <p:attrNameLst>
                                          <p:attrName>ppt_x</p:attrName>
                                        </p:attrNameLst>
                                      </p:cBhvr>
                                      <p:tavLst>
                                        <p:tav tm="0">
                                          <p:val>
                                            <p:strVal val="#ppt_x"/>
                                          </p:val>
                                        </p:tav>
                                        <p:tav tm="100000">
                                          <p:val>
                                            <p:strVal val="#ppt_x"/>
                                          </p:val>
                                        </p:tav>
                                      </p:tavLst>
                                    </p:anim>
                                    <p:anim calcmode="lin" valueType="num">
                                      <p:cBhvr>
                                        <p:cTn id="119" dur="1000" fill="hold"/>
                                        <p:tgtEl>
                                          <p:spTgt spid="108"/>
                                        </p:tgtEl>
                                        <p:attrNameLst>
                                          <p:attrName>ppt_y</p:attrName>
                                        </p:attrNameLst>
                                      </p:cBhvr>
                                      <p:tavLst>
                                        <p:tav tm="0">
                                          <p:val>
                                            <p:strVal val="#ppt_y+.1"/>
                                          </p:val>
                                        </p:tav>
                                        <p:tav tm="100000">
                                          <p:val>
                                            <p:strVal val="#ppt_y"/>
                                          </p:val>
                                        </p:tav>
                                      </p:tavLst>
                                    </p:anim>
                                  </p:childTnLst>
                                </p:cTn>
                              </p:par>
                            </p:childTnLst>
                          </p:cTn>
                        </p:par>
                        <p:par>
                          <p:cTn id="120" fill="hold" nodeType="afterGroup">
                            <p:stCondLst>
                              <p:cond delay="5000"/>
                            </p:stCondLst>
                            <p:childTnLst>
                              <p:par>
                                <p:cTn id="121" presetID="42" presetClass="entr" presetSubtype="0" fill="hold" nodeType="afterEffect">
                                  <p:stCondLst>
                                    <p:cond delay="0"/>
                                  </p:stCondLst>
                                  <p:childTnLst>
                                    <p:set>
                                      <p:cBhvr>
                                        <p:cTn id="122" dur="1" fill="hold">
                                          <p:stCondLst>
                                            <p:cond delay="0"/>
                                          </p:stCondLst>
                                        </p:cTn>
                                        <p:tgtEl>
                                          <p:spTgt spid="104"/>
                                        </p:tgtEl>
                                        <p:attrNameLst>
                                          <p:attrName>style.visibility</p:attrName>
                                        </p:attrNameLst>
                                      </p:cBhvr>
                                      <p:to>
                                        <p:strVal val="visible"/>
                                      </p:to>
                                    </p:set>
                                    <p:animEffect transition="in" filter="fade">
                                      <p:cBhvr>
                                        <p:cTn id="123" dur="1000"/>
                                        <p:tgtEl>
                                          <p:spTgt spid="104"/>
                                        </p:tgtEl>
                                      </p:cBhvr>
                                    </p:animEffect>
                                    <p:anim calcmode="lin" valueType="num">
                                      <p:cBhvr>
                                        <p:cTn id="124" dur="1000" fill="hold"/>
                                        <p:tgtEl>
                                          <p:spTgt spid="104"/>
                                        </p:tgtEl>
                                        <p:attrNameLst>
                                          <p:attrName>ppt_x</p:attrName>
                                        </p:attrNameLst>
                                      </p:cBhvr>
                                      <p:tavLst>
                                        <p:tav tm="0">
                                          <p:val>
                                            <p:strVal val="#ppt_x"/>
                                          </p:val>
                                        </p:tav>
                                        <p:tav tm="100000">
                                          <p:val>
                                            <p:strVal val="#ppt_x"/>
                                          </p:val>
                                        </p:tav>
                                      </p:tavLst>
                                    </p:anim>
                                    <p:anim calcmode="lin" valueType="num">
                                      <p:cBhvr>
                                        <p:cTn id="125"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126" fill="hold" nodeType="clickPar">
                      <p:stCondLst>
                        <p:cond delay="indefinite"/>
                      </p:stCondLst>
                      <p:childTnLst>
                        <p:par>
                          <p:cTn id="127" fill="hold" nodeType="withGroup">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18"/>
                                        </p:tgtEl>
                                        <p:attrNameLst>
                                          <p:attrName>style.visibility</p:attrName>
                                        </p:attrNameLst>
                                      </p:cBhvr>
                                      <p:to>
                                        <p:strVal val="visible"/>
                                      </p:to>
                                    </p:set>
                                    <p:animEffect transition="in" filter="fade">
                                      <p:cBhvr>
                                        <p:cTn id="130" dur="500"/>
                                        <p:tgtEl>
                                          <p:spTgt spid="18"/>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272"/>
                                        </p:tgtEl>
                                        <p:attrNameLst>
                                          <p:attrName>style.visibility</p:attrName>
                                        </p:attrNameLst>
                                      </p:cBhvr>
                                      <p:to>
                                        <p:strVal val="visible"/>
                                      </p:to>
                                    </p:set>
                                    <p:animEffect transition="in" filter="fade">
                                      <p:cBhvr>
                                        <p:cTn id="133" dur="500"/>
                                        <p:tgtEl>
                                          <p:spTgt spid="272"/>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277"/>
                                        </p:tgtEl>
                                        <p:attrNameLst>
                                          <p:attrName>style.visibility</p:attrName>
                                        </p:attrNameLst>
                                      </p:cBhvr>
                                      <p:to>
                                        <p:strVal val="visible"/>
                                      </p:to>
                                    </p:set>
                                    <p:animEffect transition="in" filter="fade">
                                      <p:cBhvr>
                                        <p:cTn id="136" dur="500"/>
                                        <p:tgtEl>
                                          <p:spTgt spid="277"/>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16"/>
                                        </p:tgtEl>
                                        <p:attrNameLst>
                                          <p:attrName>style.visibility</p:attrName>
                                        </p:attrNameLst>
                                      </p:cBhvr>
                                      <p:to>
                                        <p:strVal val="visible"/>
                                      </p:to>
                                    </p:set>
                                    <p:animEffect transition="in" filter="fade">
                                      <p:cBhvr>
                                        <p:cTn id="139" dur="500"/>
                                        <p:tgtEl>
                                          <p:spTgt spid="16"/>
                                        </p:tgtEl>
                                      </p:cBhvr>
                                    </p:animEffect>
                                  </p:childTnLst>
                                </p:cTn>
                              </p:par>
                            </p:childTnLst>
                          </p:cTn>
                        </p:par>
                      </p:childTnLst>
                    </p:cTn>
                  </p:par>
                  <p:par>
                    <p:cTn id="140" fill="hold" nodeType="clickPar">
                      <p:stCondLst>
                        <p:cond delay="indefinite"/>
                      </p:stCondLst>
                      <p:childTnLst>
                        <p:par>
                          <p:cTn id="141" fill="hold" nodeType="withGroup">
                            <p:stCondLst>
                              <p:cond delay="0"/>
                            </p:stCondLst>
                            <p:childTnLst>
                              <p:par>
                                <p:cTn id="142" presetID="1" presetClass="entr" presetSubtype="0" fill="hold" grpId="0" nodeType="clickEffect">
                                  <p:stCondLst>
                                    <p:cond delay="0"/>
                                  </p:stCondLst>
                                  <p:childTnLst>
                                    <p:set>
                                      <p:cBhvr>
                                        <p:cTn id="143" dur="1" fill="hold">
                                          <p:stCondLst>
                                            <p:cond delay="0"/>
                                          </p:stCondLst>
                                        </p:cTn>
                                        <p:tgtEl>
                                          <p:spTgt spid="315"/>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 presetClass="entr" presetSubtype="0" fill="hold" nodeType="clickEffect">
                                  <p:stCondLst>
                                    <p:cond delay="0"/>
                                  </p:stCondLst>
                                  <p:childTnLst>
                                    <p:set>
                                      <p:cBhvr>
                                        <p:cTn id="147" dur="1" fill="hold">
                                          <p:stCondLst>
                                            <p:cond delay="0"/>
                                          </p:stCondLst>
                                        </p:cTn>
                                        <p:tgtEl>
                                          <p:spTgt spid="2"/>
                                        </p:tgtEl>
                                        <p:attrNameLst>
                                          <p:attrName>style.visibility</p:attrName>
                                        </p:attrNameLst>
                                      </p:cBhvr>
                                      <p:to>
                                        <p:strVal val="visible"/>
                                      </p:to>
                                    </p:set>
                                  </p:childTnLst>
                                </p:cTn>
                              </p:par>
                              <p:par>
                                <p:cTn id="148" presetID="1" presetClass="entr" presetSubtype="0" fill="hold" grpId="0" nodeType="withEffect">
                                  <p:stCondLst>
                                    <p:cond delay="0"/>
                                  </p:stCondLst>
                                  <p:childTnLst>
                                    <p:set>
                                      <p:cBhvr>
                                        <p:cTn id="149" dur="1" fill="hold">
                                          <p:stCondLst>
                                            <p:cond delay="0"/>
                                          </p:stCondLst>
                                        </p:cTn>
                                        <p:tgtEl>
                                          <p:spTgt spid="311"/>
                                        </p:tgtEl>
                                        <p:attrNameLst>
                                          <p:attrName>style.visibility</p:attrName>
                                        </p:attrNameLst>
                                      </p:cBhvr>
                                      <p:to>
                                        <p:strVal val="visible"/>
                                      </p:to>
                                    </p:set>
                                  </p:childTnLst>
                                </p:cTn>
                              </p:par>
                              <p:par>
                                <p:cTn id="150" presetID="1" presetClass="entr" presetSubtype="0" fill="hold" grpId="0" nodeType="withEffect">
                                  <p:stCondLst>
                                    <p:cond delay="0"/>
                                  </p:stCondLst>
                                  <p:childTnLst>
                                    <p:set>
                                      <p:cBhvr>
                                        <p:cTn id="151" dur="1" fill="hold">
                                          <p:stCondLst>
                                            <p:cond delay="0"/>
                                          </p:stCondLst>
                                        </p:cTn>
                                        <p:tgtEl>
                                          <p:spTgt spid="26"/>
                                        </p:tgtEl>
                                        <p:attrNameLst>
                                          <p:attrName>style.visibility</p:attrName>
                                        </p:attrNameLst>
                                      </p:cBhvr>
                                      <p:to>
                                        <p:strVal val="visible"/>
                                      </p:to>
                                    </p:set>
                                  </p:childTnLst>
                                </p:cTn>
                              </p:par>
                              <p:par>
                                <p:cTn id="152" presetID="1" presetClass="entr" presetSubtype="0" fill="hold" grpId="0" nodeType="withEffect">
                                  <p:stCondLst>
                                    <p:cond delay="0"/>
                                  </p:stCondLst>
                                  <p:childTnLst>
                                    <p:set>
                                      <p:cBhvr>
                                        <p:cTn id="153" dur="1" fill="hold">
                                          <p:stCondLst>
                                            <p:cond delay="0"/>
                                          </p:stCondLst>
                                        </p:cTn>
                                        <p:tgtEl>
                                          <p:spTgt spid="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P spid="272" grpId="0"/>
      <p:bldP spid="17" grpId="0" animBg="1"/>
      <p:bldP spid="18" grpId="0" animBg="1"/>
      <p:bldP spid="277" grpId="0" animBg="1"/>
      <p:bldP spid="278" grpId="0" animBg="1"/>
      <p:bldP spid="279" grpId="0" animBg="1"/>
      <p:bldP spid="298" grpId="0" animBg="1"/>
      <p:bldP spid="300" grpId="0" animBg="1"/>
      <p:bldP spid="301" grpId="0"/>
      <p:bldP spid="302" grpId="0"/>
      <p:bldP spid="303" grpId="0"/>
      <p:bldP spid="304" grpId="0"/>
      <p:bldP spid="26" grpId="0" animBg="1"/>
      <p:bldP spid="311" grpId="0" animBg="1"/>
      <p:bldP spid="312" grpId="0" animBg="1"/>
      <p:bldP spid="314" grpId="0"/>
      <p:bldP spid="315" grpId="0"/>
      <p:bldP spid="19" grpId="0" animBg="1"/>
      <p:bldP spid="3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n 25"/>
          <p:cNvPicPr>
            <a:picLocks noChangeAspect="1"/>
          </p:cNvPicPr>
          <p:nvPr/>
        </p:nvPicPr>
        <p:blipFill rotWithShape="1">
          <a:blip r:embed="rId3" cstate="print">
            <a:extLst>
              <a:ext uri="{28A0092B-C50C-407E-A947-70E740481C1C}">
                <a14:useLocalDpi xmlns:a14="http://schemas.microsoft.com/office/drawing/2010/main" val="0"/>
              </a:ext>
            </a:extLst>
          </a:blip>
          <a:srcRect b="14356"/>
          <a:stretch/>
        </p:blipFill>
        <p:spPr>
          <a:xfrm>
            <a:off x="2137452" y="3461217"/>
            <a:ext cx="5266754" cy="3007114"/>
          </a:xfrm>
          <a:prstGeom prst="rect">
            <a:avLst/>
          </a:prstGeom>
        </p:spPr>
      </p:pic>
      <p:pic>
        <p:nvPicPr>
          <p:cNvPr id="29" name="Imagen 28"/>
          <p:cNvPicPr>
            <a:picLocks noChangeAspect="1"/>
          </p:cNvPicPr>
          <p:nvPr/>
        </p:nvPicPr>
        <p:blipFill rotWithShape="1">
          <a:blip r:embed="rId4" cstate="print">
            <a:extLst>
              <a:ext uri="{28A0092B-C50C-407E-A947-70E740481C1C}">
                <a14:useLocalDpi xmlns:a14="http://schemas.microsoft.com/office/drawing/2010/main" val="0"/>
              </a:ext>
            </a:extLst>
          </a:blip>
          <a:srcRect t="1716" b="10811"/>
          <a:stretch/>
        </p:blipFill>
        <p:spPr>
          <a:xfrm>
            <a:off x="-168696" y="3428999"/>
            <a:ext cx="2306148" cy="3024337"/>
          </a:xfrm>
          <a:prstGeom prst="rect">
            <a:avLst/>
          </a:prstGeom>
        </p:spPr>
      </p:pic>
      <p:sp>
        <p:nvSpPr>
          <p:cNvPr id="86043" name="422 Rectángulo">
            <a:extLst>
              <a:ext uri="{FF2B5EF4-FFF2-40B4-BE49-F238E27FC236}">
                <a16:creationId xmlns="" xmlns:a16="http://schemas.microsoft.com/office/drawing/2014/main" id="{CC577F7D-D497-4B53-BF74-624C21F036AD}"/>
              </a:ext>
            </a:extLst>
          </p:cNvPr>
          <p:cNvSpPr>
            <a:spLocks noChangeArrowheads="1"/>
          </p:cNvSpPr>
          <p:nvPr/>
        </p:nvSpPr>
        <p:spPr bwMode="auto">
          <a:xfrm>
            <a:off x="-1588" y="-10168"/>
            <a:ext cx="53324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s-ES" altLang="es-AR" b="1" dirty="0">
                <a:solidFill>
                  <a:schemeClr val="accent2"/>
                </a:solidFill>
                <a:latin typeface="Arial" panose="020B0604020202020204" pitchFamily="34" charset="0"/>
                <a:ea typeface="Microsoft JhengHei Light" panose="020B0304030504040204" pitchFamily="34" charset="-120"/>
              </a:rPr>
              <a:t>ORGANIZACIÓN ESTRUCTURAL </a:t>
            </a:r>
          </a:p>
        </p:txBody>
      </p:sp>
      <p:sp>
        <p:nvSpPr>
          <p:cNvPr id="72" name="Rectángulo 71">
            <a:extLst>
              <a:ext uri="{FF2B5EF4-FFF2-40B4-BE49-F238E27FC236}">
                <a16:creationId xmlns="" xmlns:a16="http://schemas.microsoft.com/office/drawing/2014/main" id="{29A3FE50-9B42-4ED2-95A3-97B538B78936}"/>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77" name="Gráfico 4">
            <a:extLst>
              <a:ext uri="{FF2B5EF4-FFF2-40B4-BE49-F238E27FC236}">
                <a16:creationId xmlns="" xmlns:a16="http://schemas.microsoft.com/office/drawing/2014/main" id="{6BC1EF35-7271-4244-A88E-E16A57CAFFB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Imagen 77">
            <a:extLst>
              <a:ext uri="{FF2B5EF4-FFF2-40B4-BE49-F238E27FC236}">
                <a16:creationId xmlns="" xmlns:a16="http://schemas.microsoft.com/office/drawing/2014/main" id="{449A63A8-625F-462F-9A09-B2EB7068FDB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79" name="CuadroTexto 78">
            <a:extLst>
              <a:ext uri="{FF2B5EF4-FFF2-40B4-BE49-F238E27FC236}">
                <a16:creationId xmlns="" xmlns:a16="http://schemas.microsoft.com/office/drawing/2014/main" id="{C7818FF7-060F-4634-94E6-9AE1C7D34D4F}"/>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pic>
        <p:nvPicPr>
          <p:cNvPr id="16" name="Imagen 15"/>
          <p:cNvPicPr>
            <a:picLocks noChangeAspect="1"/>
          </p:cNvPicPr>
          <p:nvPr/>
        </p:nvPicPr>
        <p:blipFill rotWithShape="1">
          <a:blip r:embed="rId7" cstate="print">
            <a:extLst>
              <a:ext uri="{28A0092B-C50C-407E-A947-70E740481C1C}">
                <a14:useLocalDpi xmlns:a14="http://schemas.microsoft.com/office/drawing/2010/main" val="0"/>
              </a:ext>
            </a:extLst>
          </a:blip>
          <a:srcRect l="15981" t="31100" r="8421" b="31100"/>
          <a:stretch/>
        </p:blipFill>
        <p:spPr>
          <a:xfrm>
            <a:off x="-168696" y="398677"/>
            <a:ext cx="9369364" cy="3123121"/>
          </a:xfrm>
          <a:prstGeom prst="rect">
            <a:avLst/>
          </a:prstGeom>
        </p:spPr>
      </p:pic>
      <p:pic>
        <p:nvPicPr>
          <p:cNvPr id="27" name="Imagen 26"/>
          <p:cNvPicPr>
            <a:picLocks noChangeAspect="1"/>
          </p:cNvPicPr>
          <p:nvPr/>
        </p:nvPicPr>
        <p:blipFill rotWithShape="1">
          <a:blip r:embed="rId8" cstate="print">
            <a:extLst>
              <a:ext uri="{28A0092B-C50C-407E-A947-70E740481C1C}">
                <a14:useLocalDpi xmlns:a14="http://schemas.microsoft.com/office/drawing/2010/main" val="0"/>
              </a:ext>
            </a:extLst>
          </a:blip>
          <a:srcRect t="1085" b="7664"/>
          <a:stretch/>
        </p:blipFill>
        <p:spPr>
          <a:xfrm>
            <a:off x="7351897" y="3501008"/>
            <a:ext cx="4840103" cy="2944452"/>
          </a:xfrm>
          <a:prstGeom prst="rect">
            <a:avLst/>
          </a:prstGeom>
        </p:spPr>
      </p:pic>
      <p:pic>
        <p:nvPicPr>
          <p:cNvPr id="28" name="Imagen 27"/>
          <p:cNvPicPr>
            <a:picLocks noChangeAspect="1"/>
          </p:cNvPicPr>
          <p:nvPr/>
        </p:nvPicPr>
        <p:blipFill rotWithShape="1">
          <a:blip r:embed="rId9" cstate="print">
            <a:extLst>
              <a:ext uri="{28A0092B-C50C-407E-A947-70E740481C1C}">
                <a14:useLocalDpi xmlns:a14="http://schemas.microsoft.com/office/drawing/2010/main" val="0"/>
              </a:ext>
            </a:extLst>
          </a:blip>
          <a:srcRect t="13112" b="16241"/>
          <a:stretch/>
        </p:blipFill>
        <p:spPr>
          <a:xfrm>
            <a:off x="9200668" y="376061"/>
            <a:ext cx="2991332" cy="3168352"/>
          </a:xfrm>
          <a:prstGeom prst="rect">
            <a:avLst/>
          </a:prstGeom>
        </p:spPr>
      </p:pic>
      <p:sp>
        <p:nvSpPr>
          <p:cNvPr id="9" name="Rectángulo 8"/>
          <p:cNvSpPr/>
          <p:nvPr/>
        </p:nvSpPr>
        <p:spPr>
          <a:xfrm>
            <a:off x="6152668" y="35998"/>
            <a:ext cx="6096000" cy="369332"/>
          </a:xfrm>
          <a:prstGeom prst="rect">
            <a:avLst/>
          </a:prstGeom>
        </p:spPr>
        <p:txBody>
          <a:bodyPr>
            <a:spAutoFit/>
          </a:bodyPr>
          <a:lstStyle/>
          <a:p>
            <a:r>
              <a:rPr lang="it-IT" sz="1800" b="1" dirty="0">
                <a:latin typeface="Source Sans Pro"/>
              </a:rPr>
              <a:t>Casa Antonio / Simón Albina + Tomás Rossini</a:t>
            </a:r>
            <a:endParaRPr lang="it-IT" sz="1800" b="1" i="0" dirty="0">
              <a:effectLst/>
              <a:latin typeface="Source Sans Pro"/>
            </a:endParaRPr>
          </a:p>
        </p:txBody>
      </p:sp>
    </p:spTree>
    <p:extLst>
      <p:ext uri="{BB962C8B-B14F-4D97-AF65-F5344CB8AC3E}">
        <p14:creationId xmlns:p14="http://schemas.microsoft.com/office/powerpoint/2010/main" val="24499284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12 Rectángulo">
            <a:extLst>
              <a:ext uri="{FF2B5EF4-FFF2-40B4-BE49-F238E27FC236}">
                <a16:creationId xmlns="" xmlns:a16="http://schemas.microsoft.com/office/drawing/2014/main" id="{29D41AC8-775A-4857-A49C-304419B06CFD}"/>
              </a:ext>
            </a:extLst>
          </p:cNvPr>
          <p:cNvSpPr>
            <a:spLocks noChangeArrowheads="1"/>
          </p:cNvSpPr>
          <p:nvPr/>
        </p:nvSpPr>
        <p:spPr bwMode="auto">
          <a:xfrm>
            <a:off x="1744127" y="3004924"/>
            <a:ext cx="2824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0" indent="0" eaLnBrk="1" hangingPunct="1">
              <a:defRPr/>
            </a:pPr>
            <a:r>
              <a:rPr lang="es-ES" sz="1800" b="1" dirty="0">
                <a:latin typeface="Aileron Black" panose="00000A00000000000000" pitchFamily="50" charset="0"/>
              </a:rPr>
              <a:t>LOSA DE VIGUETAS</a:t>
            </a:r>
            <a:endParaRPr lang="es-ES" sz="1600" b="1" dirty="0">
              <a:latin typeface="Aileron Black" panose="00000A00000000000000" pitchFamily="50" charset="0"/>
            </a:endParaRPr>
          </a:p>
        </p:txBody>
      </p:sp>
      <p:sp>
        <p:nvSpPr>
          <p:cNvPr id="86043" name="422 Rectángulo">
            <a:extLst>
              <a:ext uri="{FF2B5EF4-FFF2-40B4-BE49-F238E27FC236}">
                <a16:creationId xmlns="" xmlns:a16="http://schemas.microsoft.com/office/drawing/2014/main" id="{CC577F7D-D497-4B53-BF74-624C21F036AD}"/>
              </a:ext>
            </a:extLst>
          </p:cNvPr>
          <p:cNvSpPr>
            <a:spLocks noChangeArrowheads="1"/>
          </p:cNvSpPr>
          <p:nvPr/>
        </p:nvSpPr>
        <p:spPr bwMode="auto">
          <a:xfrm>
            <a:off x="-1588" y="-10168"/>
            <a:ext cx="53324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s-ES" altLang="es-AR" b="1" dirty="0">
                <a:solidFill>
                  <a:schemeClr val="accent2"/>
                </a:solidFill>
                <a:latin typeface="Arial" panose="020B0604020202020204" pitchFamily="34" charset="0"/>
                <a:ea typeface="Microsoft JhengHei Light" panose="020B0304030504040204" pitchFamily="34" charset="-120"/>
              </a:rPr>
              <a:t>ORGANIZACIÓN ESTRUCTURAL </a:t>
            </a:r>
          </a:p>
        </p:txBody>
      </p:sp>
      <p:sp>
        <p:nvSpPr>
          <p:cNvPr id="2" name="Rectángulo 1">
            <a:extLst>
              <a:ext uri="{FF2B5EF4-FFF2-40B4-BE49-F238E27FC236}">
                <a16:creationId xmlns="" xmlns:a16="http://schemas.microsoft.com/office/drawing/2014/main" id="{EFF4CC66-F47F-4A65-9EA6-7A1590BFD53A}"/>
              </a:ext>
            </a:extLst>
          </p:cNvPr>
          <p:cNvSpPr/>
          <p:nvPr/>
        </p:nvSpPr>
        <p:spPr>
          <a:xfrm>
            <a:off x="327152" y="548172"/>
            <a:ext cx="4953985" cy="400110"/>
          </a:xfrm>
          <a:prstGeom prst="rect">
            <a:avLst/>
          </a:prstGeom>
        </p:spPr>
        <p:txBody>
          <a:bodyPr wrap="none">
            <a:spAutoFit/>
          </a:bodyPr>
          <a:lstStyle/>
          <a:p>
            <a:pPr algn="ctr" eaLnBrk="1" hangingPunct="1">
              <a:defRPr/>
            </a:pPr>
            <a:r>
              <a:rPr lang="es-ES" sz="2000" b="1" dirty="0" smtClean="0">
                <a:latin typeface="Arial" panose="020B0604020202020204" pitchFamily="34" charset="0"/>
                <a:ea typeface="Kozuka Gothic Pr6N EL" pitchFamily="34" charset="-128"/>
              </a:rPr>
              <a:t>DEFINICIONES DEL PLANO SUPERIOR</a:t>
            </a:r>
            <a:endParaRPr lang="es-AR" sz="2000" b="1" dirty="0">
              <a:latin typeface="Arial" panose="020B0604020202020204" pitchFamily="34" charset="0"/>
              <a:ea typeface="Kozuka Gothic Pr6N EL" pitchFamily="34" charset="-128"/>
            </a:endParaRPr>
          </a:p>
        </p:txBody>
      </p:sp>
      <p:sp>
        <p:nvSpPr>
          <p:cNvPr id="65559" name="12 Rectángulo">
            <a:extLst>
              <a:ext uri="{FF2B5EF4-FFF2-40B4-BE49-F238E27FC236}">
                <a16:creationId xmlns="" xmlns:a16="http://schemas.microsoft.com/office/drawing/2014/main" id="{557ADAE2-3B0A-402C-9D82-0B9345AA9299}"/>
              </a:ext>
            </a:extLst>
          </p:cNvPr>
          <p:cNvSpPr>
            <a:spLocks noChangeArrowheads="1"/>
          </p:cNvSpPr>
          <p:nvPr/>
        </p:nvSpPr>
        <p:spPr bwMode="auto">
          <a:xfrm>
            <a:off x="579299" y="3973467"/>
            <a:ext cx="13934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s-ES" sz="1800" b="1" dirty="0" smtClean="0">
                <a:latin typeface="Aileron Black" panose="00000A00000000000000" pitchFamily="50" charset="0"/>
              </a:rPr>
              <a:t>LOSA</a:t>
            </a:r>
          </a:p>
          <a:p>
            <a:pPr eaLnBrk="1" hangingPunct="1">
              <a:defRPr/>
            </a:pPr>
            <a:r>
              <a:rPr lang="es-ES" sz="1800" b="1" dirty="0" smtClean="0">
                <a:latin typeface="Aileron Black" panose="00000A00000000000000" pitchFamily="50" charset="0"/>
              </a:rPr>
              <a:t> </a:t>
            </a:r>
          </a:p>
        </p:txBody>
      </p:sp>
      <p:sp>
        <p:nvSpPr>
          <p:cNvPr id="72" name="Rectángulo 71">
            <a:extLst>
              <a:ext uri="{FF2B5EF4-FFF2-40B4-BE49-F238E27FC236}">
                <a16:creationId xmlns="" xmlns:a16="http://schemas.microsoft.com/office/drawing/2014/main" id="{29A3FE50-9B42-4ED2-95A3-97B538B78936}"/>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77" name="Gráfico 4">
            <a:extLst>
              <a:ext uri="{FF2B5EF4-FFF2-40B4-BE49-F238E27FC236}">
                <a16:creationId xmlns="" xmlns:a16="http://schemas.microsoft.com/office/drawing/2014/main" id="{6BC1EF35-7271-4244-A88E-E16A57CAFFB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Imagen 77">
            <a:extLst>
              <a:ext uri="{FF2B5EF4-FFF2-40B4-BE49-F238E27FC236}">
                <a16:creationId xmlns="" xmlns:a16="http://schemas.microsoft.com/office/drawing/2014/main" id="{449A63A8-625F-462F-9A09-B2EB7068FD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79" name="CuadroTexto 78">
            <a:extLst>
              <a:ext uri="{FF2B5EF4-FFF2-40B4-BE49-F238E27FC236}">
                <a16:creationId xmlns="" xmlns:a16="http://schemas.microsoft.com/office/drawing/2014/main" id="{C7818FF7-060F-4634-94E6-9AE1C7D34D4F}"/>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
        <p:nvSpPr>
          <p:cNvPr id="179" name="12 Rectángulo">
            <a:extLst>
              <a:ext uri="{FF2B5EF4-FFF2-40B4-BE49-F238E27FC236}">
                <a16:creationId xmlns="" xmlns:a16="http://schemas.microsoft.com/office/drawing/2014/main" id="{E55DAB2D-45A0-42A8-BDAE-D79D889A066A}"/>
              </a:ext>
            </a:extLst>
          </p:cNvPr>
          <p:cNvSpPr>
            <a:spLocks noChangeArrowheads="1"/>
          </p:cNvSpPr>
          <p:nvPr/>
        </p:nvSpPr>
        <p:spPr bwMode="auto">
          <a:xfrm>
            <a:off x="1754471" y="4443033"/>
            <a:ext cx="1975609" cy="369332"/>
          </a:xfrm>
          <a:prstGeom prst="rect">
            <a:avLst/>
          </a:prstGeom>
          <a:noFill/>
          <a:ln>
            <a:noFill/>
          </a:ln>
        </p:spPr>
        <p:txBody>
          <a:bodyPr wrap="square">
            <a:spAutoFit/>
          </a:bodyPr>
          <a:lstStyle/>
          <a:p>
            <a:pPr eaLnBrk="1" hangingPunct="1">
              <a:defRPr/>
            </a:pPr>
            <a:r>
              <a:rPr lang="es-ES" sz="1800" b="1" dirty="0" smtClean="0">
                <a:latin typeface="Aileron Black" panose="00000A00000000000000" pitchFamily="50" charset="0"/>
              </a:rPr>
              <a:t>LOSA MACIZA</a:t>
            </a:r>
            <a:endParaRPr lang="es-ES" sz="1800" b="1" dirty="0">
              <a:latin typeface="Aileron Black" panose="00000A00000000000000" pitchFamily="50" charset="0"/>
            </a:endParaRPr>
          </a:p>
        </p:txBody>
      </p:sp>
      <p:sp>
        <p:nvSpPr>
          <p:cNvPr id="184" name="12 Rectángulo">
            <a:extLst>
              <a:ext uri="{FF2B5EF4-FFF2-40B4-BE49-F238E27FC236}">
                <a16:creationId xmlns="" xmlns:a16="http://schemas.microsoft.com/office/drawing/2014/main" id="{E55DAB2D-45A0-42A8-BDAE-D79D889A066A}"/>
              </a:ext>
            </a:extLst>
          </p:cNvPr>
          <p:cNvSpPr>
            <a:spLocks noChangeArrowheads="1"/>
          </p:cNvSpPr>
          <p:nvPr/>
        </p:nvSpPr>
        <p:spPr bwMode="auto">
          <a:xfrm>
            <a:off x="1764815" y="4888158"/>
            <a:ext cx="2730500" cy="369332"/>
          </a:xfrm>
          <a:prstGeom prst="rect">
            <a:avLst/>
          </a:prstGeom>
          <a:noFill/>
          <a:ln>
            <a:noFill/>
          </a:ln>
        </p:spPr>
        <p:txBody>
          <a:bodyPr>
            <a:spAutoFit/>
          </a:bodyPr>
          <a:lstStyle/>
          <a:p>
            <a:pPr eaLnBrk="1" hangingPunct="1">
              <a:defRPr/>
            </a:pPr>
            <a:r>
              <a:rPr lang="es-ES" sz="1800" b="1" dirty="0" smtClean="0">
                <a:latin typeface="Aileron Black" panose="00000A00000000000000" pitchFamily="50" charset="0"/>
              </a:rPr>
              <a:t>LOSA NERVURADA</a:t>
            </a:r>
            <a:endParaRPr lang="es-ES" sz="1800" b="1" dirty="0">
              <a:latin typeface="Aileron Black" panose="00000A00000000000000" pitchFamily="50" charset="0"/>
            </a:endParaRPr>
          </a:p>
        </p:txBody>
      </p:sp>
      <p:sp>
        <p:nvSpPr>
          <p:cNvPr id="185" name="12 Rectángulo">
            <a:extLst>
              <a:ext uri="{FF2B5EF4-FFF2-40B4-BE49-F238E27FC236}">
                <a16:creationId xmlns="" xmlns:a16="http://schemas.microsoft.com/office/drawing/2014/main" id="{557ADAE2-3B0A-402C-9D82-0B9345AA9299}"/>
              </a:ext>
            </a:extLst>
          </p:cNvPr>
          <p:cNvSpPr>
            <a:spLocks noChangeArrowheads="1"/>
          </p:cNvSpPr>
          <p:nvPr/>
        </p:nvSpPr>
        <p:spPr bwMode="auto">
          <a:xfrm>
            <a:off x="6573561" y="4208119"/>
            <a:ext cx="296703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s-ES" sz="1800" dirty="0" smtClean="0">
                <a:latin typeface="Aileron Black" panose="00000A00000000000000" pitchFamily="50" charset="0"/>
              </a:rPr>
              <a:t>armada </a:t>
            </a:r>
            <a:r>
              <a:rPr lang="es-ES" sz="1800" dirty="0">
                <a:latin typeface="Aileron Black" panose="00000A00000000000000" pitchFamily="50" charset="0"/>
              </a:rPr>
              <a:t>en 1 </a:t>
            </a:r>
            <a:r>
              <a:rPr lang="es-ES" sz="1800" dirty="0" smtClean="0">
                <a:latin typeface="Aileron Black" panose="00000A00000000000000" pitchFamily="50" charset="0"/>
              </a:rPr>
              <a:t>dirección</a:t>
            </a:r>
          </a:p>
          <a:p>
            <a:pPr eaLnBrk="1" hangingPunct="1">
              <a:defRPr/>
            </a:pPr>
            <a:endParaRPr lang="es-ES" sz="1800" dirty="0" smtClean="0">
              <a:latin typeface="Aileron Black" panose="00000A00000000000000" pitchFamily="50" charset="0"/>
            </a:endParaRPr>
          </a:p>
          <a:p>
            <a:pPr eaLnBrk="1" hangingPunct="1">
              <a:defRPr/>
            </a:pPr>
            <a:endParaRPr lang="es-ES" sz="1800" dirty="0" smtClean="0">
              <a:latin typeface="Aileron Black" panose="00000A00000000000000" pitchFamily="50" charset="0"/>
            </a:endParaRPr>
          </a:p>
          <a:p>
            <a:pPr eaLnBrk="1" hangingPunct="1">
              <a:defRPr/>
            </a:pPr>
            <a:r>
              <a:rPr lang="es-ES" sz="1800" dirty="0">
                <a:latin typeface="Aileron Black" panose="00000A00000000000000" pitchFamily="50" charset="0"/>
              </a:rPr>
              <a:t>armada en 2 direcciones</a:t>
            </a:r>
            <a:endParaRPr lang="es-ES" sz="1800" u="sng" dirty="0">
              <a:latin typeface="Aileron Black" panose="00000A00000000000000" pitchFamily="50" charset="0"/>
            </a:endParaRPr>
          </a:p>
        </p:txBody>
      </p:sp>
      <mc:AlternateContent xmlns:mc="http://schemas.openxmlformats.org/markup-compatibility/2006">
        <mc:Choice xmlns:a14="http://schemas.microsoft.com/office/drawing/2010/main" Requires="a14">
          <p:sp>
            <p:nvSpPr>
              <p:cNvPr id="188" name="CuadroTexto 187">
                <a:extLst>
                  <a:ext uri="{FF2B5EF4-FFF2-40B4-BE49-F238E27FC236}">
                    <a16:creationId xmlns="" xmlns:a16="http://schemas.microsoft.com/office/drawing/2014/main" id="{1BFF923E-D3AC-DFDC-346A-5AB053A82CE5}"/>
                  </a:ext>
                </a:extLst>
              </p:cNvPr>
              <p:cNvSpPr txBox="1"/>
              <p:nvPr/>
            </p:nvSpPr>
            <p:spPr>
              <a:xfrm>
                <a:off x="5051376" y="4120895"/>
                <a:ext cx="1444852" cy="6090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AR" sz="1800" b="1" i="1" smtClean="0">
                              <a:solidFill>
                                <a:srgbClr val="836967"/>
                              </a:solidFill>
                              <a:latin typeface="Cambria Math" panose="02040503050406030204" pitchFamily="18" charset="0"/>
                            </a:rPr>
                          </m:ctrlPr>
                        </m:fPr>
                        <m:num>
                          <m:r>
                            <a:rPr lang="es-AR" sz="1800" b="1" i="1">
                              <a:latin typeface="Cambria Math" panose="02040503050406030204" pitchFamily="18" charset="0"/>
                            </a:rPr>
                            <m:t>𝐋</m:t>
                          </m:r>
                          <m:r>
                            <a:rPr lang="es-AR" sz="1800" b="1" i="0">
                              <a:latin typeface="Cambria Math" panose="02040503050406030204" pitchFamily="18" charset="0"/>
                            </a:rPr>
                            <m:t>𝐲</m:t>
                          </m:r>
                        </m:num>
                        <m:den>
                          <m:r>
                            <a:rPr lang="es-AR" sz="1800" b="1" i="0">
                              <a:latin typeface="Cambria Math" panose="02040503050406030204" pitchFamily="18" charset="0"/>
                            </a:rPr>
                            <m:t>𝐋𝐱</m:t>
                          </m:r>
                        </m:den>
                      </m:f>
                      <m:r>
                        <a:rPr lang="es-AR" sz="1800" b="1" i="0">
                          <a:latin typeface="Cambria Math" panose="02040503050406030204" pitchFamily="18" charset="0"/>
                        </a:rPr>
                        <m:t>≥</m:t>
                      </m:r>
                      <m:r>
                        <a:rPr lang="es-AR" sz="1800" b="1" i="0">
                          <a:latin typeface="Cambria Math" panose="02040503050406030204" pitchFamily="18" charset="0"/>
                        </a:rPr>
                        <m:t>𝟐</m:t>
                      </m:r>
                      <m:r>
                        <a:rPr lang="es-AR" sz="1800" b="1" i="0">
                          <a:latin typeface="Cambria Math" panose="02040503050406030204" pitchFamily="18" charset="0"/>
                        </a:rPr>
                        <m:t> </m:t>
                      </m:r>
                    </m:oMath>
                  </m:oMathPara>
                </a14:m>
                <a:endParaRPr lang="es-AR" sz="1800" b="1" dirty="0">
                  <a:latin typeface="Aileron Light" panose="00000400000000000000" pitchFamily="50" charset="0"/>
                </a:endParaRPr>
              </a:p>
            </p:txBody>
          </p:sp>
        </mc:Choice>
        <mc:Fallback>
          <p:sp>
            <p:nvSpPr>
              <p:cNvPr id="188" name="CuadroTexto 187">
                <a:extLst>
                  <a:ext uri="{FF2B5EF4-FFF2-40B4-BE49-F238E27FC236}">
                    <a16:creationId xmlns="" xmlns:a16="http://schemas.microsoft.com/office/drawing/2014/main" xmlns:a14="http://schemas.microsoft.com/office/drawing/2010/main" id="{1BFF923E-D3AC-DFDC-346A-5AB053A82CE5}"/>
                  </a:ext>
                </a:extLst>
              </p:cNvPr>
              <p:cNvSpPr txBox="1">
                <a:spLocks noRot="1" noChangeAspect="1" noMove="1" noResize="1" noEditPoints="1" noAdjustHandles="1" noChangeArrowheads="1" noChangeShapeType="1" noTextEdit="1"/>
              </p:cNvSpPr>
              <p:nvPr/>
            </p:nvSpPr>
            <p:spPr>
              <a:xfrm>
                <a:off x="5051376" y="4120895"/>
                <a:ext cx="1444852" cy="609077"/>
              </a:xfrm>
              <a:prstGeom prst="rect">
                <a:avLst/>
              </a:prstGeom>
              <a:blipFill rotWithShape="0">
                <a:blip r:embed="rId5"/>
                <a:stretch>
                  <a:fillRect/>
                </a:stretch>
              </a:blipFill>
            </p:spPr>
            <p:txBody>
              <a:bodyPr/>
              <a:lstStyle/>
              <a:p>
                <a:r>
                  <a:rPr lang="es-AR">
                    <a:noFill/>
                  </a:rPr>
                  <a:t> </a:t>
                </a:r>
              </a:p>
            </p:txBody>
          </p:sp>
        </mc:Fallback>
      </mc:AlternateContent>
      <mc:AlternateContent xmlns:mc="http://schemas.openxmlformats.org/markup-compatibility/2006">
        <mc:Choice xmlns:a14="http://schemas.microsoft.com/office/drawing/2010/main" Requires="a14">
          <p:sp>
            <p:nvSpPr>
              <p:cNvPr id="189" name="CuadroTexto 188">
                <a:extLst>
                  <a:ext uri="{FF2B5EF4-FFF2-40B4-BE49-F238E27FC236}">
                    <a16:creationId xmlns="" xmlns:a16="http://schemas.microsoft.com/office/drawing/2014/main" id="{1BFF923E-D3AC-DFDC-346A-5AB053A82CE5}"/>
                  </a:ext>
                </a:extLst>
              </p:cNvPr>
              <p:cNvSpPr txBox="1"/>
              <p:nvPr/>
            </p:nvSpPr>
            <p:spPr>
              <a:xfrm>
                <a:off x="5074522" y="4939859"/>
                <a:ext cx="1398559" cy="6090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AR" sz="1800" b="1" i="1" smtClean="0">
                              <a:solidFill>
                                <a:srgbClr val="836967"/>
                              </a:solidFill>
                              <a:latin typeface="Cambria Math" panose="02040503050406030204" pitchFamily="18" charset="0"/>
                            </a:rPr>
                          </m:ctrlPr>
                        </m:fPr>
                        <m:num>
                          <m:r>
                            <a:rPr lang="es-AR" sz="1800" b="1" i="1">
                              <a:latin typeface="Cambria Math" panose="02040503050406030204" pitchFamily="18" charset="0"/>
                            </a:rPr>
                            <m:t>𝐋</m:t>
                          </m:r>
                          <m:r>
                            <a:rPr lang="es-AR" sz="1800" b="1" i="0">
                              <a:latin typeface="Cambria Math" panose="02040503050406030204" pitchFamily="18" charset="0"/>
                            </a:rPr>
                            <m:t>𝐲</m:t>
                          </m:r>
                        </m:num>
                        <m:den>
                          <m:r>
                            <a:rPr lang="es-AR" sz="1800" b="1" i="0">
                              <a:latin typeface="Cambria Math" panose="02040503050406030204" pitchFamily="18" charset="0"/>
                            </a:rPr>
                            <m:t>𝐋𝐱</m:t>
                          </m:r>
                        </m:den>
                      </m:f>
                      <m:r>
                        <a:rPr lang="es-ES" sz="1800" b="1" i="0" smtClean="0">
                          <a:latin typeface="Cambria Math" panose="02040503050406030204" pitchFamily="18" charset="0"/>
                        </a:rPr>
                        <m:t>&lt;</m:t>
                      </m:r>
                      <m:r>
                        <a:rPr lang="es-AR" sz="1800" b="1" i="0">
                          <a:latin typeface="Cambria Math" panose="02040503050406030204" pitchFamily="18" charset="0"/>
                        </a:rPr>
                        <m:t>𝟐</m:t>
                      </m:r>
                      <m:r>
                        <a:rPr lang="es-AR" sz="1800" b="1" i="0">
                          <a:latin typeface="Cambria Math" panose="02040503050406030204" pitchFamily="18" charset="0"/>
                        </a:rPr>
                        <m:t> </m:t>
                      </m:r>
                    </m:oMath>
                  </m:oMathPara>
                </a14:m>
                <a:endParaRPr lang="es-AR" sz="1800" b="1" dirty="0">
                  <a:latin typeface="Aileron Black" panose="00000A00000000000000" pitchFamily="50" charset="0"/>
                </a:endParaRPr>
              </a:p>
            </p:txBody>
          </p:sp>
        </mc:Choice>
        <mc:Fallback>
          <p:sp>
            <p:nvSpPr>
              <p:cNvPr id="189" name="CuadroTexto 188">
                <a:extLst>
                  <a:ext uri="{FF2B5EF4-FFF2-40B4-BE49-F238E27FC236}">
                    <a16:creationId xmlns="" xmlns:a16="http://schemas.microsoft.com/office/drawing/2014/main" xmlns:a14="http://schemas.microsoft.com/office/drawing/2010/main" id="{1BFF923E-D3AC-DFDC-346A-5AB053A82CE5}"/>
                  </a:ext>
                </a:extLst>
              </p:cNvPr>
              <p:cNvSpPr txBox="1">
                <a:spLocks noRot="1" noChangeAspect="1" noMove="1" noResize="1" noEditPoints="1" noAdjustHandles="1" noChangeArrowheads="1" noChangeShapeType="1" noTextEdit="1"/>
              </p:cNvSpPr>
              <p:nvPr/>
            </p:nvSpPr>
            <p:spPr>
              <a:xfrm>
                <a:off x="5074522" y="4939859"/>
                <a:ext cx="1398559" cy="609077"/>
              </a:xfrm>
              <a:prstGeom prst="rect">
                <a:avLst/>
              </a:prstGeom>
              <a:blipFill rotWithShape="0">
                <a:blip r:embed="rId6"/>
                <a:stretch>
                  <a:fillRect/>
                </a:stretch>
              </a:blipFill>
            </p:spPr>
            <p:txBody>
              <a:bodyPr/>
              <a:lstStyle/>
              <a:p>
                <a:r>
                  <a:rPr lang="es-AR">
                    <a:noFill/>
                  </a:rPr>
                  <a:t> </a:t>
                </a:r>
              </a:p>
            </p:txBody>
          </p:sp>
        </mc:Fallback>
      </mc:AlternateContent>
      <p:sp>
        <p:nvSpPr>
          <p:cNvPr id="86020" name="Abrir llave 86019"/>
          <p:cNvSpPr/>
          <p:nvPr/>
        </p:nvSpPr>
        <p:spPr>
          <a:xfrm>
            <a:off x="4756111" y="4241399"/>
            <a:ext cx="150566" cy="1212503"/>
          </a:xfrm>
          <a:prstGeom prst="leftBrace">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191" name="12 Rectángulo">
            <a:extLst>
              <a:ext uri="{FF2B5EF4-FFF2-40B4-BE49-F238E27FC236}">
                <a16:creationId xmlns="" xmlns:a16="http://schemas.microsoft.com/office/drawing/2014/main" id="{557ADAE2-3B0A-402C-9D82-0B9345AA9299}"/>
              </a:ext>
            </a:extLst>
          </p:cNvPr>
          <p:cNvSpPr>
            <a:spLocks noChangeArrowheads="1"/>
          </p:cNvSpPr>
          <p:nvPr/>
        </p:nvSpPr>
        <p:spPr bwMode="auto">
          <a:xfrm>
            <a:off x="3431704" y="1514432"/>
            <a:ext cx="29670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s-ES" sz="1800" b="1" dirty="0" smtClean="0">
                <a:latin typeface="Aileron Black" panose="00000A00000000000000" pitchFamily="50" charset="0"/>
              </a:rPr>
              <a:t>MADERA</a:t>
            </a:r>
          </a:p>
          <a:p>
            <a:pPr eaLnBrk="1" hangingPunct="1">
              <a:defRPr/>
            </a:pPr>
            <a:r>
              <a:rPr lang="es-ES" sz="1800" b="1" dirty="0" smtClean="0">
                <a:latin typeface="Aileron Black" panose="00000A00000000000000" pitchFamily="50" charset="0"/>
              </a:rPr>
              <a:t> </a:t>
            </a:r>
          </a:p>
          <a:p>
            <a:pPr eaLnBrk="1" hangingPunct="1">
              <a:defRPr/>
            </a:pPr>
            <a:r>
              <a:rPr lang="es-ES" sz="1800" b="1" dirty="0" smtClean="0">
                <a:latin typeface="Aileron Black" panose="00000A00000000000000" pitchFamily="50" charset="0"/>
              </a:rPr>
              <a:t>ACERO</a:t>
            </a:r>
            <a:endParaRPr lang="es-ES" sz="1800" u="sng" dirty="0">
              <a:latin typeface="Aileron Black" panose="00000A00000000000000" pitchFamily="50" charset="0"/>
            </a:endParaRPr>
          </a:p>
        </p:txBody>
      </p:sp>
      <p:sp>
        <p:nvSpPr>
          <p:cNvPr id="192" name="12 Rectángulo">
            <a:extLst>
              <a:ext uri="{FF2B5EF4-FFF2-40B4-BE49-F238E27FC236}">
                <a16:creationId xmlns="" xmlns:a16="http://schemas.microsoft.com/office/drawing/2014/main" id="{557ADAE2-3B0A-402C-9D82-0B9345AA9299}"/>
              </a:ext>
            </a:extLst>
          </p:cNvPr>
          <p:cNvSpPr>
            <a:spLocks noChangeArrowheads="1"/>
          </p:cNvSpPr>
          <p:nvPr/>
        </p:nvSpPr>
        <p:spPr bwMode="auto">
          <a:xfrm>
            <a:off x="579299" y="1539552"/>
            <a:ext cx="2967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s-ES" sz="1800" b="1" dirty="0" smtClean="0">
                <a:latin typeface="Aileron Black" panose="00000A00000000000000" pitchFamily="50" charset="0"/>
              </a:rPr>
              <a:t> </a:t>
            </a:r>
          </a:p>
          <a:p>
            <a:pPr eaLnBrk="1" hangingPunct="1">
              <a:defRPr/>
            </a:pPr>
            <a:r>
              <a:rPr lang="es-ES" sz="1800" b="1" dirty="0" smtClean="0">
                <a:latin typeface="Aileron Black" panose="00000A00000000000000" pitchFamily="50" charset="0"/>
              </a:rPr>
              <a:t>CUBIERTA LIVIANA</a:t>
            </a:r>
            <a:endParaRPr lang="es-ES" sz="1800" u="sng" dirty="0">
              <a:latin typeface="Aileron Black" panose="00000A00000000000000" pitchFamily="50" charset="0"/>
            </a:endParaRPr>
          </a:p>
        </p:txBody>
      </p:sp>
      <p:sp>
        <p:nvSpPr>
          <p:cNvPr id="193" name="Abrir llave 192"/>
          <p:cNvSpPr/>
          <p:nvPr/>
        </p:nvSpPr>
        <p:spPr>
          <a:xfrm>
            <a:off x="3069916" y="1603334"/>
            <a:ext cx="99610" cy="842631"/>
          </a:xfrm>
          <a:prstGeom prst="leftBrace">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194" name="Abrir llave 193"/>
          <p:cNvSpPr/>
          <p:nvPr/>
        </p:nvSpPr>
        <p:spPr>
          <a:xfrm>
            <a:off x="1508395" y="3069929"/>
            <a:ext cx="256420" cy="2187561"/>
          </a:xfrm>
          <a:prstGeom prst="leftBrace">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196" name="12 Rectángulo">
            <a:extLst>
              <a:ext uri="{FF2B5EF4-FFF2-40B4-BE49-F238E27FC236}">
                <a16:creationId xmlns="" xmlns:a16="http://schemas.microsoft.com/office/drawing/2014/main" id="{29D41AC8-775A-4857-A49C-304419B06CFD}"/>
              </a:ext>
            </a:extLst>
          </p:cNvPr>
          <p:cNvSpPr>
            <a:spLocks noChangeArrowheads="1"/>
          </p:cNvSpPr>
          <p:nvPr/>
        </p:nvSpPr>
        <p:spPr bwMode="auto">
          <a:xfrm>
            <a:off x="1754471" y="3337823"/>
            <a:ext cx="2824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0" indent="0" eaLnBrk="1" hangingPunct="1">
              <a:defRPr/>
            </a:pPr>
            <a:r>
              <a:rPr lang="es-ES" sz="1800" b="1" dirty="0">
                <a:latin typeface="Aileron Black" panose="00000A00000000000000" pitchFamily="50" charset="0"/>
              </a:rPr>
              <a:t>LOSA </a:t>
            </a:r>
            <a:r>
              <a:rPr lang="es-ES" sz="1800" b="1" dirty="0" smtClean="0">
                <a:latin typeface="Aileron Black" panose="00000A00000000000000" pitchFamily="50" charset="0"/>
              </a:rPr>
              <a:t>PREFABRICADA</a:t>
            </a:r>
            <a:endParaRPr lang="es-ES" sz="1600" b="1" dirty="0">
              <a:latin typeface="Aileron Black" panose="00000A00000000000000" pitchFamily="50" charset="0"/>
            </a:endParaRPr>
          </a:p>
        </p:txBody>
      </p:sp>
      <p:sp>
        <p:nvSpPr>
          <p:cNvPr id="197" name="12 Rectángulo">
            <a:extLst>
              <a:ext uri="{FF2B5EF4-FFF2-40B4-BE49-F238E27FC236}">
                <a16:creationId xmlns="" xmlns:a16="http://schemas.microsoft.com/office/drawing/2014/main" id="{29D41AC8-775A-4857-A49C-304419B06CFD}"/>
              </a:ext>
            </a:extLst>
          </p:cNvPr>
          <p:cNvSpPr>
            <a:spLocks noChangeArrowheads="1"/>
          </p:cNvSpPr>
          <p:nvPr/>
        </p:nvSpPr>
        <p:spPr bwMode="auto">
          <a:xfrm>
            <a:off x="1744127" y="3696607"/>
            <a:ext cx="36954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marL="0" indent="0" eaLnBrk="1" hangingPunct="1">
              <a:defRPr/>
            </a:pPr>
            <a:r>
              <a:rPr lang="es-ES" sz="1800" b="1" dirty="0">
                <a:latin typeface="Aileron Black" panose="00000A00000000000000" pitchFamily="50" charset="0"/>
              </a:rPr>
              <a:t>LOSA </a:t>
            </a:r>
            <a:r>
              <a:rPr lang="es-ES" sz="1800" b="1" dirty="0" smtClean="0">
                <a:latin typeface="Aileron Black" panose="00000A00000000000000" pitchFamily="50" charset="0"/>
              </a:rPr>
              <a:t>MIXTA  STEEL DECK</a:t>
            </a:r>
            <a:endParaRPr lang="es-ES" sz="1600" b="1" dirty="0">
              <a:latin typeface="Aileron Black" panose="00000A00000000000000" pitchFamily="50" charset="0"/>
            </a:endParaRPr>
          </a:p>
        </p:txBody>
      </p:sp>
      <p:sp>
        <p:nvSpPr>
          <p:cNvPr id="3" name="Rectángulo 2"/>
          <p:cNvSpPr/>
          <p:nvPr/>
        </p:nvSpPr>
        <p:spPr>
          <a:xfrm>
            <a:off x="194050" y="3942592"/>
            <a:ext cx="585417" cy="461665"/>
          </a:xfrm>
          <a:prstGeom prst="rect">
            <a:avLst/>
          </a:prstGeom>
        </p:spPr>
        <p:txBody>
          <a:bodyPr wrap="none">
            <a:spAutoFit/>
          </a:bodyPr>
          <a:lstStyle/>
          <a:p>
            <a:pPr marL="342900" indent="-342900" eaLnBrk="1" hangingPunct="1">
              <a:buFont typeface="Wingdings" pitchFamily="2" charset="2"/>
              <a:buChar char="ü"/>
              <a:defRPr/>
            </a:pPr>
            <a:r>
              <a:rPr lang="es-ES" b="1" dirty="0">
                <a:solidFill>
                  <a:schemeClr val="accent2"/>
                </a:solidFill>
                <a:latin typeface="Aileron Black" panose="00000A00000000000000" pitchFamily="50" charset="0"/>
              </a:rPr>
              <a:t> </a:t>
            </a:r>
            <a:endParaRPr lang="es-ES" b="1" dirty="0">
              <a:solidFill>
                <a:schemeClr val="accent2"/>
              </a:solidFill>
              <a:latin typeface="Aileron Black" panose="00000A00000000000000" pitchFamily="50" charset="0"/>
            </a:endParaRPr>
          </a:p>
        </p:txBody>
      </p:sp>
      <p:cxnSp>
        <p:nvCxnSpPr>
          <p:cNvPr id="7" name="Conector recto 6"/>
          <p:cNvCxnSpPr>
            <a:endCxn id="196" idx="3"/>
          </p:cNvCxnSpPr>
          <p:nvPr/>
        </p:nvCxnSpPr>
        <p:spPr>
          <a:xfrm>
            <a:off x="1772024" y="3522489"/>
            <a:ext cx="280661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Conector recto 27"/>
          <p:cNvCxnSpPr/>
          <p:nvPr/>
        </p:nvCxnSpPr>
        <p:spPr>
          <a:xfrm>
            <a:off x="1772024" y="3881273"/>
            <a:ext cx="2806610"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69472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p:bldP spid="189"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n 24"/>
          <p:cNvPicPr>
            <a:picLocks noChangeAspect="1"/>
          </p:cNvPicPr>
          <p:nvPr/>
        </p:nvPicPr>
        <p:blipFill rotWithShape="1">
          <a:blip r:embed="rId3" cstate="print">
            <a:extLst>
              <a:ext uri="{28A0092B-C50C-407E-A947-70E740481C1C}">
                <a14:useLocalDpi xmlns:a14="http://schemas.microsoft.com/office/drawing/2010/main" val="0"/>
              </a:ext>
            </a:extLst>
          </a:blip>
          <a:srcRect l="3668" t="9902" b="19247"/>
          <a:stretch/>
        </p:blipFill>
        <p:spPr>
          <a:xfrm>
            <a:off x="0" y="1772816"/>
            <a:ext cx="9036435" cy="4698928"/>
          </a:xfrm>
          <a:prstGeom prst="rect">
            <a:avLst/>
          </a:prstGeom>
        </p:spPr>
      </p:pic>
      <p:sp>
        <p:nvSpPr>
          <p:cNvPr id="86043" name="422 Rectángulo">
            <a:extLst>
              <a:ext uri="{FF2B5EF4-FFF2-40B4-BE49-F238E27FC236}">
                <a16:creationId xmlns="" xmlns:a16="http://schemas.microsoft.com/office/drawing/2014/main" id="{CC577F7D-D497-4B53-BF74-624C21F036AD}"/>
              </a:ext>
            </a:extLst>
          </p:cNvPr>
          <p:cNvSpPr>
            <a:spLocks noChangeArrowheads="1"/>
          </p:cNvSpPr>
          <p:nvPr/>
        </p:nvSpPr>
        <p:spPr bwMode="auto">
          <a:xfrm>
            <a:off x="-244525" y="0"/>
            <a:ext cx="53324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s-ES" altLang="es-AR" b="1" dirty="0">
                <a:solidFill>
                  <a:schemeClr val="accent2"/>
                </a:solidFill>
                <a:latin typeface="Arial" panose="020B0604020202020204" pitchFamily="34" charset="0"/>
                <a:ea typeface="Microsoft JhengHei Light" panose="020B0304030504040204" pitchFamily="34" charset="-120"/>
              </a:rPr>
              <a:t>ORGANIZACIÓN ESTRUCTURAL </a:t>
            </a:r>
          </a:p>
        </p:txBody>
      </p:sp>
      <p:sp>
        <p:nvSpPr>
          <p:cNvPr id="72" name="Rectángulo 71">
            <a:extLst>
              <a:ext uri="{FF2B5EF4-FFF2-40B4-BE49-F238E27FC236}">
                <a16:creationId xmlns="" xmlns:a16="http://schemas.microsoft.com/office/drawing/2014/main" id="{29A3FE50-9B42-4ED2-95A3-97B538B78936}"/>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77" name="Gráfico 4">
            <a:extLst>
              <a:ext uri="{FF2B5EF4-FFF2-40B4-BE49-F238E27FC236}">
                <a16:creationId xmlns="" xmlns:a16="http://schemas.microsoft.com/office/drawing/2014/main" id="{6BC1EF35-7271-4244-A88E-E16A57CAFFB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Imagen 77">
            <a:extLst>
              <a:ext uri="{FF2B5EF4-FFF2-40B4-BE49-F238E27FC236}">
                <a16:creationId xmlns="" xmlns:a16="http://schemas.microsoft.com/office/drawing/2014/main" id="{449A63A8-625F-462F-9A09-B2EB7068FD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79" name="CuadroTexto 78">
            <a:extLst>
              <a:ext uri="{FF2B5EF4-FFF2-40B4-BE49-F238E27FC236}">
                <a16:creationId xmlns="" xmlns:a16="http://schemas.microsoft.com/office/drawing/2014/main" id="{C7818FF7-060F-4634-94E6-9AE1C7D34D4F}"/>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pic>
        <p:nvPicPr>
          <p:cNvPr id="30" name="Imagen 29"/>
          <p:cNvPicPr>
            <a:picLocks noChangeAspect="1"/>
          </p:cNvPicPr>
          <p:nvPr/>
        </p:nvPicPr>
        <p:blipFill rotWithShape="1">
          <a:blip r:embed="rId6" cstate="print">
            <a:extLst>
              <a:ext uri="{28A0092B-C50C-407E-A947-70E740481C1C}">
                <a14:useLocalDpi xmlns:a14="http://schemas.microsoft.com/office/drawing/2010/main" val="0"/>
              </a:ext>
            </a:extLst>
          </a:blip>
          <a:srcRect l="23512" t="36144" r="8421" b="34673"/>
          <a:stretch/>
        </p:blipFill>
        <p:spPr>
          <a:xfrm>
            <a:off x="5087888" y="0"/>
            <a:ext cx="7090110" cy="2026440"/>
          </a:xfrm>
          <a:prstGeom prst="rect">
            <a:avLst/>
          </a:prstGeom>
        </p:spPr>
      </p:pic>
      <p:pic>
        <p:nvPicPr>
          <p:cNvPr id="31" name="Imagen 30"/>
          <p:cNvPicPr>
            <a:picLocks noChangeAspect="1"/>
          </p:cNvPicPr>
          <p:nvPr/>
        </p:nvPicPr>
        <p:blipFill rotWithShape="1">
          <a:blip r:embed="rId7" cstate="print">
            <a:extLst>
              <a:ext uri="{28A0092B-C50C-407E-A947-70E740481C1C}">
                <a14:useLocalDpi xmlns:a14="http://schemas.microsoft.com/office/drawing/2010/main" val="0"/>
              </a:ext>
            </a:extLst>
          </a:blip>
          <a:srcRect t="1085" b="7664"/>
          <a:stretch/>
        </p:blipFill>
        <p:spPr>
          <a:xfrm>
            <a:off x="8771510" y="2026440"/>
            <a:ext cx="3486887" cy="2121230"/>
          </a:xfrm>
          <a:prstGeom prst="rect">
            <a:avLst/>
          </a:prstGeom>
        </p:spPr>
      </p:pic>
      <p:pic>
        <p:nvPicPr>
          <p:cNvPr id="35" name="Imagen 34"/>
          <p:cNvPicPr>
            <a:picLocks noChangeAspect="1"/>
          </p:cNvPicPr>
          <p:nvPr/>
        </p:nvPicPr>
        <p:blipFill rotWithShape="1">
          <a:blip r:embed="rId8" cstate="print">
            <a:extLst>
              <a:ext uri="{28A0092B-C50C-407E-A947-70E740481C1C}">
                <a14:useLocalDpi xmlns:a14="http://schemas.microsoft.com/office/drawing/2010/main" val="0"/>
              </a:ext>
            </a:extLst>
          </a:blip>
          <a:srcRect l="10174" t="2760" r="5043" b="18391"/>
          <a:stretch/>
        </p:blipFill>
        <p:spPr>
          <a:xfrm>
            <a:off x="8771510" y="4137964"/>
            <a:ext cx="3600400" cy="2232248"/>
          </a:xfrm>
          <a:prstGeom prst="rect">
            <a:avLst/>
          </a:prstGeom>
        </p:spPr>
      </p:pic>
    </p:spTree>
    <p:extLst>
      <p:ext uri="{BB962C8B-B14F-4D97-AF65-F5344CB8AC3E}">
        <p14:creationId xmlns:p14="http://schemas.microsoft.com/office/powerpoint/2010/main" val="25181115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n 24"/>
          <p:cNvPicPr>
            <a:picLocks noChangeAspect="1"/>
          </p:cNvPicPr>
          <p:nvPr/>
        </p:nvPicPr>
        <p:blipFill rotWithShape="1">
          <a:blip r:embed="rId3" cstate="print">
            <a:extLst>
              <a:ext uri="{28A0092B-C50C-407E-A947-70E740481C1C}">
                <a14:useLocalDpi xmlns:a14="http://schemas.microsoft.com/office/drawing/2010/main" val="0"/>
              </a:ext>
            </a:extLst>
          </a:blip>
          <a:srcRect l="3668" t="-5868" b="19247"/>
          <a:stretch/>
        </p:blipFill>
        <p:spPr>
          <a:xfrm>
            <a:off x="15975" y="1205847"/>
            <a:ext cx="7786846" cy="4950361"/>
          </a:xfrm>
          <a:prstGeom prst="rect">
            <a:avLst/>
          </a:prstGeom>
        </p:spPr>
      </p:pic>
      <p:grpSp>
        <p:nvGrpSpPr>
          <p:cNvPr id="86062" name="36 Grupo">
            <a:extLst>
              <a:ext uri="{FF2B5EF4-FFF2-40B4-BE49-F238E27FC236}">
                <a16:creationId xmlns="" xmlns:a16="http://schemas.microsoft.com/office/drawing/2014/main" id="{1C18D06E-F3BF-464E-8DFA-077D95C40AE7}"/>
              </a:ext>
            </a:extLst>
          </p:cNvPr>
          <p:cNvGrpSpPr>
            <a:grpSpLocks/>
          </p:cNvGrpSpPr>
          <p:nvPr/>
        </p:nvGrpSpPr>
        <p:grpSpPr bwMode="auto">
          <a:xfrm>
            <a:off x="-96688" y="358892"/>
            <a:ext cx="8199993" cy="5770579"/>
            <a:chOff x="1652336" y="612268"/>
            <a:chExt cx="8436109" cy="5636717"/>
          </a:xfrm>
        </p:grpSpPr>
        <p:grpSp>
          <p:nvGrpSpPr>
            <p:cNvPr id="86073" name="35 Grupo">
              <a:extLst>
                <a:ext uri="{FF2B5EF4-FFF2-40B4-BE49-F238E27FC236}">
                  <a16:creationId xmlns="" xmlns:a16="http://schemas.microsoft.com/office/drawing/2014/main" id="{C2DEE774-AA45-444B-B7B6-1A17A4B4FE19}"/>
                </a:ext>
              </a:extLst>
            </p:cNvPr>
            <p:cNvGrpSpPr>
              <a:grpSpLocks/>
            </p:cNvGrpSpPr>
            <p:nvPr/>
          </p:nvGrpSpPr>
          <p:grpSpPr bwMode="auto">
            <a:xfrm>
              <a:off x="1652336" y="612268"/>
              <a:ext cx="8436109" cy="5636717"/>
              <a:chOff x="1652336" y="612268"/>
              <a:chExt cx="8436109" cy="5636717"/>
            </a:xfrm>
          </p:grpSpPr>
          <p:sp>
            <p:nvSpPr>
              <p:cNvPr id="17" name="16 Flecha izquierda y arriba">
                <a:extLst>
                  <a:ext uri="{FF2B5EF4-FFF2-40B4-BE49-F238E27FC236}">
                    <a16:creationId xmlns="" xmlns:a16="http://schemas.microsoft.com/office/drawing/2014/main" id="{57D05A01-F330-40A4-99C6-85A8B28D1262}"/>
                  </a:ext>
                </a:extLst>
              </p:cNvPr>
              <p:cNvSpPr/>
              <p:nvPr/>
            </p:nvSpPr>
            <p:spPr>
              <a:xfrm rot="5400000">
                <a:off x="3129402" y="-710057"/>
                <a:ext cx="5636717" cy="8281368"/>
              </a:xfrm>
              <a:prstGeom prst="leftUpArrow">
                <a:avLst>
                  <a:gd name="adj1" fmla="val 0"/>
                  <a:gd name="adj2" fmla="val 1587"/>
                  <a:gd name="adj3" fmla="val 3759"/>
                </a:avLst>
              </a:prstGeom>
              <a:solidFill>
                <a:srgbClr val="FF0000"/>
              </a:solidFill>
              <a:ln w="25400" cap="flat" cmpd="sng">
                <a:solidFill>
                  <a:srgbClr val="FF0000"/>
                </a:solidFill>
                <a:prstDash val="dash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sp>
            <p:nvSpPr>
              <p:cNvPr id="18" name="17 Rectángulo">
                <a:extLst>
                  <a:ext uri="{FF2B5EF4-FFF2-40B4-BE49-F238E27FC236}">
                    <a16:creationId xmlns="" xmlns:a16="http://schemas.microsoft.com/office/drawing/2014/main" id="{E9B3A860-8DC4-4838-A8ED-63A2A7947E80}"/>
                  </a:ext>
                </a:extLst>
              </p:cNvPr>
              <p:cNvSpPr/>
              <p:nvPr/>
            </p:nvSpPr>
            <p:spPr>
              <a:xfrm>
                <a:off x="1652336" y="734891"/>
                <a:ext cx="398504" cy="462101"/>
              </a:xfrm>
              <a:prstGeom prst="rect">
                <a:avLst/>
              </a:prstGeom>
              <a:ln>
                <a:noFill/>
              </a:ln>
            </p:spPr>
            <p:txBody>
              <a:bodyPr>
                <a:spAutoFit/>
              </a:bodyPr>
              <a:lstStyle/>
              <a:p>
                <a:pPr eaLnBrk="1" hangingPunct="1">
                  <a:defRPr/>
                </a:pPr>
                <a:r>
                  <a:rPr lang="es-ES" dirty="0">
                    <a:solidFill>
                      <a:srgbClr val="FF0000"/>
                    </a:solidFill>
                    <a:latin typeface="+mj-lt"/>
                    <a:cs typeface="Arial" charset="0"/>
                  </a:rPr>
                  <a:t>Y</a:t>
                </a:r>
              </a:p>
            </p:txBody>
          </p:sp>
        </p:grpSp>
        <p:sp>
          <p:nvSpPr>
            <p:cNvPr id="15" name="14 Rectángulo">
              <a:extLst>
                <a:ext uri="{FF2B5EF4-FFF2-40B4-BE49-F238E27FC236}">
                  <a16:creationId xmlns="" xmlns:a16="http://schemas.microsoft.com/office/drawing/2014/main" id="{0015A9E9-A97E-409D-8B6A-2142CE58AD78}"/>
                </a:ext>
              </a:extLst>
            </p:cNvPr>
            <p:cNvSpPr/>
            <p:nvPr/>
          </p:nvSpPr>
          <p:spPr>
            <a:xfrm>
              <a:off x="9630741" y="5704912"/>
              <a:ext cx="375639" cy="462101"/>
            </a:xfrm>
            <a:prstGeom prst="rect">
              <a:avLst/>
            </a:prstGeom>
            <a:ln>
              <a:noFill/>
            </a:ln>
          </p:spPr>
          <p:txBody>
            <a:bodyPr>
              <a:spAutoFit/>
            </a:bodyPr>
            <a:lstStyle/>
            <a:p>
              <a:pPr eaLnBrk="1" hangingPunct="1">
                <a:defRPr/>
              </a:pPr>
              <a:r>
                <a:rPr lang="es-ES" dirty="0">
                  <a:solidFill>
                    <a:srgbClr val="FF0000"/>
                  </a:solidFill>
                  <a:latin typeface="+mj-lt"/>
                  <a:cs typeface="Arial" charset="0"/>
                </a:rPr>
                <a:t>X</a:t>
              </a:r>
            </a:p>
          </p:txBody>
        </p:sp>
      </p:grpSp>
      <p:sp>
        <p:nvSpPr>
          <p:cNvPr id="3" name="2 Rectángulo">
            <a:extLst>
              <a:ext uri="{FF2B5EF4-FFF2-40B4-BE49-F238E27FC236}">
                <a16:creationId xmlns="" xmlns:a16="http://schemas.microsoft.com/office/drawing/2014/main" id="{15704EE2-E9FB-4B70-A6E1-9766DF59C99B}"/>
              </a:ext>
            </a:extLst>
          </p:cNvPr>
          <p:cNvSpPr/>
          <p:nvPr/>
        </p:nvSpPr>
        <p:spPr>
          <a:xfrm>
            <a:off x="49674" y="2023330"/>
            <a:ext cx="7970347" cy="4200013"/>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grpSp>
        <p:nvGrpSpPr>
          <p:cNvPr id="35903" name="Grupo 35902"/>
          <p:cNvGrpSpPr/>
          <p:nvPr/>
        </p:nvGrpSpPr>
        <p:grpSpPr>
          <a:xfrm>
            <a:off x="1894856" y="2923102"/>
            <a:ext cx="2779056" cy="369887"/>
            <a:chOff x="1894856" y="2923102"/>
            <a:chExt cx="2779056" cy="369887"/>
          </a:xfrm>
        </p:grpSpPr>
        <p:cxnSp>
          <p:nvCxnSpPr>
            <p:cNvPr id="22" name="21 Conector recto de flecha">
              <a:extLst>
                <a:ext uri="{FF2B5EF4-FFF2-40B4-BE49-F238E27FC236}">
                  <a16:creationId xmlns="" xmlns:a16="http://schemas.microsoft.com/office/drawing/2014/main" id="{840A33C2-9BEC-479F-82F6-A0EDB55D1DD5}"/>
                </a:ext>
              </a:extLst>
            </p:cNvPr>
            <p:cNvCxnSpPr/>
            <p:nvPr/>
          </p:nvCxnSpPr>
          <p:spPr>
            <a:xfrm flipV="1">
              <a:off x="1894856" y="3261923"/>
              <a:ext cx="2779056" cy="840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3"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a:off x="2967066" y="2923102"/>
              <a:ext cx="639327"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7,00</a:t>
              </a:r>
              <a:endParaRPr lang="es-AR" altLang="es-AR" sz="1800" b="1" dirty="0">
                <a:latin typeface="Calibri" panose="020F0502020204030204" pitchFamily="34" charset="0"/>
              </a:endParaRPr>
            </a:p>
          </p:txBody>
        </p:sp>
      </p:grpSp>
      <p:sp>
        <p:nvSpPr>
          <p:cNvPr id="86043" name="422 Rectángulo">
            <a:extLst>
              <a:ext uri="{FF2B5EF4-FFF2-40B4-BE49-F238E27FC236}">
                <a16:creationId xmlns="" xmlns:a16="http://schemas.microsoft.com/office/drawing/2014/main" id="{CC577F7D-D497-4B53-BF74-624C21F036AD}"/>
              </a:ext>
            </a:extLst>
          </p:cNvPr>
          <p:cNvSpPr>
            <a:spLocks noChangeArrowheads="1"/>
          </p:cNvSpPr>
          <p:nvPr/>
        </p:nvSpPr>
        <p:spPr bwMode="auto">
          <a:xfrm>
            <a:off x="-1588" y="-10168"/>
            <a:ext cx="53324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s-ES" altLang="es-AR" b="1" dirty="0">
                <a:solidFill>
                  <a:schemeClr val="accent2"/>
                </a:solidFill>
                <a:latin typeface="Arial" panose="020B0604020202020204" pitchFamily="34" charset="0"/>
                <a:ea typeface="Microsoft JhengHei Light" panose="020B0304030504040204" pitchFamily="34" charset="-120"/>
              </a:rPr>
              <a:t>ORGANIZACIÓN ESTRUCTURAL </a:t>
            </a:r>
          </a:p>
        </p:txBody>
      </p:sp>
      <p:sp>
        <p:nvSpPr>
          <p:cNvPr id="2" name="Rectángulo 1">
            <a:extLst>
              <a:ext uri="{FF2B5EF4-FFF2-40B4-BE49-F238E27FC236}">
                <a16:creationId xmlns="" xmlns:a16="http://schemas.microsoft.com/office/drawing/2014/main" id="{EFF4CC66-F47F-4A65-9EA6-7A1590BFD53A}"/>
              </a:ext>
            </a:extLst>
          </p:cNvPr>
          <p:cNvSpPr/>
          <p:nvPr/>
        </p:nvSpPr>
        <p:spPr>
          <a:xfrm>
            <a:off x="8253715" y="158838"/>
            <a:ext cx="3474156" cy="400110"/>
          </a:xfrm>
          <a:prstGeom prst="rect">
            <a:avLst/>
          </a:prstGeom>
        </p:spPr>
        <p:txBody>
          <a:bodyPr wrap="none">
            <a:spAutoFit/>
          </a:bodyPr>
          <a:lstStyle/>
          <a:p>
            <a:pPr algn="ctr" eaLnBrk="1" hangingPunct="1">
              <a:defRPr/>
            </a:pPr>
            <a:r>
              <a:rPr lang="es-ES" sz="2000" b="1" dirty="0" smtClean="0">
                <a:latin typeface="Arial" panose="020B0604020202020204" pitchFamily="34" charset="0"/>
                <a:ea typeface="Kozuka Gothic Pr6N EL" pitchFamily="34" charset="-128"/>
              </a:rPr>
              <a:t>ESQUEMA ESTRUCTURAL</a:t>
            </a:r>
            <a:endParaRPr lang="es-AR" sz="2000" b="1" dirty="0">
              <a:latin typeface="Arial" panose="020B0604020202020204" pitchFamily="34" charset="0"/>
              <a:ea typeface="Kozuka Gothic Pr6N EL" pitchFamily="34" charset="-128"/>
            </a:endParaRPr>
          </a:p>
        </p:txBody>
      </p:sp>
      <p:sp>
        <p:nvSpPr>
          <p:cNvPr id="72" name="Rectángulo 71">
            <a:extLst>
              <a:ext uri="{FF2B5EF4-FFF2-40B4-BE49-F238E27FC236}">
                <a16:creationId xmlns="" xmlns:a16="http://schemas.microsoft.com/office/drawing/2014/main" id="{29A3FE50-9B42-4ED2-95A3-97B538B78936}"/>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77" name="Gráfico 4">
            <a:extLst>
              <a:ext uri="{FF2B5EF4-FFF2-40B4-BE49-F238E27FC236}">
                <a16:creationId xmlns="" xmlns:a16="http://schemas.microsoft.com/office/drawing/2014/main" id="{6BC1EF35-7271-4244-A88E-E16A57CAFFB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Imagen 77">
            <a:extLst>
              <a:ext uri="{FF2B5EF4-FFF2-40B4-BE49-F238E27FC236}">
                <a16:creationId xmlns="" xmlns:a16="http://schemas.microsoft.com/office/drawing/2014/main" id="{449A63A8-625F-462F-9A09-B2EB7068FD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79" name="CuadroTexto 78">
            <a:extLst>
              <a:ext uri="{FF2B5EF4-FFF2-40B4-BE49-F238E27FC236}">
                <a16:creationId xmlns="" xmlns:a16="http://schemas.microsoft.com/office/drawing/2014/main" id="{C7818FF7-060F-4634-94E6-9AE1C7D34D4F}"/>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grpSp>
        <p:nvGrpSpPr>
          <p:cNvPr id="35885" name="Grupo 35884"/>
          <p:cNvGrpSpPr/>
          <p:nvPr/>
        </p:nvGrpSpPr>
        <p:grpSpPr>
          <a:xfrm>
            <a:off x="111919" y="2313599"/>
            <a:ext cx="7372528" cy="3813663"/>
            <a:chOff x="111919" y="2313599"/>
            <a:chExt cx="7372528" cy="3813663"/>
          </a:xfrm>
        </p:grpSpPr>
        <p:cxnSp>
          <p:nvCxnSpPr>
            <p:cNvPr id="4" name="3 Conector recto">
              <a:extLst>
                <a:ext uri="{FF2B5EF4-FFF2-40B4-BE49-F238E27FC236}">
                  <a16:creationId xmlns="" xmlns:a16="http://schemas.microsoft.com/office/drawing/2014/main" id="{66A09A02-591F-4460-BB93-B6B026E73C6C}"/>
                </a:ext>
              </a:extLst>
            </p:cNvPr>
            <p:cNvCxnSpPr/>
            <p:nvPr/>
          </p:nvCxnSpPr>
          <p:spPr bwMode="auto">
            <a:xfrm flipV="1">
              <a:off x="3345834" y="5998196"/>
              <a:ext cx="1420769" cy="5982"/>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17 CuadroTexto">
              <a:extLst>
                <a:ext uri="{FF2B5EF4-FFF2-40B4-BE49-F238E27FC236}">
                  <a16:creationId xmlns="" xmlns:a16="http://schemas.microsoft.com/office/drawing/2014/main" id="{E6B07B6E-4288-474B-9D16-F5AF86FA0378}"/>
                </a:ext>
              </a:extLst>
            </p:cNvPr>
            <p:cNvSpPr txBox="1">
              <a:spLocks noChangeArrowheads="1"/>
            </p:cNvSpPr>
            <p:nvPr/>
          </p:nvSpPr>
          <p:spPr bwMode="auto">
            <a:xfrm>
              <a:off x="458344" y="5677078"/>
              <a:ext cx="804862"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MX1</a:t>
              </a:r>
              <a:endParaRPr lang="es-ES" sz="1600" b="1" dirty="0">
                <a:solidFill>
                  <a:srgbClr val="FF0000"/>
                </a:solidFill>
                <a:latin typeface="+mj-lt"/>
              </a:endParaRPr>
            </a:p>
          </p:txBody>
        </p:sp>
        <p:sp>
          <p:nvSpPr>
            <p:cNvPr id="7" name="17 CuadroTexto">
              <a:extLst>
                <a:ext uri="{FF2B5EF4-FFF2-40B4-BE49-F238E27FC236}">
                  <a16:creationId xmlns="" xmlns:a16="http://schemas.microsoft.com/office/drawing/2014/main" id="{4FACE69C-04F8-4D8A-AA04-E912DDDC6535}"/>
                </a:ext>
              </a:extLst>
            </p:cNvPr>
            <p:cNvSpPr txBox="1">
              <a:spLocks noChangeArrowheads="1"/>
            </p:cNvSpPr>
            <p:nvPr/>
          </p:nvSpPr>
          <p:spPr bwMode="auto">
            <a:xfrm>
              <a:off x="4038533" y="5678416"/>
              <a:ext cx="803275"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MX2</a:t>
              </a:r>
              <a:endParaRPr lang="es-ES" sz="1600" b="1" dirty="0">
                <a:solidFill>
                  <a:srgbClr val="FF0000"/>
                </a:solidFill>
                <a:latin typeface="+mj-lt"/>
              </a:endParaRPr>
            </a:p>
          </p:txBody>
        </p:sp>
        <p:sp>
          <p:nvSpPr>
            <p:cNvPr id="8" name="17 CuadroTexto">
              <a:extLst>
                <a:ext uri="{FF2B5EF4-FFF2-40B4-BE49-F238E27FC236}">
                  <a16:creationId xmlns="" xmlns:a16="http://schemas.microsoft.com/office/drawing/2014/main" id="{0A356457-842D-4268-AD07-4D730D2A507E}"/>
                </a:ext>
              </a:extLst>
            </p:cNvPr>
            <p:cNvSpPr txBox="1">
              <a:spLocks noChangeArrowheads="1"/>
            </p:cNvSpPr>
            <p:nvPr/>
          </p:nvSpPr>
          <p:spPr bwMode="auto">
            <a:xfrm>
              <a:off x="6285027" y="5690538"/>
              <a:ext cx="804863"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MX3</a:t>
              </a:r>
              <a:endParaRPr lang="es-ES" sz="1600" b="1" dirty="0">
                <a:solidFill>
                  <a:srgbClr val="FF0000"/>
                </a:solidFill>
                <a:latin typeface="+mj-lt"/>
              </a:endParaRPr>
            </a:p>
          </p:txBody>
        </p:sp>
        <p:cxnSp>
          <p:nvCxnSpPr>
            <p:cNvPr id="10" name="9 Conector recto">
              <a:extLst>
                <a:ext uri="{FF2B5EF4-FFF2-40B4-BE49-F238E27FC236}">
                  <a16:creationId xmlns="" xmlns:a16="http://schemas.microsoft.com/office/drawing/2014/main" id="{DC2E0A7D-25F0-4423-ACAE-03C32161E67F}"/>
                </a:ext>
              </a:extLst>
            </p:cNvPr>
            <p:cNvCxnSpPr/>
            <p:nvPr/>
          </p:nvCxnSpPr>
          <p:spPr bwMode="auto">
            <a:xfrm flipH="1">
              <a:off x="154761" y="5544632"/>
              <a:ext cx="1588" cy="511175"/>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6813670" y="3413594"/>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MY7</a:t>
              </a:r>
              <a:endParaRPr lang="es-ES" sz="1600" b="1" dirty="0">
                <a:solidFill>
                  <a:srgbClr val="FF0000"/>
                </a:solidFill>
                <a:latin typeface="+mj-lt"/>
              </a:endParaRPr>
            </a:p>
          </p:txBody>
        </p:sp>
        <p:cxnSp>
          <p:nvCxnSpPr>
            <p:cNvPr id="12" name="11 Conector recto">
              <a:extLst>
                <a:ext uri="{FF2B5EF4-FFF2-40B4-BE49-F238E27FC236}">
                  <a16:creationId xmlns="" xmlns:a16="http://schemas.microsoft.com/office/drawing/2014/main" id="{05208B9D-9B22-4745-8D67-F294CCD8ECCB}"/>
                </a:ext>
              </a:extLst>
            </p:cNvPr>
            <p:cNvCxnSpPr/>
            <p:nvPr/>
          </p:nvCxnSpPr>
          <p:spPr bwMode="auto">
            <a:xfrm flipH="1">
              <a:off x="7470539" y="2313599"/>
              <a:ext cx="12486" cy="2277821"/>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12 CuadroTexto">
              <a:extLst>
                <a:ext uri="{FF2B5EF4-FFF2-40B4-BE49-F238E27FC236}">
                  <a16:creationId xmlns="" xmlns:a16="http://schemas.microsoft.com/office/drawing/2014/main" id="{55C8912E-6346-42F9-B783-9CBFD7B6F8C6}"/>
                </a:ext>
              </a:extLst>
            </p:cNvPr>
            <p:cNvSpPr txBox="1">
              <a:spLocks noChangeArrowheads="1"/>
            </p:cNvSpPr>
            <p:nvPr/>
          </p:nvSpPr>
          <p:spPr bwMode="auto">
            <a:xfrm rot="16200000">
              <a:off x="-95552" y="5534917"/>
              <a:ext cx="846137"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MY1</a:t>
              </a:r>
              <a:endParaRPr lang="es-ES" sz="1600" b="1" dirty="0">
                <a:solidFill>
                  <a:srgbClr val="FF0000"/>
                </a:solidFill>
                <a:latin typeface="+mj-lt"/>
              </a:endParaRPr>
            </a:p>
          </p:txBody>
        </p:sp>
        <p:cxnSp>
          <p:nvCxnSpPr>
            <p:cNvPr id="70" name="69 Conector recto">
              <a:extLst>
                <a:ext uri="{FF2B5EF4-FFF2-40B4-BE49-F238E27FC236}">
                  <a16:creationId xmlns="" xmlns:a16="http://schemas.microsoft.com/office/drawing/2014/main" id="{4409B55F-DA25-4856-9B7A-58BEF46EF9D5}"/>
                </a:ext>
              </a:extLst>
            </p:cNvPr>
            <p:cNvCxnSpPr/>
            <p:nvPr/>
          </p:nvCxnSpPr>
          <p:spPr bwMode="auto">
            <a:xfrm flipH="1">
              <a:off x="6072328" y="4900842"/>
              <a:ext cx="3125" cy="1154965"/>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39 Conector recto">
              <a:extLst>
                <a:ext uri="{FF2B5EF4-FFF2-40B4-BE49-F238E27FC236}">
                  <a16:creationId xmlns="" xmlns:a16="http://schemas.microsoft.com/office/drawing/2014/main" id="{4F6BDEDA-D8A3-4866-9233-BF0E90A994B3}"/>
                </a:ext>
              </a:extLst>
            </p:cNvPr>
            <p:cNvCxnSpPr/>
            <p:nvPr/>
          </p:nvCxnSpPr>
          <p:spPr bwMode="auto">
            <a:xfrm flipV="1">
              <a:off x="111919" y="5998692"/>
              <a:ext cx="1304928" cy="8774"/>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70 CuadroTexto">
              <a:extLst>
                <a:ext uri="{FF2B5EF4-FFF2-40B4-BE49-F238E27FC236}">
                  <a16:creationId xmlns="" xmlns:a16="http://schemas.microsoft.com/office/drawing/2014/main" id="{447FD9A4-476B-4E17-8579-B45BC25AB5C1}"/>
                </a:ext>
              </a:extLst>
            </p:cNvPr>
            <p:cNvSpPr txBox="1">
              <a:spLocks noChangeArrowheads="1"/>
            </p:cNvSpPr>
            <p:nvPr/>
          </p:nvSpPr>
          <p:spPr bwMode="auto">
            <a:xfrm rot="16200000">
              <a:off x="4626968" y="3593868"/>
              <a:ext cx="846138" cy="33972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MY3</a:t>
              </a:r>
              <a:endParaRPr lang="es-ES" sz="1600" b="1" dirty="0">
                <a:solidFill>
                  <a:srgbClr val="FF0000"/>
                </a:solidFill>
                <a:latin typeface="+mj-lt"/>
              </a:endParaRPr>
            </a:p>
          </p:txBody>
        </p:sp>
        <p:cxnSp>
          <p:nvCxnSpPr>
            <p:cNvPr id="82" name="3 Conector recto">
              <a:extLst>
                <a:ext uri="{FF2B5EF4-FFF2-40B4-BE49-F238E27FC236}">
                  <a16:creationId xmlns="" xmlns:a16="http://schemas.microsoft.com/office/drawing/2014/main" id="{66A09A02-591F-4460-BB93-B6B026E73C6C}"/>
                </a:ext>
              </a:extLst>
            </p:cNvPr>
            <p:cNvCxnSpPr/>
            <p:nvPr/>
          </p:nvCxnSpPr>
          <p:spPr bwMode="auto">
            <a:xfrm flipV="1">
              <a:off x="6082530" y="6004178"/>
              <a:ext cx="1029178" cy="6576"/>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11 Conector recto">
              <a:extLst>
                <a:ext uri="{FF2B5EF4-FFF2-40B4-BE49-F238E27FC236}">
                  <a16:creationId xmlns="" xmlns:a16="http://schemas.microsoft.com/office/drawing/2014/main" id="{05208B9D-9B22-4745-8D67-F294CCD8ECCB}"/>
                </a:ext>
              </a:extLst>
            </p:cNvPr>
            <p:cNvCxnSpPr/>
            <p:nvPr/>
          </p:nvCxnSpPr>
          <p:spPr bwMode="auto">
            <a:xfrm>
              <a:off x="7484447" y="4925562"/>
              <a:ext cx="0" cy="1115614"/>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69 Conector recto">
              <a:extLst>
                <a:ext uri="{FF2B5EF4-FFF2-40B4-BE49-F238E27FC236}">
                  <a16:creationId xmlns="" xmlns:a16="http://schemas.microsoft.com/office/drawing/2014/main" id="{4409B55F-DA25-4856-9B7A-58BEF46EF9D5}"/>
                </a:ext>
              </a:extLst>
            </p:cNvPr>
            <p:cNvCxnSpPr/>
            <p:nvPr/>
          </p:nvCxnSpPr>
          <p:spPr bwMode="auto">
            <a:xfrm>
              <a:off x="6095858" y="2760563"/>
              <a:ext cx="6384" cy="1827098"/>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9 Conector recto">
              <a:extLst>
                <a:ext uri="{FF2B5EF4-FFF2-40B4-BE49-F238E27FC236}">
                  <a16:creationId xmlns="" xmlns:a16="http://schemas.microsoft.com/office/drawing/2014/main" id="{DC2E0A7D-25F0-4423-ACAE-03C32161E67F}"/>
                </a:ext>
              </a:extLst>
            </p:cNvPr>
            <p:cNvCxnSpPr/>
            <p:nvPr/>
          </p:nvCxnSpPr>
          <p:spPr bwMode="auto">
            <a:xfrm>
              <a:off x="3966727" y="5250498"/>
              <a:ext cx="0" cy="759741"/>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11 Conector recto">
              <a:extLst>
                <a:ext uri="{FF2B5EF4-FFF2-40B4-BE49-F238E27FC236}">
                  <a16:creationId xmlns="" xmlns:a16="http://schemas.microsoft.com/office/drawing/2014/main" id="{05208B9D-9B22-4745-8D67-F294CCD8ECCB}"/>
                </a:ext>
              </a:extLst>
            </p:cNvPr>
            <p:cNvCxnSpPr/>
            <p:nvPr/>
          </p:nvCxnSpPr>
          <p:spPr bwMode="auto">
            <a:xfrm flipH="1">
              <a:off x="4864447" y="3306910"/>
              <a:ext cx="0" cy="897422"/>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3696946" y="5471899"/>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MY2</a:t>
              </a:r>
              <a:endParaRPr lang="es-ES" sz="1600" b="1" dirty="0">
                <a:solidFill>
                  <a:srgbClr val="FF0000"/>
                </a:solidFill>
                <a:latin typeface="+mj-lt"/>
              </a:endParaRPr>
            </a:p>
          </p:txBody>
        </p:sp>
        <p:sp>
          <p:nvSpPr>
            <p:cNvPr id="108"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5497588" y="357225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MY5</a:t>
              </a:r>
              <a:endParaRPr lang="es-ES" sz="1600" b="1" dirty="0">
                <a:solidFill>
                  <a:srgbClr val="FF0000"/>
                </a:solidFill>
                <a:latin typeface="+mj-lt"/>
              </a:endParaRPr>
            </a:p>
          </p:txBody>
        </p:sp>
        <p:sp>
          <p:nvSpPr>
            <p:cNvPr id="109"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5480067" y="531329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MY4</a:t>
              </a:r>
              <a:endParaRPr lang="es-ES" sz="1600" b="1" dirty="0">
                <a:solidFill>
                  <a:srgbClr val="FF0000"/>
                </a:solidFill>
                <a:latin typeface="+mj-lt"/>
              </a:endParaRPr>
            </a:p>
          </p:txBody>
        </p:sp>
        <p:sp>
          <p:nvSpPr>
            <p:cNvPr id="110"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6888516" y="534196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MY6</a:t>
              </a:r>
              <a:endParaRPr lang="es-ES" sz="1600" b="1" dirty="0">
                <a:solidFill>
                  <a:srgbClr val="FF0000"/>
                </a:solidFill>
                <a:latin typeface="+mj-lt"/>
              </a:endParaRPr>
            </a:p>
          </p:txBody>
        </p:sp>
      </p:grpSp>
      <p:grpSp>
        <p:nvGrpSpPr>
          <p:cNvPr id="35893" name="Grupo 35892"/>
          <p:cNvGrpSpPr/>
          <p:nvPr/>
        </p:nvGrpSpPr>
        <p:grpSpPr>
          <a:xfrm>
            <a:off x="74645" y="2337996"/>
            <a:ext cx="7446819" cy="3717811"/>
            <a:chOff x="111918" y="2345627"/>
            <a:chExt cx="7436761" cy="3710180"/>
          </a:xfrm>
        </p:grpSpPr>
        <p:sp>
          <p:nvSpPr>
            <p:cNvPr id="35888" name="Rectángulo 35887"/>
            <p:cNvSpPr/>
            <p:nvPr/>
          </p:nvSpPr>
          <p:spPr>
            <a:xfrm>
              <a:off x="111918" y="2345627"/>
              <a:ext cx="7436761" cy="37101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8" name="Rectángulo 147"/>
            <p:cNvSpPr/>
            <p:nvPr/>
          </p:nvSpPr>
          <p:spPr>
            <a:xfrm>
              <a:off x="4828993" y="2829229"/>
              <a:ext cx="1241145" cy="167703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l</a:t>
              </a:r>
              <a:endParaRPr lang="es-AR" dirty="0"/>
            </a:p>
          </p:txBody>
        </p:sp>
        <p:cxnSp>
          <p:nvCxnSpPr>
            <p:cNvPr id="35890" name="Conector recto 35889"/>
            <p:cNvCxnSpPr/>
            <p:nvPr/>
          </p:nvCxnSpPr>
          <p:spPr>
            <a:xfrm>
              <a:off x="4876913" y="2885044"/>
              <a:ext cx="1084753" cy="15410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1" name="Conector recto 150"/>
            <p:cNvCxnSpPr/>
            <p:nvPr/>
          </p:nvCxnSpPr>
          <p:spPr>
            <a:xfrm flipH="1">
              <a:off x="4891483" y="2885044"/>
              <a:ext cx="1080844" cy="1541016"/>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35902" name="Grupo 35901"/>
          <p:cNvGrpSpPr/>
          <p:nvPr/>
        </p:nvGrpSpPr>
        <p:grpSpPr>
          <a:xfrm>
            <a:off x="825377" y="2174856"/>
            <a:ext cx="437829" cy="3817258"/>
            <a:chOff x="825377" y="2174856"/>
            <a:chExt cx="437829" cy="3817258"/>
          </a:xfrm>
        </p:grpSpPr>
        <p:cxnSp>
          <p:nvCxnSpPr>
            <p:cNvPr id="155" name="21 Conector recto de flecha">
              <a:extLst>
                <a:ext uri="{FF2B5EF4-FFF2-40B4-BE49-F238E27FC236}">
                  <a16:creationId xmlns="" xmlns:a16="http://schemas.microsoft.com/office/drawing/2014/main" id="{840A33C2-9BEC-479F-82F6-A0EDB55D1DD5}"/>
                </a:ext>
              </a:extLst>
            </p:cNvPr>
            <p:cNvCxnSpPr/>
            <p:nvPr/>
          </p:nvCxnSpPr>
          <p:spPr>
            <a:xfrm>
              <a:off x="1263206" y="2831432"/>
              <a:ext cx="0" cy="167262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7" name="21 Conector recto de flecha">
              <a:extLst>
                <a:ext uri="{FF2B5EF4-FFF2-40B4-BE49-F238E27FC236}">
                  <a16:creationId xmlns="" xmlns:a16="http://schemas.microsoft.com/office/drawing/2014/main" id="{840A33C2-9BEC-479F-82F6-A0EDB55D1DD5}"/>
                </a:ext>
              </a:extLst>
            </p:cNvPr>
            <p:cNvCxnSpPr/>
            <p:nvPr/>
          </p:nvCxnSpPr>
          <p:spPr>
            <a:xfrm>
              <a:off x="1263206" y="4523900"/>
              <a:ext cx="0" cy="146821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9" name="21 Conector recto de flecha">
              <a:extLst>
                <a:ext uri="{FF2B5EF4-FFF2-40B4-BE49-F238E27FC236}">
                  <a16:creationId xmlns="" xmlns:a16="http://schemas.microsoft.com/office/drawing/2014/main" id="{840A33C2-9BEC-479F-82F6-A0EDB55D1DD5}"/>
                </a:ext>
              </a:extLst>
            </p:cNvPr>
            <p:cNvCxnSpPr/>
            <p:nvPr/>
          </p:nvCxnSpPr>
          <p:spPr>
            <a:xfrm>
              <a:off x="1263206" y="2345627"/>
              <a:ext cx="0" cy="483602"/>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1"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731500" y="5133351"/>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3,70</a:t>
              </a:r>
              <a:endParaRPr lang="es-AR" altLang="es-AR" sz="1800" b="1" dirty="0">
                <a:latin typeface="Calibri" panose="020F0502020204030204" pitchFamily="34" charset="0"/>
              </a:endParaRPr>
            </a:p>
          </p:txBody>
        </p:sp>
        <p:sp>
          <p:nvSpPr>
            <p:cNvPr id="162"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721402" y="3476200"/>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4,20</a:t>
              </a:r>
              <a:endParaRPr lang="es-AR" altLang="es-AR" sz="1800" b="1" dirty="0">
                <a:latin typeface="Calibri" panose="020F0502020204030204" pitchFamily="34" charset="0"/>
              </a:endParaRPr>
            </a:p>
          </p:txBody>
        </p:sp>
        <p:sp>
          <p:nvSpPr>
            <p:cNvPr id="163"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665247" y="2334986"/>
              <a:ext cx="689592"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1,20</a:t>
              </a:r>
              <a:endParaRPr lang="es-AR" altLang="es-AR" sz="1800" b="1" dirty="0">
                <a:latin typeface="Calibri" panose="020F0502020204030204" pitchFamily="34" charset="0"/>
              </a:endParaRPr>
            </a:p>
          </p:txBody>
        </p:sp>
      </p:grpSp>
      <p:grpSp>
        <p:nvGrpSpPr>
          <p:cNvPr id="35900" name="Grupo 35899"/>
          <p:cNvGrpSpPr/>
          <p:nvPr/>
        </p:nvGrpSpPr>
        <p:grpSpPr>
          <a:xfrm>
            <a:off x="492341" y="2734457"/>
            <a:ext cx="4294739" cy="1853204"/>
            <a:chOff x="492341" y="2734457"/>
            <a:chExt cx="4294739" cy="1853204"/>
          </a:xfrm>
        </p:grpSpPr>
        <p:grpSp>
          <p:nvGrpSpPr>
            <p:cNvPr id="35899" name="Grupo 35898"/>
            <p:cNvGrpSpPr/>
            <p:nvPr/>
          </p:nvGrpSpPr>
          <p:grpSpPr>
            <a:xfrm>
              <a:off x="1848489" y="2734457"/>
              <a:ext cx="2938591" cy="1853204"/>
              <a:chOff x="1848489" y="2734457"/>
              <a:chExt cx="2938591" cy="1853204"/>
            </a:xfrm>
          </p:grpSpPr>
          <p:sp>
            <p:nvSpPr>
              <p:cNvPr id="30" name="29 Elipse">
                <a:extLst>
                  <a:ext uri="{FF2B5EF4-FFF2-40B4-BE49-F238E27FC236}">
                    <a16:creationId xmlns="" xmlns:a16="http://schemas.microsoft.com/office/drawing/2014/main" id="{0EDFDD94-26B6-433B-B6DB-0A094493BBB2}"/>
                  </a:ext>
                </a:extLst>
              </p:cNvPr>
              <p:cNvSpPr/>
              <p:nvPr/>
            </p:nvSpPr>
            <p:spPr>
              <a:xfrm>
                <a:off x="1854752" y="2734457"/>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6" name="29 Elipse">
                <a:extLst>
                  <a:ext uri="{FF2B5EF4-FFF2-40B4-BE49-F238E27FC236}">
                    <a16:creationId xmlns="" xmlns:a16="http://schemas.microsoft.com/office/drawing/2014/main" id="{0EDFDD94-26B6-433B-B6DB-0A094493BBB2}"/>
                  </a:ext>
                </a:extLst>
              </p:cNvPr>
              <p:cNvSpPr/>
              <p:nvPr/>
            </p:nvSpPr>
            <p:spPr>
              <a:xfrm>
                <a:off x="1848489" y="4430499"/>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7" name="29 Elipse">
                <a:extLst>
                  <a:ext uri="{FF2B5EF4-FFF2-40B4-BE49-F238E27FC236}">
                    <a16:creationId xmlns="" xmlns:a16="http://schemas.microsoft.com/office/drawing/2014/main" id="{0EDFDD94-26B6-433B-B6DB-0A094493BBB2}"/>
                  </a:ext>
                </a:extLst>
              </p:cNvPr>
              <p:cNvSpPr/>
              <p:nvPr/>
            </p:nvSpPr>
            <p:spPr>
              <a:xfrm>
                <a:off x="4637855" y="4424591"/>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8" name="29 Elipse">
                <a:extLst>
                  <a:ext uri="{FF2B5EF4-FFF2-40B4-BE49-F238E27FC236}">
                    <a16:creationId xmlns="" xmlns:a16="http://schemas.microsoft.com/office/drawing/2014/main" id="{0EDFDD94-26B6-433B-B6DB-0A094493BBB2}"/>
                  </a:ext>
                </a:extLst>
              </p:cNvPr>
              <p:cNvSpPr/>
              <p:nvPr/>
            </p:nvSpPr>
            <p:spPr>
              <a:xfrm>
                <a:off x="4616125" y="2745573"/>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grpSp>
        <p:sp>
          <p:nvSpPr>
            <p:cNvPr id="170" name="29 Elipse">
              <a:extLst>
                <a:ext uri="{FF2B5EF4-FFF2-40B4-BE49-F238E27FC236}">
                  <a16:creationId xmlns="" xmlns:a16="http://schemas.microsoft.com/office/drawing/2014/main" id="{0EDFDD94-26B6-433B-B6DB-0A094493BBB2}"/>
                </a:ext>
              </a:extLst>
            </p:cNvPr>
            <p:cNvSpPr/>
            <p:nvPr/>
          </p:nvSpPr>
          <p:spPr>
            <a:xfrm>
              <a:off x="492341" y="2753912"/>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grpSp>
      <p:grpSp>
        <p:nvGrpSpPr>
          <p:cNvPr id="86017" name="Grupo 86016"/>
          <p:cNvGrpSpPr/>
          <p:nvPr/>
        </p:nvGrpSpPr>
        <p:grpSpPr>
          <a:xfrm>
            <a:off x="4790" y="2072131"/>
            <a:ext cx="8015232" cy="4095405"/>
            <a:chOff x="-23341" y="955659"/>
            <a:chExt cx="8015232" cy="4095405"/>
          </a:xfrm>
        </p:grpSpPr>
        <p:grpSp>
          <p:nvGrpSpPr>
            <p:cNvPr id="86016" name="Grupo 86015"/>
            <p:cNvGrpSpPr/>
            <p:nvPr/>
          </p:nvGrpSpPr>
          <p:grpSpPr>
            <a:xfrm>
              <a:off x="-23341" y="955659"/>
              <a:ext cx="8015232" cy="4095405"/>
              <a:chOff x="6891" y="1015836"/>
              <a:chExt cx="8015232" cy="4095405"/>
            </a:xfrm>
          </p:grpSpPr>
          <p:cxnSp>
            <p:nvCxnSpPr>
              <p:cNvPr id="50" name="49 Conector recto">
                <a:extLst>
                  <a:ext uri="{FF2B5EF4-FFF2-40B4-BE49-F238E27FC236}">
                    <a16:creationId xmlns="" xmlns:a16="http://schemas.microsoft.com/office/drawing/2014/main" id="{C7E184F1-0CCC-4200-96C4-9E6F6C1E1D5E}"/>
                  </a:ext>
                </a:extLst>
              </p:cNvPr>
              <p:cNvCxnSpPr/>
              <p:nvPr/>
            </p:nvCxnSpPr>
            <p:spPr>
              <a:xfrm flipH="1" flipV="1">
                <a:off x="409393" y="4943449"/>
                <a:ext cx="7612730" cy="6578"/>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56" name="55 Conector recto">
                <a:extLst>
                  <a:ext uri="{FF2B5EF4-FFF2-40B4-BE49-F238E27FC236}">
                    <a16:creationId xmlns="" xmlns:a16="http://schemas.microsoft.com/office/drawing/2014/main" id="{9C11ACDC-D242-4B37-9D96-C69B8BCC1268}"/>
                  </a:ext>
                </a:extLst>
              </p:cNvPr>
              <p:cNvCxnSpPr/>
              <p:nvPr/>
            </p:nvCxnSpPr>
            <p:spPr>
              <a:xfrm>
                <a:off x="7502377" y="1015836"/>
                <a:ext cx="7597" cy="3860610"/>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73" name="49 Conector recto">
                <a:extLst>
                  <a:ext uri="{FF2B5EF4-FFF2-40B4-BE49-F238E27FC236}">
                    <a16:creationId xmlns="" xmlns:a16="http://schemas.microsoft.com/office/drawing/2014/main" id="{C7E184F1-0CCC-4200-96C4-9E6F6C1E1D5E}"/>
                  </a:ext>
                </a:extLst>
              </p:cNvPr>
              <p:cNvCxnSpPr/>
              <p:nvPr/>
            </p:nvCxnSpPr>
            <p:spPr>
              <a:xfrm flipH="1" flipV="1">
                <a:off x="6891" y="3475235"/>
                <a:ext cx="7946305" cy="6638"/>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74" name="49 Conector recto">
                <a:extLst>
                  <a:ext uri="{FF2B5EF4-FFF2-40B4-BE49-F238E27FC236}">
                    <a16:creationId xmlns="" xmlns:a16="http://schemas.microsoft.com/office/drawing/2014/main" id="{C7E184F1-0CCC-4200-96C4-9E6F6C1E1D5E}"/>
                  </a:ext>
                </a:extLst>
              </p:cNvPr>
              <p:cNvCxnSpPr/>
              <p:nvPr/>
            </p:nvCxnSpPr>
            <p:spPr>
              <a:xfrm flipH="1" flipV="1">
                <a:off x="49370" y="1765498"/>
                <a:ext cx="7888844" cy="15066"/>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80" name="37 Conector recto">
                <a:extLst>
                  <a:ext uri="{FF2B5EF4-FFF2-40B4-BE49-F238E27FC236}">
                    <a16:creationId xmlns="" xmlns:a16="http://schemas.microsoft.com/office/drawing/2014/main" id="{69A93E27-E307-4A2E-9364-968DD4AA80E3}"/>
                  </a:ext>
                </a:extLst>
              </p:cNvPr>
              <p:cNvCxnSpPr/>
              <p:nvPr/>
            </p:nvCxnSpPr>
            <p:spPr>
              <a:xfrm>
                <a:off x="1948617" y="1186436"/>
                <a:ext cx="8575" cy="3858999"/>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81" name="37 Conector recto">
                <a:extLst>
                  <a:ext uri="{FF2B5EF4-FFF2-40B4-BE49-F238E27FC236}">
                    <a16:creationId xmlns="" xmlns:a16="http://schemas.microsoft.com/office/drawing/2014/main" id="{69A93E27-E307-4A2E-9364-968DD4AA80E3}"/>
                  </a:ext>
                </a:extLst>
              </p:cNvPr>
              <p:cNvCxnSpPr/>
              <p:nvPr/>
            </p:nvCxnSpPr>
            <p:spPr>
              <a:xfrm>
                <a:off x="178341" y="1128949"/>
                <a:ext cx="8575" cy="3858999"/>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8" name="37 Conector recto">
                <a:extLst>
                  <a:ext uri="{FF2B5EF4-FFF2-40B4-BE49-F238E27FC236}">
                    <a16:creationId xmlns="" xmlns:a16="http://schemas.microsoft.com/office/drawing/2014/main" id="{69A93E27-E307-4A2E-9364-968DD4AA80E3}"/>
                  </a:ext>
                </a:extLst>
              </p:cNvPr>
              <p:cNvCxnSpPr/>
              <p:nvPr/>
            </p:nvCxnSpPr>
            <p:spPr>
              <a:xfrm>
                <a:off x="6129947" y="1043838"/>
                <a:ext cx="8575" cy="3858999"/>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76" name="37 Conector recto">
                <a:extLst>
                  <a:ext uri="{FF2B5EF4-FFF2-40B4-BE49-F238E27FC236}">
                    <a16:creationId xmlns="" xmlns:a16="http://schemas.microsoft.com/office/drawing/2014/main" id="{69A93E27-E307-4A2E-9364-968DD4AA80E3}"/>
                  </a:ext>
                </a:extLst>
              </p:cNvPr>
              <p:cNvCxnSpPr/>
              <p:nvPr/>
            </p:nvCxnSpPr>
            <p:spPr>
              <a:xfrm>
                <a:off x="4720317" y="1156581"/>
                <a:ext cx="8575" cy="3954660"/>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grpSp>
        <p:cxnSp>
          <p:nvCxnSpPr>
            <p:cNvPr id="172" name="37 Conector recto">
              <a:extLst>
                <a:ext uri="{FF2B5EF4-FFF2-40B4-BE49-F238E27FC236}">
                  <a16:creationId xmlns="" xmlns:a16="http://schemas.microsoft.com/office/drawing/2014/main" id="{69A93E27-E307-4A2E-9364-968DD4AA80E3}"/>
                </a:ext>
              </a:extLst>
            </p:cNvPr>
            <p:cNvCxnSpPr/>
            <p:nvPr/>
          </p:nvCxnSpPr>
          <p:spPr>
            <a:xfrm>
              <a:off x="531973" y="1092639"/>
              <a:ext cx="8575" cy="3858999"/>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grpSp>
      <p:sp>
        <p:nvSpPr>
          <p:cNvPr id="91" name="422 Rectángulo">
            <a:extLst>
              <a:ext uri="{FF2B5EF4-FFF2-40B4-BE49-F238E27FC236}">
                <a16:creationId xmlns="" xmlns:a16="http://schemas.microsoft.com/office/drawing/2014/main" id="{E4E44E89-1489-4255-878C-08325D122238}"/>
              </a:ext>
            </a:extLst>
          </p:cNvPr>
          <p:cNvSpPr>
            <a:spLocks noChangeArrowheads="1"/>
          </p:cNvSpPr>
          <p:nvPr/>
        </p:nvSpPr>
        <p:spPr bwMode="auto">
          <a:xfrm>
            <a:off x="8226675" y="4736336"/>
            <a:ext cx="3919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s-ES" sz="1800" b="1" dirty="0">
                <a:latin typeface="Arial" panose="020B0604020202020204" pitchFamily="34" charset="0"/>
              </a:rPr>
              <a:t>Se agregan vigas y columnas solo </a:t>
            </a:r>
          </a:p>
          <a:p>
            <a:pPr eaLnBrk="1" hangingPunct="1">
              <a:defRPr/>
            </a:pPr>
            <a:r>
              <a:rPr lang="es-ES" sz="1800" b="1" dirty="0">
                <a:latin typeface="Arial" panose="020B0604020202020204" pitchFamily="34" charset="0"/>
              </a:rPr>
              <a:t>para  apoyar las losas  </a:t>
            </a:r>
          </a:p>
        </p:txBody>
      </p:sp>
    </p:spTree>
    <p:extLst>
      <p:ext uri="{BB962C8B-B14F-4D97-AF65-F5344CB8AC3E}">
        <p14:creationId xmlns:p14="http://schemas.microsoft.com/office/powerpoint/2010/main" val="3894823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60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000" fill="hold"/>
                                        <p:tgtEl>
                                          <p:spTgt spid="3"/>
                                        </p:tgtEl>
                                        <p:attrNameLst>
                                          <p:attrName>ppt_x</p:attrName>
                                        </p:attrNameLst>
                                      </p:cBhvr>
                                      <p:tavLst>
                                        <p:tav tm="0">
                                          <p:val>
                                            <p:strVal val="0-#ppt_w/2"/>
                                          </p:val>
                                        </p:tav>
                                        <p:tav tm="100000">
                                          <p:val>
                                            <p:strVal val="#ppt_x"/>
                                          </p:val>
                                        </p:tav>
                                      </p:tavLst>
                                    </p:anim>
                                    <p:anim calcmode="lin" valueType="num">
                                      <p:cBhvr additive="base">
                                        <p:cTn id="12" dur="2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8606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588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589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590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60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590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5903"/>
                                        </p:tgtEl>
                                        <p:attrNameLst>
                                          <p:attrName>style.visibility</p:attrName>
                                        </p:attrNameLst>
                                      </p:cBhvr>
                                      <p:to>
                                        <p:strVal val="visible"/>
                                      </p:to>
                                    </p:set>
                                  </p:childTnLst>
                                </p:cTn>
                              </p:par>
                              <p:par>
                                <p:cTn id="43" presetID="10" presetClass="entr" presetSubtype="0" fill="hold" grpId="0" nodeType="withEffect">
                                  <p:stCondLst>
                                    <p:cond delay="0"/>
                                  </p:stCondLst>
                                  <p:childTnLst>
                                    <p:set>
                                      <p:cBhvr>
                                        <p:cTn id="44" dur="1" fill="hold">
                                          <p:stCondLst>
                                            <p:cond delay="0"/>
                                          </p:stCondLst>
                                        </p:cTn>
                                        <p:tgtEl>
                                          <p:spTgt spid="91"/>
                                        </p:tgtEl>
                                        <p:attrNameLst>
                                          <p:attrName>style.visibility</p:attrName>
                                        </p:attrNameLst>
                                      </p:cBhvr>
                                      <p:to>
                                        <p:strVal val="visible"/>
                                      </p:to>
                                    </p:set>
                                    <p:animEffect transition="in" filter="fade">
                                      <p:cBhvr>
                                        <p:cTn id="45"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9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n 24"/>
          <p:cNvPicPr>
            <a:picLocks noChangeAspect="1"/>
          </p:cNvPicPr>
          <p:nvPr/>
        </p:nvPicPr>
        <p:blipFill rotWithShape="1">
          <a:blip r:embed="rId3" cstate="print">
            <a:extLst>
              <a:ext uri="{28A0092B-C50C-407E-A947-70E740481C1C}">
                <a14:useLocalDpi xmlns:a14="http://schemas.microsoft.com/office/drawing/2010/main" val="0"/>
              </a:ext>
            </a:extLst>
          </a:blip>
          <a:srcRect l="3668" t="537" b="19246"/>
          <a:stretch/>
        </p:blipFill>
        <p:spPr>
          <a:xfrm>
            <a:off x="414204" y="1196752"/>
            <a:ext cx="7786846" cy="4584335"/>
          </a:xfrm>
          <a:prstGeom prst="rect">
            <a:avLst/>
          </a:prstGeom>
        </p:spPr>
      </p:pic>
      <p:grpSp>
        <p:nvGrpSpPr>
          <p:cNvPr id="20" name="93 Grupo">
            <a:extLst>
              <a:ext uri="{FF2B5EF4-FFF2-40B4-BE49-F238E27FC236}">
                <a16:creationId xmlns="" xmlns:a16="http://schemas.microsoft.com/office/drawing/2014/main" id="{4D907EB7-EAC0-49F5-A1C6-08C69B74CD49}"/>
              </a:ext>
            </a:extLst>
          </p:cNvPr>
          <p:cNvGrpSpPr>
            <a:grpSpLocks/>
          </p:cNvGrpSpPr>
          <p:nvPr/>
        </p:nvGrpSpPr>
        <p:grpSpPr bwMode="auto">
          <a:xfrm rot="10800000">
            <a:off x="3036651" y="2952784"/>
            <a:ext cx="287337" cy="631825"/>
            <a:chOff x="1911549" y="2619722"/>
            <a:chExt cx="288032" cy="631604"/>
          </a:xfrm>
        </p:grpSpPr>
        <p:sp>
          <p:nvSpPr>
            <p:cNvPr id="32"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33" name="32 Conector recto">
              <a:extLst>
                <a:ext uri="{FF2B5EF4-FFF2-40B4-BE49-F238E27FC236}">
                  <a16:creationId xmlns="" xmlns:a16="http://schemas.microsoft.com/office/drawing/2014/main" id="{AB46E0F6-06EC-47E1-9026-92D847735F47}"/>
                </a:ext>
              </a:extLst>
            </p:cNvPr>
            <p:cNvCxnSpPr>
              <a:stCxn id="32"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1" name="12 Rectángulo">
            <a:extLst>
              <a:ext uri="{FF2B5EF4-FFF2-40B4-BE49-F238E27FC236}">
                <a16:creationId xmlns="" xmlns:a16="http://schemas.microsoft.com/office/drawing/2014/main" id="{29D41AC8-775A-4857-A49C-304419B06CFD}"/>
              </a:ext>
            </a:extLst>
          </p:cNvPr>
          <p:cNvSpPr>
            <a:spLocks noChangeArrowheads="1"/>
          </p:cNvSpPr>
          <p:nvPr/>
        </p:nvSpPr>
        <p:spPr bwMode="auto">
          <a:xfrm>
            <a:off x="6841633" y="591228"/>
            <a:ext cx="2824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buFont typeface="Wingdings" panose="05000000000000000000" pitchFamily="2" charset="2"/>
              <a:buChar char="ü"/>
              <a:defRPr/>
            </a:pPr>
            <a:r>
              <a:rPr lang="es-ES" sz="1800" b="1" dirty="0">
                <a:solidFill>
                  <a:schemeClr val="accent2"/>
                </a:solidFill>
                <a:latin typeface="Aileron Black" panose="00000A00000000000000" pitchFamily="50" charset="0"/>
              </a:rPr>
              <a:t>LOSA DE VIGUETAS</a:t>
            </a:r>
            <a:endParaRPr lang="es-ES" sz="1600" b="1" dirty="0">
              <a:solidFill>
                <a:schemeClr val="accent2"/>
              </a:solidFill>
              <a:latin typeface="Aileron Black" panose="00000A00000000000000" pitchFamily="50" charset="0"/>
            </a:endParaRPr>
          </a:p>
        </p:txBody>
      </p:sp>
      <p:grpSp>
        <p:nvGrpSpPr>
          <p:cNvPr id="35903" name="Grupo 35902"/>
          <p:cNvGrpSpPr/>
          <p:nvPr/>
        </p:nvGrpSpPr>
        <p:grpSpPr>
          <a:xfrm>
            <a:off x="2271873" y="1347716"/>
            <a:ext cx="2779056" cy="369887"/>
            <a:chOff x="1894856" y="2923102"/>
            <a:chExt cx="2779056" cy="369887"/>
          </a:xfrm>
        </p:grpSpPr>
        <p:cxnSp>
          <p:nvCxnSpPr>
            <p:cNvPr id="22" name="21 Conector recto de flecha">
              <a:extLst>
                <a:ext uri="{FF2B5EF4-FFF2-40B4-BE49-F238E27FC236}">
                  <a16:creationId xmlns="" xmlns:a16="http://schemas.microsoft.com/office/drawing/2014/main" id="{840A33C2-9BEC-479F-82F6-A0EDB55D1DD5}"/>
                </a:ext>
              </a:extLst>
            </p:cNvPr>
            <p:cNvCxnSpPr/>
            <p:nvPr/>
          </p:nvCxnSpPr>
          <p:spPr>
            <a:xfrm flipV="1">
              <a:off x="1894856" y="3261923"/>
              <a:ext cx="2779056" cy="840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3"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a:off x="2967066" y="2923102"/>
              <a:ext cx="639327"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7,00</a:t>
              </a:r>
              <a:endParaRPr lang="es-AR" altLang="es-AR" sz="1800" b="1" dirty="0">
                <a:latin typeface="Calibri" panose="020F0502020204030204" pitchFamily="34" charset="0"/>
              </a:endParaRPr>
            </a:p>
          </p:txBody>
        </p:sp>
      </p:grpSp>
      <p:sp>
        <p:nvSpPr>
          <p:cNvPr id="86043" name="422 Rectángulo">
            <a:extLst>
              <a:ext uri="{FF2B5EF4-FFF2-40B4-BE49-F238E27FC236}">
                <a16:creationId xmlns="" xmlns:a16="http://schemas.microsoft.com/office/drawing/2014/main" id="{CC577F7D-D497-4B53-BF74-624C21F036AD}"/>
              </a:ext>
            </a:extLst>
          </p:cNvPr>
          <p:cNvSpPr>
            <a:spLocks noChangeArrowheads="1"/>
          </p:cNvSpPr>
          <p:nvPr/>
        </p:nvSpPr>
        <p:spPr bwMode="auto">
          <a:xfrm>
            <a:off x="-1588" y="-10168"/>
            <a:ext cx="53324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s-ES" altLang="es-AR" b="1" dirty="0">
                <a:solidFill>
                  <a:schemeClr val="accent2"/>
                </a:solidFill>
                <a:latin typeface="Arial" panose="020B0604020202020204" pitchFamily="34" charset="0"/>
                <a:ea typeface="Microsoft JhengHei Light" panose="020B0304030504040204" pitchFamily="34" charset="-120"/>
              </a:rPr>
              <a:t>ORGANIZACIÓN ESTRUCTURAL </a:t>
            </a:r>
          </a:p>
        </p:txBody>
      </p:sp>
      <p:sp>
        <p:nvSpPr>
          <p:cNvPr id="72" name="Rectángulo 71">
            <a:extLst>
              <a:ext uri="{FF2B5EF4-FFF2-40B4-BE49-F238E27FC236}">
                <a16:creationId xmlns="" xmlns:a16="http://schemas.microsoft.com/office/drawing/2014/main" id="{29A3FE50-9B42-4ED2-95A3-97B538B78936}"/>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77" name="Gráfico 4">
            <a:extLst>
              <a:ext uri="{FF2B5EF4-FFF2-40B4-BE49-F238E27FC236}">
                <a16:creationId xmlns="" xmlns:a16="http://schemas.microsoft.com/office/drawing/2014/main" id="{6BC1EF35-7271-4244-A88E-E16A57CAFFB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Imagen 77">
            <a:extLst>
              <a:ext uri="{FF2B5EF4-FFF2-40B4-BE49-F238E27FC236}">
                <a16:creationId xmlns="" xmlns:a16="http://schemas.microsoft.com/office/drawing/2014/main" id="{449A63A8-625F-462F-9A09-B2EB7068FD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79" name="CuadroTexto 78">
            <a:extLst>
              <a:ext uri="{FF2B5EF4-FFF2-40B4-BE49-F238E27FC236}">
                <a16:creationId xmlns="" xmlns:a16="http://schemas.microsoft.com/office/drawing/2014/main" id="{C7818FF7-060F-4634-94E6-9AE1C7D34D4F}"/>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
        <p:nvSpPr>
          <p:cNvPr id="19" name="CuadroTexto 18">
            <a:extLst>
              <a:ext uri="{FF2B5EF4-FFF2-40B4-BE49-F238E27FC236}">
                <a16:creationId xmlns="" xmlns:a16="http://schemas.microsoft.com/office/drawing/2014/main" id="{E9C71626-E67A-26F5-FF24-6859B430C163}"/>
              </a:ext>
            </a:extLst>
          </p:cNvPr>
          <p:cNvSpPr txBox="1"/>
          <p:nvPr/>
        </p:nvSpPr>
        <p:spPr>
          <a:xfrm>
            <a:off x="703096" y="508937"/>
            <a:ext cx="4411745" cy="400110"/>
          </a:xfrm>
          <a:prstGeom prst="rect">
            <a:avLst/>
          </a:prstGeom>
          <a:noFill/>
        </p:spPr>
        <p:txBody>
          <a:bodyPr wrap="square">
            <a:spAutoFit/>
          </a:bodyPr>
          <a:lstStyle/>
          <a:p>
            <a:pPr eaLnBrk="1" hangingPunct="1">
              <a:spcBef>
                <a:spcPct val="0"/>
              </a:spcBef>
              <a:buNone/>
              <a:defRPr/>
            </a:pPr>
            <a:r>
              <a:rPr lang="es-ES" sz="2000" dirty="0">
                <a:latin typeface="Aileron Black" panose="00000A00000000000000" pitchFamily="50" charset="0"/>
                <a:ea typeface="Kozuka Gothic Pr6N EL" pitchFamily="34" charset="-128"/>
              </a:rPr>
              <a:t>Losas armadas en una dirección</a:t>
            </a:r>
            <a:endParaRPr lang="es-AR" sz="2000" dirty="0">
              <a:latin typeface="Aileron Black" panose="00000A00000000000000" pitchFamily="50" charset="0"/>
              <a:ea typeface="Kozuka Gothic Pr6N EL" pitchFamily="34" charset="-128"/>
            </a:endParaRPr>
          </a:p>
        </p:txBody>
      </p:sp>
      <p:grpSp>
        <p:nvGrpSpPr>
          <p:cNvPr id="35885" name="Grupo 35884"/>
          <p:cNvGrpSpPr/>
          <p:nvPr/>
        </p:nvGrpSpPr>
        <p:grpSpPr>
          <a:xfrm>
            <a:off x="472111" y="1945394"/>
            <a:ext cx="7372528" cy="3813663"/>
            <a:chOff x="111919" y="2313599"/>
            <a:chExt cx="7372528" cy="3813663"/>
          </a:xfrm>
        </p:grpSpPr>
        <p:cxnSp>
          <p:nvCxnSpPr>
            <p:cNvPr id="4" name="3 Conector recto">
              <a:extLst>
                <a:ext uri="{FF2B5EF4-FFF2-40B4-BE49-F238E27FC236}">
                  <a16:creationId xmlns="" xmlns:a16="http://schemas.microsoft.com/office/drawing/2014/main" id="{66A09A02-591F-4460-BB93-B6B026E73C6C}"/>
                </a:ext>
              </a:extLst>
            </p:cNvPr>
            <p:cNvCxnSpPr/>
            <p:nvPr/>
          </p:nvCxnSpPr>
          <p:spPr bwMode="auto">
            <a:xfrm flipV="1">
              <a:off x="3345834" y="5998196"/>
              <a:ext cx="1420769" cy="5982"/>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17 CuadroTexto">
              <a:extLst>
                <a:ext uri="{FF2B5EF4-FFF2-40B4-BE49-F238E27FC236}">
                  <a16:creationId xmlns="" xmlns:a16="http://schemas.microsoft.com/office/drawing/2014/main" id="{E6B07B6E-4288-474B-9D16-F5AF86FA0378}"/>
                </a:ext>
              </a:extLst>
            </p:cNvPr>
            <p:cNvSpPr txBox="1">
              <a:spLocks noChangeArrowheads="1"/>
            </p:cNvSpPr>
            <p:nvPr/>
          </p:nvSpPr>
          <p:spPr bwMode="auto">
            <a:xfrm>
              <a:off x="458344" y="5677078"/>
              <a:ext cx="804862"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MX1</a:t>
              </a:r>
              <a:endParaRPr lang="es-ES" sz="1600" b="1" dirty="0">
                <a:solidFill>
                  <a:srgbClr val="FF0000"/>
                </a:solidFill>
                <a:latin typeface="+mj-lt"/>
              </a:endParaRPr>
            </a:p>
          </p:txBody>
        </p:sp>
        <p:sp>
          <p:nvSpPr>
            <p:cNvPr id="7" name="17 CuadroTexto">
              <a:extLst>
                <a:ext uri="{FF2B5EF4-FFF2-40B4-BE49-F238E27FC236}">
                  <a16:creationId xmlns="" xmlns:a16="http://schemas.microsoft.com/office/drawing/2014/main" id="{4FACE69C-04F8-4D8A-AA04-E912DDDC6535}"/>
                </a:ext>
              </a:extLst>
            </p:cNvPr>
            <p:cNvSpPr txBox="1">
              <a:spLocks noChangeArrowheads="1"/>
            </p:cNvSpPr>
            <p:nvPr/>
          </p:nvSpPr>
          <p:spPr bwMode="auto">
            <a:xfrm>
              <a:off x="4115710" y="5673478"/>
              <a:ext cx="803275"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MX2</a:t>
              </a:r>
              <a:endParaRPr lang="es-ES" sz="1600" b="1" dirty="0">
                <a:solidFill>
                  <a:srgbClr val="FF0000"/>
                </a:solidFill>
                <a:latin typeface="+mj-lt"/>
              </a:endParaRPr>
            </a:p>
          </p:txBody>
        </p:sp>
        <p:sp>
          <p:nvSpPr>
            <p:cNvPr id="8" name="17 CuadroTexto">
              <a:extLst>
                <a:ext uri="{FF2B5EF4-FFF2-40B4-BE49-F238E27FC236}">
                  <a16:creationId xmlns="" xmlns:a16="http://schemas.microsoft.com/office/drawing/2014/main" id="{0A356457-842D-4268-AD07-4D730D2A507E}"/>
                </a:ext>
              </a:extLst>
            </p:cNvPr>
            <p:cNvSpPr txBox="1">
              <a:spLocks noChangeArrowheads="1"/>
            </p:cNvSpPr>
            <p:nvPr/>
          </p:nvSpPr>
          <p:spPr bwMode="auto">
            <a:xfrm>
              <a:off x="6285027" y="5690538"/>
              <a:ext cx="804863"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MX3</a:t>
              </a:r>
              <a:endParaRPr lang="es-ES" sz="1600" b="1" dirty="0">
                <a:solidFill>
                  <a:srgbClr val="FF0000"/>
                </a:solidFill>
                <a:latin typeface="+mj-lt"/>
              </a:endParaRPr>
            </a:p>
          </p:txBody>
        </p:sp>
        <p:cxnSp>
          <p:nvCxnSpPr>
            <p:cNvPr id="10" name="9 Conector recto">
              <a:extLst>
                <a:ext uri="{FF2B5EF4-FFF2-40B4-BE49-F238E27FC236}">
                  <a16:creationId xmlns="" xmlns:a16="http://schemas.microsoft.com/office/drawing/2014/main" id="{DC2E0A7D-25F0-4423-ACAE-03C32161E67F}"/>
                </a:ext>
              </a:extLst>
            </p:cNvPr>
            <p:cNvCxnSpPr/>
            <p:nvPr/>
          </p:nvCxnSpPr>
          <p:spPr bwMode="auto">
            <a:xfrm flipH="1">
              <a:off x="154761" y="5544632"/>
              <a:ext cx="1588" cy="511175"/>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6813670" y="3413594"/>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MY7</a:t>
              </a:r>
              <a:endParaRPr lang="es-ES" sz="1600" b="1" dirty="0">
                <a:solidFill>
                  <a:srgbClr val="FF0000"/>
                </a:solidFill>
                <a:latin typeface="+mj-lt"/>
              </a:endParaRPr>
            </a:p>
          </p:txBody>
        </p:sp>
        <p:cxnSp>
          <p:nvCxnSpPr>
            <p:cNvPr id="12" name="11 Conector recto">
              <a:extLst>
                <a:ext uri="{FF2B5EF4-FFF2-40B4-BE49-F238E27FC236}">
                  <a16:creationId xmlns="" xmlns:a16="http://schemas.microsoft.com/office/drawing/2014/main" id="{05208B9D-9B22-4745-8D67-F294CCD8ECCB}"/>
                </a:ext>
              </a:extLst>
            </p:cNvPr>
            <p:cNvCxnSpPr/>
            <p:nvPr/>
          </p:nvCxnSpPr>
          <p:spPr bwMode="auto">
            <a:xfrm flipH="1">
              <a:off x="7470539" y="2313599"/>
              <a:ext cx="12486" cy="2277821"/>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12 CuadroTexto">
              <a:extLst>
                <a:ext uri="{FF2B5EF4-FFF2-40B4-BE49-F238E27FC236}">
                  <a16:creationId xmlns="" xmlns:a16="http://schemas.microsoft.com/office/drawing/2014/main" id="{55C8912E-6346-42F9-B783-9CBFD7B6F8C6}"/>
                </a:ext>
              </a:extLst>
            </p:cNvPr>
            <p:cNvSpPr txBox="1">
              <a:spLocks noChangeArrowheads="1"/>
            </p:cNvSpPr>
            <p:nvPr/>
          </p:nvSpPr>
          <p:spPr bwMode="auto">
            <a:xfrm rot="16200000">
              <a:off x="-95552" y="5534917"/>
              <a:ext cx="846137"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MY1</a:t>
              </a:r>
              <a:endParaRPr lang="es-ES" sz="1600" b="1" dirty="0">
                <a:solidFill>
                  <a:srgbClr val="FF0000"/>
                </a:solidFill>
                <a:latin typeface="+mj-lt"/>
              </a:endParaRPr>
            </a:p>
          </p:txBody>
        </p:sp>
        <p:cxnSp>
          <p:nvCxnSpPr>
            <p:cNvPr id="70" name="69 Conector recto">
              <a:extLst>
                <a:ext uri="{FF2B5EF4-FFF2-40B4-BE49-F238E27FC236}">
                  <a16:creationId xmlns="" xmlns:a16="http://schemas.microsoft.com/office/drawing/2014/main" id="{4409B55F-DA25-4856-9B7A-58BEF46EF9D5}"/>
                </a:ext>
              </a:extLst>
            </p:cNvPr>
            <p:cNvCxnSpPr/>
            <p:nvPr/>
          </p:nvCxnSpPr>
          <p:spPr bwMode="auto">
            <a:xfrm flipH="1">
              <a:off x="6072328" y="4900842"/>
              <a:ext cx="3125" cy="1154965"/>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39 Conector recto">
              <a:extLst>
                <a:ext uri="{FF2B5EF4-FFF2-40B4-BE49-F238E27FC236}">
                  <a16:creationId xmlns="" xmlns:a16="http://schemas.microsoft.com/office/drawing/2014/main" id="{4F6BDEDA-D8A3-4866-9233-BF0E90A994B3}"/>
                </a:ext>
              </a:extLst>
            </p:cNvPr>
            <p:cNvCxnSpPr/>
            <p:nvPr/>
          </p:nvCxnSpPr>
          <p:spPr bwMode="auto">
            <a:xfrm flipV="1">
              <a:off x="111919" y="5998692"/>
              <a:ext cx="1304928" cy="8774"/>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70 CuadroTexto">
              <a:extLst>
                <a:ext uri="{FF2B5EF4-FFF2-40B4-BE49-F238E27FC236}">
                  <a16:creationId xmlns="" xmlns:a16="http://schemas.microsoft.com/office/drawing/2014/main" id="{447FD9A4-476B-4E17-8579-B45BC25AB5C1}"/>
                </a:ext>
              </a:extLst>
            </p:cNvPr>
            <p:cNvSpPr txBox="1">
              <a:spLocks noChangeArrowheads="1"/>
            </p:cNvSpPr>
            <p:nvPr/>
          </p:nvSpPr>
          <p:spPr bwMode="auto">
            <a:xfrm rot="16200000">
              <a:off x="4626968" y="3593868"/>
              <a:ext cx="846138" cy="33972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MY3</a:t>
              </a:r>
              <a:endParaRPr lang="es-ES" sz="1600" b="1" dirty="0">
                <a:solidFill>
                  <a:srgbClr val="FF0000"/>
                </a:solidFill>
                <a:latin typeface="+mj-lt"/>
              </a:endParaRPr>
            </a:p>
          </p:txBody>
        </p:sp>
        <p:cxnSp>
          <p:nvCxnSpPr>
            <p:cNvPr id="82" name="3 Conector recto">
              <a:extLst>
                <a:ext uri="{FF2B5EF4-FFF2-40B4-BE49-F238E27FC236}">
                  <a16:creationId xmlns="" xmlns:a16="http://schemas.microsoft.com/office/drawing/2014/main" id="{66A09A02-591F-4460-BB93-B6B026E73C6C}"/>
                </a:ext>
              </a:extLst>
            </p:cNvPr>
            <p:cNvCxnSpPr/>
            <p:nvPr/>
          </p:nvCxnSpPr>
          <p:spPr bwMode="auto">
            <a:xfrm flipV="1">
              <a:off x="6082530" y="6004178"/>
              <a:ext cx="1029178" cy="6576"/>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11 Conector recto">
              <a:extLst>
                <a:ext uri="{FF2B5EF4-FFF2-40B4-BE49-F238E27FC236}">
                  <a16:creationId xmlns="" xmlns:a16="http://schemas.microsoft.com/office/drawing/2014/main" id="{05208B9D-9B22-4745-8D67-F294CCD8ECCB}"/>
                </a:ext>
              </a:extLst>
            </p:cNvPr>
            <p:cNvCxnSpPr/>
            <p:nvPr/>
          </p:nvCxnSpPr>
          <p:spPr bwMode="auto">
            <a:xfrm>
              <a:off x="7484447" y="4925562"/>
              <a:ext cx="0" cy="1115614"/>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69 Conector recto">
              <a:extLst>
                <a:ext uri="{FF2B5EF4-FFF2-40B4-BE49-F238E27FC236}">
                  <a16:creationId xmlns="" xmlns:a16="http://schemas.microsoft.com/office/drawing/2014/main" id="{4409B55F-DA25-4856-9B7A-58BEF46EF9D5}"/>
                </a:ext>
              </a:extLst>
            </p:cNvPr>
            <p:cNvCxnSpPr/>
            <p:nvPr/>
          </p:nvCxnSpPr>
          <p:spPr bwMode="auto">
            <a:xfrm>
              <a:off x="6095858" y="2760563"/>
              <a:ext cx="6384" cy="1827098"/>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9 Conector recto">
              <a:extLst>
                <a:ext uri="{FF2B5EF4-FFF2-40B4-BE49-F238E27FC236}">
                  <a16:creationId xmlns="" xmlns:a16="http://schemas.microsoft.com/office/drawing/2014/main" id="{DC2E0A7D-25F0-4423-ACAE-03C32161E67F}"/>
                </a:ext>
              </a:extLst>
            </p:cNvPr>
            <p:cNvCxnSpPr/>
            <p:nvPr/>
          </p:nvCxnSpPr>
          <p:spPr bwMode="auto">
            <a:xfrm>
              <a:off x="3966727" y="5250498"/>
              <a:ext cx="0" cy="759741"/>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11 Conector recto">
              <a:extLst>
                <a:ext uri="{FF2B5EF4-FFF2-40B4-BE49-F238E27FC236}">
                  <a16:creationId xmlns="" xmlns:a16="http://schemas.microsoft.com/office/drawing/2014/main" id="{05208B9D-9B22-4745-8D67-F294CCD8ECCB}"/>
                </a:ext>
              </a:extLst>
            </p:cNvPr>
            <p:cNvCxnSpPr/>
            <p:nvPr/>
          </p:nvCxnSpPr>
          <p:spPr bwMode="auto">
            <a:xfrm flipH="1">
              <a:off x="4864447" y="3306910"/>
              <a:ext cx="0" cy="897422"/>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3696946" y="5471899"/>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MY2</a:t>
              </a:r>
              <a:endParaRPr lang="es-ES" sz="1600" b="1" dirty="0">
                <a:solidFill>
                  <a:srgbClr val="FF0000"/>
                </a:solidFill>
                <a:latin typeface="+mj-lt"/>
              </a:endParaRPr>
            </a:p>
          </p:txBody>
        </p:sp>
        <p:sp>
          <p:nvSpPr>
            <p:cNvPr id="108"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5497588" y="357225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MY5</a:t>
              </a:r>
              <a:endParaRPr lang="es-ES" sz="1600" b="1" dirty="0">
                <a:solidFill>
                  <a:srgbClr val="FF0000"/>
                </a:solidFill>
                <a:latin typeface="+mj-lt"/>
              </a:endParaRPr>
            </a:p>
          </p:txBody>
        </p:sp>
        <p:sp>
          <p:nvSpPr>
            <p:cNvPr id="109"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5480067" y="531329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MY4</a:t>
              </a:r>
              <a:endParaRPr lang="es-ES" sz="1600" b="1" dirty="0">
                <a:solidFill>
                  <a:srgbClr val="FF0000"/>
                </a:solidFill>
                <a:latin typeface="+mj-lt"/>
              </a:endParaRPr>
            </a:p>
          </p:txBody>
        </p:sp>
        <p:sp>
          <p:nvSpPr>
            <p:cNvPr id="110"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6888516" y="534196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MY6</a:t>
              </a:r>
              <a:endParaRPr lang="es-ES" sz="1600" b="1" dirty="0">
                <a:solidFill>
                  <a:srgbClr val="FF0000"/>
                </a:solidFill>
                <a:latin typeface="+mj-lt"/>
              </a:endParaRPr>
            </a:p>
          </p:txBody>
        </p:sp>
      </p:grpSp>
      <p:grpSp>
        <p:nvGrpSpPr>
          <p:cNvPr id="35893" name="Grupo 35892"/>
          <p:cNvGrpSpPr/>
          <p:nvPr/>
        </p:nvGrpSpPr>
        <p:grpSpPr>
          <a:xfrm>
            <a:off x="506676" y="1977422"/>
            <a:ext cx="7374980" cy="3710180"/>
            <a:chOff x="111918" y="2345627"/>
            <a:chExt cx="7436761" cy="3710180"/>
          </a:xfrm>
        </p:grpSpPr>
        <p:sp>
          <p:nvSpPr>
            <p:cNvPr id="35888" name="Rectángulo 35887"/>
            <p:cNvSpPr/>
            <p:nvPr/>
          </p:nvSpPr>
          <p:spPr>
            <a:xfrm>
              <a:off x="111918" y="2345627"/>
              <a:ext cx="7436761" cy="37101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8" name="Rectángulo 147"/>
            <p:cNvSpPr/>
            <p:nvPr/>
          </p:nvSpPr>
          <p:spPr>
            <a:xfrm>
              <a:off x="4828993" y="2829229"/>
              <a:ext cx="1241145" cy="167703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l</a:t>
              </a:r>
              <a:endParaRPr lang="es-AR" dirty="0"/>
            </a:p>
          </p:txBody>
        </p:sp>
        <p:cxnSp>
          <p:nvCxnSpPr>
            <p:cNvPr id="35890" name="Conector recto 35889"/>
            <p:cNvCxnSpPr/>
            <p:nvPr/>
          </p:nvCxnSpPr>
          <p:spPr>
            <a:xfrm>
              <a:off x="4876913" y="2885044"/>
              <a:ext cx="1084753" cy="15410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1" name="Conector recto 150"/>
            <p:cNvCxnSpPr/>
            <p:nvPr/>
          </p:nvCxnSpPr>
          <p:spPr>
            <a:xfrm flipH="1">
              <a:off x="4891483" y="2885044"/>
              <a:ext cx="1080844" cy="1541016"/>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35902" name="Grupo 35901"/>
          <p:cNvGrpSpPr/>
          <p:nvPr/>
        </p:nvGrpSpPr>
        <p:grpSpPr>
          <a:xfrm>
            <a:off x="7995050" y="1817039"/>
            <a:ext cx="438107" cy="3817257"/>
            <a:chOff x="825099" y="2174857"/>
            <a:chExt cx="438107" cy="3817257"/>
          </a:xfrm>
        </p:grpSpPr>
        <p:cxnSp>
          <p:nvCxnSpPr>
            <p:cNvPr id="155" name="21 Conector recto de flecha">
              <a:extLst>
                <a:ext uri="{FF2B5EF4-FFF2-40B4-BE49-F238E27FC236}">
                  <a16:creationId xmlns="" xmlns:a16="http://schemas.microsoft.com/office/drawing/2014/main" id="{840A33C2-9BEC-479F-82F6-A0EDB55D1DD5}"/>
                </a:ext>
              </a:extLst>
            </p:cNvPr>
            <p:cNvCxnSpPr/>
            <p:nvPr/>
          </p:nvCxnSpPr>
          <p:spPr>
            <a:xfrm>
              <a:off x="1263206" y="2831432"/>
              <a:ext cx="0" cy="167262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7" name="21 Conector recto de flecha">
              <a:extLst>
                <a:ext uri="{FF2B5EF4-FFF2-40B4-BE49-F238E27FC236}">
                  <a16:creationId xmlns="" xmlns:a16="http://schemas.microsoft.com/office/drawing/2014/main" id="{840A33C2-9BEC-479F-82F6-A0EDB55D1DD5}"/>
                </a:ext>
              </a:extLst>
            </p:cNvPr>
            <p:cNvCxnSpPr/>
            <p:nvPr/>
          </p:nvCxnSpPr>
          <p:spPr>
            <a:xfrm>
              <a:off x="1263206" y="4523900"/>
              <a:ext cx="0" cy="146821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9" name="21 Conector recto de flecha">
              <a:extLst>
                <a:ext uri="{FF2B5EF4-FFF2-40B4-BE49-F238E27FC236}">
                  <a16:creationId xmlns="" xmlns:a16="http://schemas.microsoft.com/office/drawing/2014/main" id="{840A33C2-9BEC-479F-82F6-A0EDB55D1DD5}"/>
                </a:ext>
              </a:extLst>
            </p:cNvPr>
            <p:cNvCxnSpPr/>
            <p:nvPr/>
          </p:nvCxnSpPr>
          <p:spPr>
            <a:xfrm>
              <a:off x="1263206" y="2345627"/>
              <a:ext cx="0" cy="483602"/>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1"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731500" y="5133351"/>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3,70</a:t>
              </a:r>
              <a:endParaRPr lang="es-AR" altLang="es-AR" sz="1800" b="1" dirty="0">
                <a:latin typeface="Calibri" panose="020F0502020204030204" pitchFamily="34" charset="0"/>
              </a:endParaRPr>
            </a:p>
          </p:txBody>
        </p:sp>
        <p:sp>
          <p:nvSpPr>
            <p:cNvPr id="162"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721402" y="3476200"/>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4,20</a:t>
              </a:r>
              <a:endParaRPr lang="es-AR" altLang="es-AR" sz="1800" b="1" dirty="0">
                <a:latin typeface="Calibri" panose="020F0502020204030204" pitchFamily="34" charset="0"/>
              </a:endParaRPr>
            </a:p>
          </p:txBody>
        </p:sp>
        <p:sp>
          <p:nvSpPr>
            <p:cNvPr id="163"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665247" y="2334709"/>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1,20</a:t>
              </a:r>
              <a:endParaRPr lang="es-AR" altLang="es-AR" sz="1800" b="1" dirty="0">
                <a:latin typeface="Calibri" panose="020F0502020204030204" pitchFamily="34" charset="0"/>
              </a:endParaRPr>
            </a:p>
          </p:txBody>
        </p:sp>
      </p:grpSp>
      <p:grpSp>
        <p:nvGrpSpPr>
          <p:cNvPr id="35900" name="Grupo 35899"/>
          <p:cNvGrpSpPr/>
          <p:nvPr/>
        </p:nvGrpSpPr>
        <p:grpSpPr>
          <a:xfrm>
            <a:off x="852533" y="2366252"/>
            <a:ext cx="4294739" cy="1853204"/>
            <a:chOff x="492341" y="2734457"/>
            <a:chExt cx="4294739" cy="1853204"/>
          </a:xfrm>
        </p:grpSpPr>
        <p:grpSp>
          <p:nvGrpSpPr>
            <p:cNvPr id="35899" name="Grupo 35898"/>
            <p:cNvGrpSpPr/>
            <p:nvPr/>
          </p:nvGrpSpPr>
          <p:grpSpPr>
            <a:xfrm>
              <a:off x="1848489" y="2734457"/>
              <a:ext cx="2938591" cy="1853204"/>
              <a:chOff x="1848489" y="2734457"/>
              <a:chExt cx="2938591" cy="1853204"/>
            </a:xfrm>
          </p:grpSpPr>
          <p:sp>
            <p:nvSpPr>
              <p:cNvPr id="30" name="29 Elipse">
                <a:extLst>
                  <a:ext uri="{FF2B5EF4-FFF2-40B4-BE49-F238E27FC236}">
                    <a16:creationId xmlns="" xmlns:a16="http://schemas.microsoft.com/office/drawing/2014/main" id="{0EDFDD94-26B6-433B-B6DB-0A094493BBB2}"/>
                  </a:ext>
                </a:extLst>
              </p:cNvPr>
              <p:cNvSpPr/>
              <p:nvPr/>
            </p:nvSpPr>
            <p:spPr>
              <a:xfrm>
                <a:off x="1854752" y="2734457"/>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6" name="29 Elipse">
                <a:extLst>
                  <a:ext uri="{FF2B5EF4-FFF2-40B4-BE49-F238E27FC236}">
                    <a16:creationId xmlns="" xmlns:a16="http://schemas.microsoft.com/office/drawing/2014/main" id="{0EDFDD94-26B6-433B-B6DB-0A094493BBB2}"/>
                  </a:ext>
                </a:extLst>
              </p:cNvPr>
              <p:cNvSpPr/>
              <p:nvPr/>
            </p:nvSpPr>
            <p:spPr>
              <a:xfrm>
                <a:off x="1848489" y="4430499"/>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7" name="29 Elipse">
                <a:extLst>
                  <a:ext uri="{FF2B5EF4-FFF2-40B4-BE49-F238E27FC236}">
                    <a16:creationId xmlns="" xmlns:a16="http://schemas.microsoft.com/office/drawing/2014/main" id="{0EDFDD94-26B6-433B-B6DB-0A094493BBB2}"/>
                  </a:ext>
                </a:extLst>
              </p:cNvPr>
              <p:cNvSpPr/>
              <p:nvPr/>
            </p:nvSpPr>
            <p:spPr>
              <a:xfrm>
                <a:off x="4637855" y="4424591"/>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8" name="29 Elipse">
                <a:extLst>
                  <a:ext uri="{FF2B5EF4-FFF2-40B4-BE49-F238E27FC236}">
                    <a16:creationId xmlns="" xmlns:a16="http://schemas.microsoft.com/office/drawing/2014/main" id="{0EDFDD94-26B6-433B-B6DB-0A094493BBB2}"/>
                  </a:ext>
                </a:extLst>
              </p:cNvPr>
              <p:cNvSpPr/>
              <p:nvPr/>
            </p:nvSpPr>
            <p:spPr>
              <a:xfrm>
                <a:off x="4616125" y="2745573"/>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grpSp>
        <p:sp>
          <p:nvSpPr>
            <p:cNvPr id="170" name="29 Elipse">
              <a:extLst>
                <a:ext uri="{FF2B5EF4-FFF2-40B4-BE49-F238E27FC236}">
                  <a16:creationId xmlns="" xmlns:a16="http://schemas.microsoft.com/office/drawing/2014/main" id="{0EDFDD94-26B6-433B-B6DB-0A094493BBB2}"/>
                </a:ext>
              </a:extLst>
            </p:cNvPr>
            <p:cNvSpPr/>
            <p:nvPr/>
          </p:nvSpPr>
          <p:spPr>
            <a:xfrm>
              <a:off x="492341" y="2753912"/>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grpSp>
      <p:grpSp>
        <p:nvGrpSpPr>
          <p:cNvPr id="86017" name="Grupo 86016"/>
          <p:cNvGrpSpPr/>
          <p:nvPr/>
        </p:nvGrpSpPr>
        <p:grpSpPr>
          <a:xfrm>
            <a:off x="360192" y="1714910"/>
            <a:ext cx="8015232" cy="4095405"/>
            <a:chOff x="-23341" y="955659"/>
            <a:chExt cx="8015232" cy="4095405"/>
          </a:xfrm>
        </p:grpSpPr>
        <p:grpSp>
          <p:nvGrpSpPr>
            <p:cNvPr id="86016" name="Grupo 86015"/>
            <p:cNvGrpSpPr/>
            <p:nvPr/>
          </p:nvGrpSpPr>
          <p:grpSpPr>
            <a:xfrm>
              <a:off x="-23341" y="955659"/>
              <a:ext cx="8015232" cy="4095405"/>
              <a:chOff x="6891" y="1015836"/>
              <a:chExt cx="8015232" cy="4095405"/>
            </a:xfrm>
          </p:grpSpPr>
          <p:cxnSp>
            <p:nvCxnSpPr>
              <p:cNvPr id="50" name="49 Conector recto">
                <a:extLst>
                  <a:ext uri="{FF2B5EF4-FFF2-40B4-BE49-F238E27FC236}">
                    <a16:creationId xmlns="" xmlns:a16="http://schemas.microsoft.com/office/drawing/2014/main" id="{C7E184F1-0CCC-4200-96C4-9E6F6C1E1D5E}"/>
                  </a:ext>
                </a:extLst>
              </p:cNvPr>
              <p:cNvCxnSpPr/>
              <p:nvPr/>
            </p:nvCxnSpPr>
            <p:spPr>
              <a:xfrm flipH="1" flipV="1">
                <a:off x="409393" y="4943449"/>
                <a:ext cx="7612730" cy="6578"/>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56" name="55 Conector recto">
                <a:extLst>
                  <a:ext uri="{FF2B5EF4-FFF2-40B4-BE49-F238E27FC236}">
                    <a16:creationId xmlns="" xmlns:a16="http://schemas.microsoft.com/office/drawing/2014/main" id="{9C11ACDC-D242-4B37-9D96-C69B8BCC1268}"/>
                  </a:ext>
                </a:extLst>
              </p:cNvPr>
              <p:cNvCxnSpPr/>
              <p:nvPr/>
            </p:nvCxnSpPr>
            <p:spPr>
              <a:xfrm>
                <a:off x="7502377" y="1015836"/>
                <a:ext cx="7597" cy="3860610"/>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73" name="49 Conector recto">
                <a:extLst>
                  <a:ext uri="{FF2B5EF4-FFF2-40B4-BE49-F238E27FC236}">
                    <a16:creationId xmlns="" xmlns:a16="http://schemas.microsoft.com/office/drawing/2014/main" id="{C7E184F1-0CCC-4200-96C4-9E6F6C1E1D5E}"/>
                  </a:ext>
                </a:extLst>
              </p:cNvPr>
              <p:cNvCxnSpPr/>
              <p:nvPr/>
            </p:nvCxnSpPr>
            <p:spPr>
              <a:xfrm flipH="1" flipV="1">
                <a:off x="6891" y="3475235"/>
                <a:ext cx="7946305" cy="6638"/>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74" name="49 Conector recto">
                <a:extLst>
                  <a:ext uri="{FF2B5EF4-FFF2-40B4-BE49-F238E27FC236}">
                    <a16:creationId xmlns="" xmlns:a16="http://schemas.microsoft.com/office/drawing/2014/main" id="{C7E184F1-0CCC-4200-96C4-9E6F6C1E1D5E}"/>
                  </a:ext>
                </a:extLst>
              </p:cNvPr>
              <p:cNvCxnSpPr/>
              <p:nvPr/>
            </p:nvCxnSpPr>
            <p:spPr>
              <a:xfrm flipH="1" flipV="1">
                <a:off x="49370" y="1765498"/>
                <a:ext cx="7888844" cy="15066"/>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80" name="37 Conector recto">
                <a:extLst>
                  <a:ext uri="{FF2B5EF4-FFF2-40B4-BE49-F238E27FC236}">
                    <a16:creationId xmlns="" xmlns:a16="http://schemas.microsoft.com/office/drawing/2014/main" id="{69A93E27-E307-4A2E-9364-968DD4AA80E3}"/>
                  </a:ext>
                </a:extLst>
              </p:cNvPr>
              <p:cNvCxnSpPr/>
              <p:nvPr/>
            </p:nvCxnSpPr>
            <p:spPr>
              <a:xfrm>
                <a:off x="1948617" y="1186436"/>
                <a:ext cx="8575" cy="3858999"/>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81" name="37 Conector recto">
                <a:extLst>
                  <a:ext uri="{FF2B5EF4-FFF2-40B4-BE49-F238E27FC236}">
                    <a16:creationId xmlns="" xmlns:a16="http://schemas.microsoft.com/office/drawing/2014/main" id="{69A93E27-E307-4A2E-9364-968DD4AA80E3}"/>
                  </a:ext>
                </a:extLst>
              </p:cNvPr>
              <p:cNvCxnSpPr/>
              <p:nvPr/>
            </p:nvCxnSpPr>
            <p:spPr>
              <a:xfrm>
                <a:off x="178341" y="1128949"/>
                <a:ext cx="8575" cy="3858999"/>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38" name="37 Conector recto">
                <a:extLst>
                  <a:ext uri="{FF2B5EF4-FFF2-40B4-BE49-F238E27FC236}">
                    <a16:creationId xmlns="" xmlns:a16="http://schemas.microsoft.com/office/drawing/2014/main" id="{69A93E27-E307-4A2E-9364-968DD4AA80E3}"/>
                  </a:ext>
                </a:extLst>
              </p:cNvPr>
              <p:cNvCxnSpPr/>
              <p:nvPr/>
            </p:nvCxnSpPr>
            <p:spPr>
              <a:xfrm>
                <a:off x="6129947" y="1043838"/>
                <a:ext cx="8575" cy="3858999"/>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76" name="37 Conector recto">
                <a:extLst>
                  <a:ext uri="{FF2B5EF4-FFF2-40B4-BE49-F238E27FC236}">
                    <a16:creationId xmlns="" xmlns:a16="http://schemas.microsoft.com/office/drawing/2014/main" id="{69A93E27-E307-4A2E-9364-968DD4AA80E3}"/>
                  </a:ext>
                </a:extLst>
              </p:cNvPr>
              <p:cNvCxnSpPr/>
              <p:nvPr/>
            </p:nvCxnSpPr>
            <p:spPr>
              <a:xfrm>
                <a:off x="4720317" y="1156581"/>
                <a:ext cx="8575" cy="3954660"/>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grpSp>
        <p:cxnSp>
          <p:nvCxnSpPr>
            <p:cNvPr id="172" name="37 Conector recto">
              <a:extLst>
                <a:ext uri="{FF2B5EF4-FFF2-40B4-BE49-F238E27FC236}">
                  <a16:creationId xmlns="" xmlns:a16="http://schemas.microsoft.com/office/drawing/2014/main" id="{69A93E27-E307-4A2E-9364-968DD4AA80E3}"/>
                </a:ext>
              </a:extLst>
            </p:cNvPr>
            <p:cNvCxnSpPr/>
            <p:nvPr/>
          </p:nvCxnSpPr>
          <p:spPr>
            <a:xfrm>
              <a:off x="531973" y="1092639"/>
              <a:ext cx="8575" cy="3858999"/>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grpSp>
      <p:cxnSp>
        <p:nvCxnSpPr>
          <p:cNvPr id="9" name="Conector recto 8"/>
          <p:cNvCxnSpPr/>
          <p:nvPr/>
        </p:nvCxnSpPr>
        <p:spPr>
          <a:xfrm>
            <a:off x="514953" y="2440880"/>
            <a:ext cx="7251255" cy="20146"/>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Conector recto 93"/>
          <p:cNvCxnSpPr/>
          <p:nvPr/>
        </p:nvCxnSpPr>
        <p:spPr>
          <a:xfrm>
            <a:off x="551460" y="4157206"/>
            <a:ext cx="7293179" cy="610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Conector recto 94"/>
          <p:cNvCxnSpPr/>
          <p:nvPr/>
        </p:nvCxnSpPr>
        <p:spPr>
          <a:xfrm>
            <a:off x="1776659" y="5625539"/>
            <a:ext cx="1929367" cy="7443"/>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Conector recto 96"/>
          <p:cNvCxnSpPr/>
          <p:nvPr/>
        </p:nvCxnSpPr>
        <p:spPr>
          <a:xfrm>
            <a:off x="5119319" y="5625996"/>
            <a:ext cx="1254762" cy="600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9" name="Conector recto 98"/>
          <p:cNvCxnSpPr/>
          <p:nvPr/>
        </p:nvCxnSpPr>
        <p:spPr>
          <a:xfrm flipV="1">
            <a:off x="7483293" y="5620211"/>
            <a:ext cx="297889"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1" name="93 Grupo">
            <a:extLst>
              <a:ext uri="{FF2B5EF4-FFF2-40B4-BE49-F238E27FC236}">
                <a16:creationId xmlns="" xmlns:a16="http://schemas.microsoft.com/office/drawing/2014/main" id="{4D907EB7-EAC0-49F5-A1C6-08C69B74CD49}"/>
              </a:ext>
            </a:extLst>
          </p:cNvPr>
          <p:cNvGrpSpPr>
            <a:grpSpLocks/>
          </p:cNvGrpSpPr>
          <p:nvPr/>
        </p:nvGrpSpPr>
        <p:grpSpPr bwMode="auto">
          <a:xfrm rot="10800000">
            <a:off x="3115577" y="4667788"/>
            <a:ext cx="287337" cy="631825"/>
            <a:chOff x="1911549" y="2619722"/>
            <a:chExt cx="288032" cy="631604"/>
          </a:xfrm>
        </p:grpSpPr>
        <p:sp>
          <p:nvSpPr>
            <p:cNvPr id="102"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03" name="32 Conector recto">
              <a:extLst>
                <a:ext uri="{FF2B5EF4-FFF2-40B4-BE49-F238E27FC236}">
                  <a16:creationId xmlns="" xmlns:a16="http://schemas.microsoft.com/office/drawing/2014/main" id="{AB46E0F6-06EC-47E1-9026-92D847735F47}"/>
                </a:ext>
              </a:extLst>
            </p:cNvPr>
            <p:cNvCxnSpPr>
              <a:stCxn id="102"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3" name="Grupo 112"/>
          <p:cNvGrpSpPr/>
          <p:nvPr/>
        </p:nvGrpSpPr>
        <p:grpSpPr>
          <a:xfrm>
            <a:off x="3035857" y="2072034"/>
            <a:ext cx="261474" cy="395697"/>
            <a:chOff x="10237167" y="904844"/>
            <a:chExt cx="287337" cy="460375"/>
          </a:xfrm>
        </p:grpSpPr>
        <p:sp>
          <p:nvSpPr>
            <p:cNvPr id="114" name="31 Elipse">
              <a:extLst>
                <a:ext uri="{FF2B5EF4-FFF2-40B4-BE49-F238E27FC236}">
                  <a16:creationId xmlns="" xmlns:a16="http://schemas.microsoft.com/office/drawing/2014/main" id="{2B75E7EA-88F1-473D-BBD7-F84438653103}"/>
                </a:ext>
              </a:extLst>
            </p:cNvPr>
            <p:cNvSpPr/>
            <p:nvPr/>
          </p:nvSpPr>
          <p:spPr bwMode="auto">
            <a:xfrm rot="10800000">
              <a:off x="10237167" y="904844"/>
              <a:ext cx="287337" cy="2889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15" name="32 Conector recto">
              <a:extLst>
                <a:ext uri="{FF2B5EF4-FFF2-40B4-BE49-F238E27FC236}">
                  <a16:creationId xmlns="" xmlns:a16="http://schemas.microsoft.com/office/drawing/2014/main" id="{AB46E0F6-06EC-47E1-9026-92D847735F47}"/>
                </a:ext>
              </a:extLst>
            </p:cNvPr>
            <p:cNvCxnSpPr>
              <a:stCxn id="114" idx="0"/>
            </p:cNvCxnSpPr>
            <p:nvPr/>
          </p:nvCxnSpPr>
          <p:spPr bwMode="auto">
            <a:xfrm rot="10800000" flipV="1">
              <a:off x="10380042" y="1193769"/>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6" name="Rectángulo 115">
            <a:extLst>
              <a:ext uri="{FF2B5EF4-FFF2-40B4-BE49-F238E27FC236}">
                <a16:creationId xmlns="" xmlns:a16="http://schemas.microsoft.com/office/drawing/2014/main" id="{EFF4CC66-F47F-4A65-9EA6-7A1590BFD53A}"/>
              </a:ext>
            </a:extLst>
          </p:cNvPr>
          <p:cNvSpPr/>
          <p:nvPr/>
        </p:nvSpPr>
        <p:spPr>
          <a:xfrm>
            <a:off x="8421093" y="139035"/>
            <a:ext cx="3474156" cy="400110"/>
          </a:xfrm>
          <a:prstGeom prst="rect">
            <a:avLst/>
          </a:prstGeom>
        </p:spPr>
        <p:txBody>
          <a:bodyPr wrap="none">
            <a:spAutoFit/>
          </a:bodyPr>
          <a:lstStyle/>
          <a:p>
            <a:pPr algn="ctr" eaLnBrk="1" hangingPunct="1">
              <a:defRPr/>
            </a:pPr>
            <a:r>
              <a:rPr lang="es-ES" sz="2000" b="1" dirty="0" smtClean="0">
                <a:latin typeface="Arial" panose="020B0604020202020204" pitchFamily="34" charset="0"/>
                <a:ea typeface="Kozuka Gothic Pr6N EL" pitchFamily="34" charset="-128"/>
              </a:rPr>
              <a:t>ESQUEMA ESTRUCTURAL</a:t>
            </a:r>
            <a:endParaRPr lang="es-AR" sz="2000" b="1" dirty="0">
              <a:latin typeface="Arial" panose="020B0604020202020204" pitchFamily="34" charset="0"/>
              <a:ea typeface="Kozuka Gothic Pr6N EL" pitchFamily="34" charset="-128"/>
            </a:endParaRPr>
          </a:p>
        </p:txBody>
      </p:sp>
    </p:spTree>
    <p:extLst>
      <p:ext uri="{BB962C8B-B14F-4D97-AF65-F5344CB8AC3E}">
        <p14:creationId xmlns:p14="http://schemas.microsoft.com/office/powerpoint/2010/main" val="1212338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8601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n 24"/>
          <p:cNvPicPr>
            <a:picLocks noChangeAspect="1"/>
          </p:cNvPicPr>
          <p:nvPr/>
        </p:nvPicPr>
        <p:blipFill rotWithShape="1">
          <a:blip r:embed="rId3" cstate="print">
            <a:extLst>
              <a:ext uri="{28A0092B-C50C-407E-A947-70E740481C1C}">
                <a14:useLocalDpi xmlns:a14="http://schemas.microsoft.com/office/drawing/2010/main" val="0"/>
              </a:ext>
            </a:extLst>
          </a:blip>
          <a:srcRect l="3668" t="537" b="19246"/>
          <a:stretch/>
        </p:blipFill>
        <p:spPr>
          <a:xfrm>
            <a:off x="370561" y="1195999"/>
            <a:ext cx="7786846" cy="4584335"/>
          </a:xfrm>
          <a:prstGeom prst="rect">
            <a:avLst/>
          </a:prstGeom>
        </p:spPr>
      </p:pic>
      <p:grpSp>
        <p:nvGrpSpPr>
          <p:cNvPr id="20" name="93 Grupo">
            <a:extLst>
              <a:ext uri="{FF2B5EF4-FFF2-40B4-BE49-F238E27FC236}">
                <a16:creationId xmlns="" xmlns:a16="http://schemas.microsoft.com/office/drawing/2014/main" id="{4D907EB7-EAC0-49F5-A1C6-08C69B74CD49}"/>
              </a:ext>
            </a:extLst>
          </p:cNvPr>
          <p:cNvGrpSpPr>
            <a:grpSpLocks/>
          </p:cNvGrpSpPr>
          <p:nvPr/>
        </p:nvGrpSpPr>
        <p:grpSpPr bwMode="auto">
          <a:xfrm rot="10800000">
            <a:off x="3036651" y="2952784"/>
            <a:ext cx="287337" cy="631825"/>
            <a:chOff x="1911549" y="2619722"/>
            <a:chExt cx="288032" cy="631604"/>
          </a:xfrm>
        </p:grpSpPr>
        <p:sp>
          <p:nvSpPr>
            <p:cNvPr id="32"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33" name="32 Conector recto">
              <a:extLst>
                <a:ext uri="{FF2B5EF4-FFF2-40B4-BE49-F238E27FC236}">
                  <a16:creationId xmlns="" xmlns:a16="http://schemas.microsoft.com/office/drawing/2014/main" id="{AB46E0F6-06EC-47E1-9026-92D847735F47}"/>
                </a:ext>
              </a:extLst>
            </p:cNvPr>
            <p:cNvCxnSpPr>
              <a:stCxn id="32"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1" name="12 Rectángulo">
            <a:extLst>
              <a:ext uri="{FF2B5EF4-FFF2-40B4-BE49-F238E27FC236}">
                <a16:creationId xmlns="" xmlns:a16="http://schemas.microsoft.com/office/drawing/2014/main" id="{29D41AC8-775A-4857-A49C-304419B06CFD}"/>
              </a:ext>
            </a:extLst>
          </p:cNvPr>
          <p:cNvSpPr>
            <a:spLocks noChangeArrowheads="1"/>
          </p:cNvSpPr>
          <p:nvPr/>
        </p:nvSpPr>
        <p:spPr bwMode="auto">
          <a:xfrm>
            <a:off x="6841633" y="591228"/>
            <a:ext cx="2824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buFont typeface="Wingdings" panose="05000000000000000000" pitchFamily="2" charset="2"/>
              <a:buChar char="ü"/>
              <a:defRPr/>
            </a:pPr>
            <a:r>
              <a:rPr lang="es-ES" sz="1800" b="1" dirty="0">
                <a:solidFill>
                  <a:schemeClr val="accent2"/>
                </a:solidFill>
                <a:latin typeface="Aileron Black" panose="00000A00000000000000" pitchFamily="50" charset="0"/>
              </a:rPr>
              <a:t>LOSA DE VIGUETAS</a:t>
            </a:r>
            <a:endParaRPr lang="es-ES" sz="1600" b="1" dirty="0">
              <a:solidFill>
                <a:schemeClr val="accent2"/>
              </a:solidFill>
              <a:latin typeface="Aileron Black" panose="00000A00000000000000" pitchFamily="50" charset="0"/>
            </a:endParaRPr>
          </a:p>
        </p:txBody>
      </p:sp>
      <p:grpSp>
        <p:nvGrpSpPr>
          <p:cNvPr id="35903" name="Grupo 35902"/>
          <p:cNvGrpSpPr/>
          <p:nvPr/>
        </p:nvGrpSpPr>
        <p:grpSpPr>
          <a:xfrm>
            <a:off x="2271873" y="1347716"/>
            <a:ext cx="2779056" cy="369887"/>
            <a:chOff x="1894856" y="2923102"/>
            <a:chExt cx="2779056" cy="369887"/>
          </a:xfrm>
        </p:grpSpPr>
        <p:cxnSp>
          <p:nvCxnSpPr>
            <p:cNvPr id="22" name="21 Conector recto de flecha">
              <a:extLst>
                <a:ext uri="{FF2B5EF4-FFF2-40B4-BE49-F238E27FC236}">
                  <a16:creationId xmlns="" xmlns:a16="http://schemas.microsoft.com/office/drawing/2014/main" id="{840A33C2-9BEC-479F-82F6-A0EDB55D1DD5}"/>
                </a:ext>
              </a:extLst>
            </p:cNvPr>
            <p:cNvCxnSpPr/>
            <p:nvPr/>
          </p:nvCxnSpPr>
          <p:spPr>
            <a:xfrm flipV="1">
              <a:off x="1894856" y="3261923"/>
              <a:ext cx="2779056" cy="840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3"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a:off x="2967066" y="2923102"/>
              <a:ext cx="639327"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7,00</a:t>
              </a:r>
              <a:endParaRPr lang="es-AR" altLang="es-AR" sz="1800" b="1" dirty="0">
                <a:latin typeface="Calibri" panose="020F0502020204030204" pitchFamily="34" charset="0"/>
              </a:endParaRPr>
            </a:p>
          </p:txBody>
        </p:sp>
      </p:grpSp>
      <p:sp>
        <p:nvSpPr>
          <p:cNvPr id="86043" name="422 Rectángulo">
            <a:extLst>
              <a:ext uri="{FF2B5EF4-FFF2-40B4-BE49-F238E27FC236}">
                <a16:creationId xmlns="" xmlns:a16="http://schemas.microsoft.com/office/drawing/2014/main" id="{CC577F7D-D497-4B53-BF74-624C21F036AD}"/>
              </a:ext>
            </a:extLst>
          </p:cNvPr>
          <p:cNvSpPr>
            <a:spLocks noChangeArrowheads="1"/>
          </p:cNvSpPr>
          <p:nvPr/>
        </p:nvSpPr>
        <p:spPr bwMode="auto">
          <a:xfrm>
            <a:off x="-1588" y="-10168"/>
            <a:ext cx="53324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s-ES" altLang="es-AR" b="1" dirty="0">
                <a:solidFill>
                  <a:schemeClr val="accent2"/>
                </a:solidFill>
                <a:latin typeface="Arial" panose="020B0604020202020204" pitchFamily="34" charset="0"/>
                <a:ea typeface="Microsoft JhengHei Light" panose="020B0304030504040204" pitchFamily="34" charset="-120"/>
              </a:rPr>
              <a:t>ORGANIZACIÓN ESTRUCTURAL </a:t>
            </a:r>
          </a:p>
        </p:txBody>
      </p:sp>
      <p:sp>
        <p:nvSpPr>
          <p:cNvPr id="72" name="Rectángulo 71">
            <a:extLst>
              <a:ext uri="{FF2B5EF4-FFF2-40B4-BE49-F238E27FC236}">
                <a16:creationId xmlns="" xmlns:a16="http://schemas.microsoft.com/office/drawing/2014/main" id="{29A3FE50-9B42-4ED2-95A3-97B538B78936}"/>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77" name="Gráfico 4">
            <a:extLst>
              <a:ext uri="{FF2B5EF4-FFF2-40B4-BE49-F238E27FC236}">
                <a16:creationId xmlns="" xmlns:a16="http://schemas.microsoft.com/office/drawing/2014/main" id="{6BC1EF35-7271-4244-A88E-E16A57CAFFB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Imagen 77">
            <a:extLst>
              <a:ext uri="{FF2B5EF4-FFF2-40B4-BE49-F238E27FC236}">
                <a16:creationId xmlns="" xmlns:a16="http://schemas.microsoft.com/office/drawing/2014/main" id="{449A63A8-625F-462F-9A09-B2EB7068FD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79" name="CuadroTexto 78">
            <a:extLst>
              <a:ext uri="{FF2B5EF4-FFF2-40B4-BE49-F238E27FC236}">
                <a16:creationId xmlns="" xmlns:a16="http://schemas.microsoft.com/office/drawing/2014/main" id="{C7818FF7-060F-4634-94E6-9AE1C7D34D4F}"/>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
        <p:nvSpPr>
          <p:cNvPr id="19" name="CuadroTexto 18">
            <a:extLst>
              <a:ext uri="{FF2B5EF4-FFF2-40B4-BE49-F238E27FC236}">
                <a16:creationId xmlns="" xmlns:a16="http://schemas.microsoft.com/office/drawing/2014/main" id="{E9C71626-E67A-26F5-FF24-6859B430C163}"/>
              </a:ext>
            </a:extLst>
          </p:cNvPr>
          <p:cNvSpPr txBox="1"/>
          <p:nvPr/>
        </p:nvSpPr>
        <p:spPr>
          <a:xfrm>
            <a:off x="703096" y="508937"/>
            <a:ext cx="4411745" cy="400110"/>
          </a:xfrm>
          <a:prstGeom prst="rect">
            <a:avLst/>
          </a:prstGeom>
          <a:noFill/>
        </p:spPr>
        <p:txBody>
          <a:bodyPr wrap="square">
            <a:spAutoFit/>
          </a:bodyPr>
          <a:lstStyle/>
          <a:p>
            <a:pPr eaLnBrk="1" hangingPunct="1">
              <a:spcBef>
                <a:spcPct val="0"/>
              </a:spcBef>
              <a:buNone/>
              <a:defRPr/>
            </a:pPr>
            <a:r>
              <a:rPr lang="es-ES" sz="2000" dirty="0">
                <a:latin typeface="Aileron Black" panose="00000A00000000000000" pitchFamily="50" charset="0"/>
                <a:ea typeface="Kozuka Gothic Pr6N EL" pitchFamily="34" charset="-128"/>
              </a:rPr>
              <a:t>Losas armadas en una dirección</a:t>
            </a:r>
            <a:endParaRPr lang="es-AR" sz="2000" dirty="0">
              <a:latin typeface="Aileron Black" panose="00000A00000000000000" pitchFamily="50" charset="0"/>
              <a:ea typeface="Kozuka Gothic Pr6N EL" pitchFamily="34" charset="-128"/>
            </a:endParaRPr>
          </a:p>
        </p:txBody>
      </p:sp>
      <p:grpSp>
        <p:nvGrpSpPr>
          <p:cNvPr id="35885" name="Grupo 35884"/>
          <p:cNvGrpSpPr/>
          <p:nvPr/>
        </p:nvGrpSpPr>
        <p:grpSpPr>
          <a:xfrm>
            <a:off x="472111" y="1945394"/>
            <a:ext cx="7372528" cy="3813663"/>
            <a:chOff x="111919" y="2313599"/>
            <a:chExt cx="7372528" cy="3813663"/>
          </a:xfrm>
        </p:grpSpPr>
        <p:cxnSp>
          <p:nvCxnSpPr>
            <p:cNvPr id="4" name="3 Conector recto">
              <a:extLst>
                <a:ext uri="{FF2B5EF4-FFF2-40B4-BE49-F238E27FC236}">
                  <a16:creationId xmlns="" xmlns:a16="http://schemas.microsoft.com/office/drawing/2014/main" id="{66A09A02-591F-4460-BB93-B6B026E73C6C}"/>
                </a:ext>
              </a:extLst>
            </p:cNvPr>
            <p:cNvCxnSpPr/>
            <p:nvPr/>
          </p:nvCxnSpPr>
          <p:spPr bwMode="auto">
            <a:xfrm flipV="1">
              <a:off x="3345834" y="5998196"/>
              <a:ext cx="1420769" cy="5982"/>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17 CuadroTexto">
              <a:extLst>
                <a:ext uri="{FF2B5EF4-FFF2-40B4-BE49-F238E27FC236}">
                  <a16:creationId xmlns="" xmlns:a16="http://schemas.microsoft.com/office/drawing/2014/main" id="{E6B07B6E-4288-474B-9D16-F5AF86FA0378}"/>
                </a:ext>
              </a:extLst>
            </p:cNvPr>
            <p:cNvSpPr txBox="1">
              <a:spLocks noChangeArrowheads="1"/>
            </p:cNvSpPr>
            <p:nvPr/>
          </p:nvSpPr>
          <p:spPr bwMode="auto">
            <a:xfrm>
              <a:off x="458344" y="5677078"/>
              <a:ext cx="804862"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MX1</a:t>
              </a:r>
              <a:endParaRPr lang="es-ES" sz="1600" b="1" dirty="0">
                <a:solidFill>
                  <a:srgbClr val="FF0000"/>
                </a:solidFill>
                <a:latin typeface="+mj-lt"/>
              </a:endParaRPr>
            </a:p>
          </p:txBody>
        </p:sp>
        <p:sp>
          <p:nvSpPr>
            <p:cNvPr id="7" name="17 CuadroTexto">
              <a:extLst>
                <a:ext uri="{FF2B5EF4-FFF2-40B4-BE49-F238E27FC236}">
                  <a16:creationId xmlns="" xmlns:a16="http://schemas.microsoft.com/office/drawing/2014/main" id="{4FACE69C-04F8-4D8A-AA04-E912DDDC6535}"/>
                </a:ext>
              </a:extLst>
            </p:cNvPr>
            <p:cNvSpPr txBox="1">
              <a:spLocks noChangeArrowheads="1"/>
            </p:cNvSpPr>
            <p:nvPr/>
          </p:nvSpPr>
          <p:spPr bwMode="auto">
            <a:xfrm>
              <a:off x="4201983" y="5678001"/>
              <a:ext cx="803275"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MX2</a:t>
              </a:r>
              <a:endParaRPr lang="es-ES" sz="1600" b="1" dirty="0">
                <a:solidFill>
                  <a:srgbClr val="FF0000"/>
                </a:solidFill>
                <a:latin typeface="+mj-lt"/>
              </a:endParaRPr>
            </a:p>
          </p:txBody>
        </p:sp>
        <p:sp>
          <p:nvSpPr>
            <p:cNvPr id="8" name="17 CuadroTexto">
              <a:extLst>
                <a:ext uri="{FF2B5EF4-FFF2-40B4-BE49-F238E27FC236}">
                  <a16:creationId xmlns="" xmlns:a16="http://schemas.microsoft.com/office/drawing/2014/main" id="{0A356457-842D-4268-AD07-4D730D2A507E}"/>
                </a:ext>
              </a:extLst>
            </p:cNvPr>
            <p:cNvSpPr txBox="1">
              <a:spLocks noChangeArrowheads="1"/>
            </p:cNvSpPr>
            <p:nvPr/>
          </p:nvSpPr>
          <p:spPr bwMode="auto">
            <a:xfrm>
              <a:off x="6285027" y="5690538"/>
              <a:ext cx="804863"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MX3</a:t>
              </a:r>
              <a:endParaRPr lang="es-ES" sz="1600" b="1" dirty="0">
                <a:solidFill>
                  <a:srgbClr val="FF0000"/>
                </a:solidFill>
                <a:latin typeface="+mj-lt"/>
              </a:endParaRPr>
            </a:p>
          </p:txBody>
        </p:sp>
        <p:cxnSp>
          <p:nvCxnSpPr>
            <p:cNvPr id="10" name="9 Conector recto">
              <a:extLst>
                <a:ext uri="{FF2B5EF4-FFF2-40B4-BE49-F238E27FC236}">
                  <a16:creationId xmlns="" xmlns:a16="http://schemas.microsoft.com/office/drawing/2014/main" id="{DC2E0A7D-25F0-4423-ACAE-03C32161E67F}"/>
                </a:ext>
              </a:extLst>
            </p:cNvPr>
            <p:cNvCxnSpPr/>
            <p:nvPr/>
          </p:nvCxnSpPr>
          <p:spPr bwMode="auto">
            <a:xfrm flipH="1">
              <a:off x="154761" y="5544632"/>
              <a:ext cx="1588" cy="511175"/>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6813670" y="3413594"/>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MY7</a:t>
              </a:r>
              <a:endParaRPr lang="es-ES" sz="1600" b="1" dirty="0">
                <a:solidFill>
                  <a:srgbClr val="FF0000"/>
                </a:solidFill>
                <a:latin typeface="+mj-lt"/>
              </a:endParaRPr>
            </a:p>
          </p:txBody>
        </p:sp>
        <p:cxnSp>
          <p:nvCxnSpPr>
            <p:cNvPr id="12" name="11 Conector recto">
              <a:extLst>
                <a:ext uri="{FF2B5EF4-FFF2-40B4-BE49-F238E27FC236}">
                  <a16:creationId xmlns="" xmlns:a16="http://schemas.microsoft.com/office/drawing/2014/main" id="{05208B9D-9B22-4745-8D67-F294CCD8ECCB}"/>
                </a:ext>
              </a:extLst>
            </p:cNvPr>
            <p:cNvCxnSpPr/>
            <p:nvPr/>
          </p:nvCxnSpPr>
          <p:spPr bwMode="auto">
            <a:xfrm flipH="1">
              <a:off x="7470539" y="2313599"/>
              <a:ext cx="12486" cy="2277821"/>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12 CuadroTexto">
              <a:extLst>
                <a:ext uri="{FF2B5EF4-FFF2-40B4-BE49-F238E27FC236}">
                  <a16:creationId xmlns="" xmlns:a16="http://schemas.microsoft.com/office/drawing/2014/main" id="{55C8912E-6346-42F9-B783-9CBFD7B6F8C6}"/>
                </a:ext>
              </a:extLst>
            </p:cNvPr>
            <p:cNvSpPr txBox="1">
              <a:spLocks noChangeArrowheads="1"/>
            </p:cNvSpPr>
            <p:nvPr/>
          </p:nvSpPr>
          <p:spPr bwMode="auto">
            <a:xfrm rot="16200000">
              <a:off x="-95552" y="5534917"/>
              <a:ext cx="846137"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MY1</a:t>
              </a:r>
              <a:endParaRPr lang="es-ES" sz="1600" b="1" dirty="0">
                <a:solidFill>
                  <a:srgbClr val="FF0000"/>
                </a:solidFill>
                <a:latin typeface="+mj-lt"/>
              </a:endParaRPr>
            </a:p>
          </p:txBody>
        </p:sp>
        <p:cxnSp>
          <p:nvCxnSpPr>
            <p:cNvPr id="70" name="69 Conector recto">
              <a:extLst>
                <a:ext uri="{FF2B5EF4-FFF2-40B4-BE49-F238E27FC236}">
                  <a16:creationId xmlns="" xmlns:a16="http://schemas.microsoft.com/office/drawing/2014/main" id="{4409B55F-DA25-4856-9B7A-58BEF46EF9D5}"/>
                </a:ext>
              </a:extLst>
            </p:cNvPr>
            <p:cNvCxnSpPr/>
            <p:nvPr/>
          </p:nvCxnSpPr>
          <p:spPr bwMode="auto">
            <a:xfrm flipH="1">
              <a:off x="6072328" y="4900842"/>
              <a:ext cx="3125" cy="1154965"/>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39 Conector recto">
              <a:extLst>
                <a:ext uri="{FF2B5EF4-FFF2-40B4-BE49-F238E27FC236}">
                  <a16:creationId xmlns="" xmlns:a16="http://schemas.microsoft.com/office/drawing/2014/main" id="{4F6BDEDA-D8A3-4866-9233-BF0E90A994B3}"/>
                </a:ext>
              </a:extLst>
            </p:cNvPr>
            <p:cNvCxnSpPr/>
            <p:nvPr/>
          </p:nvCxnSpPr>
          <p:spPr bwMode="auto">
            <a:xfrm flipV="1">
              <a:off x="111919" y="5998692"/>
              <a:ext cx="1304928" cy="8774"/>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70 CuadroTexto">
              <a:extLst>
                <a:ext uri="{FF2B5EF4-FFF2-40B4-BE49-F238E27FC236}">
                  <a16:creationId xmlns="" xmlns:a16="http://schemas.microsoft.com/office/drawing/2014/main" id="{447FD9A4-476B-4E17-8579-B45BC25AB5C1}"/>
                </a:ext>
              </a:extLst>
            </p:cNvPr>
            <p:cNvSpPr txBox="1">
              <a:spLocks noChangeArrowheads="1"/>
            </p:cNvSpPr>
            <p:nvPr/>
          </p:nvSpPr>
          <p:spPr bwMode="auto">
            <a:xfrm rot="16200000">
              <a:off x="4626968" y="3593868"/>
              <a:ext cx="846138" cy="33972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MY3</a:t>
              </a:r>
              <a:endParaRPr lang="es-ES" sz="1600" b="1" dirty="0">
                <a:solidFill>
                  <a:srgbClr val="FF0000"/>
                </a:solidFill>
                <a:latin typeface="+mj-lt"/>
              </a:endParaRPr>
            </a:p>
          </p:txBody>
        </p:sp>
        <p:cxnSp>
          <p:nvCxnSpPr>
            <p:cNvPr id="82" name="3 Conector recto">
              <a:extLst>
                <a:ext uri="{FF2B5EF4-FFF2-40B4-BE49-F238E27FC236}">
                  <a16:creationId xmlns="" xmlns:a16="http://schemas.microsoft.com/office/drawing/2014/main" id="{66A09A02-591F-4460-BB93-B6B026E73C6C}"/>
                </a:ext>
              </a:extLst>
            </p:cNvPr>
            <p:cNvCxnSpPr/>
            <p:nvPr/>
          </p:nvCxnSpPr>
          <p:spPr bwMode="auto">
            <a:xfrm flipV="1">
              <a:off x="6082530" y="6004178"/>
              <a:ext cx="1029178" cy="6576"/>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11 Conector recto">
              <a:extLst>
                <a:ext uri="{FF2B5EF4-FFF2-40B4-BE49-F238E27FC236}">
                  <a16:creationId xmlns="" xmlns:a16="http://schemas.microsoft.com/office/drawing/2014/main" id="{05208B9D-9B22-4745-8D67-F294CCD8ECCB}"/>
                </a:ext>
              </a:extLst>
            </p:cNvPr>
            <p:cNvCxnSpPr/>
            <p:nvPr/>
          </p:nvCxnSpPr>
          <p:spPr bwMode="auto">
            <a:xfrm>
              <a:off x="7484447" y="4925562"/>
              <a:ext cx="0" cy="1115614"/>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69 Conector recto">
              <a:extLst>
                <a:ext uri="{FF2B5EF4-FFF2-40B4-BE49-F238E27FC236}">
                  <a16:creationId xmlns="" xmlns:a16="http://schemas.microsoft.com/office/drawing/2014/main" id="{4409B55F-DA25-4856-9B7A-58BEF46EF9D5}"/>
                </a:ext>
              </a:extLst>
            </p:cNvPr>
            <p:cNvCxnSpPr/>
            <p:nvPr/>
          </p:nvCxnSpPr>
          <p:spPr bwMode="auto">
            <a:xfrm>
              <a:off x="6095858" y="2760563"/>
              <a:ext cx="6384" cy="1827098"/>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9 Conector recto">
              <a:extLst>
                <a:ext uri="{FF2B5EF4-FFF2-40B4-BE49-F238E27FC236}">
                  <a16:creationId xmlns="" xmlns:a16="http://schemas.microsoft.com/office/drawing/2014/main" id="{DC2E0A7D-25F0-4423-ACAE-03C32161E67F}"/>
                </a:ext>
              </a:extLst>
            </p:cNvPr>
            <p:cNvCxnSpPr/>
            <p:nvPr/>
          </p:nvCxnSpPr>
          <p:spPr bwMode="auto">
            <a:xfrm>
              <a:off x="3966727" y="5250498"/>
              <a:ext cx="0" cy="759741"/>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11 Conector recto">
              <a:extLst>
                <a:ext uri="{FF2B5EF4-FFF2-40B4-BE49-F238E27FC236}">
                  <a16:creationId xmlns="" xmlns:a16="http://schemas.microsoft.com/office/drawing/2014/main" id="{05208B9D-9B22-4745-8D67-F294CCD8ECCB}"/>
                </a:ext>
              </a:extLst>
            </p:cNvPr>
            <p:cNvCxnSpPr/>
            <p:nvPr/>
          </p:nvCxnSpPr>
          <p:spPr bwMode="auto">
            <a:xfrm flipH="1">
              <a:off x="4864447" y="3306910"/>
              <a:ext cx="0" cy="897422"/>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3696946" y="5471899"/>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MY2</a:t>
              </a:r>
              <a:endParaRPr lang="es-ES" sz="1600" b="1" dirty="0">
                <a:solidFill>
                  <a:srgbClr val="FF0000"/>
                </a:solidFill>
                <a:latin typeface="+mj-lt"/>
              </a:endParaRPr>
            </a:p>
          </p:txBody>
        </p:sp>
        <p:sp>
          <p:nvSpPr>
            <p:cNvPr id="108"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5497588" y="357225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MY5</a:t>
              </a:r>
              <a:endParaRPr lang="es-ES" sz="1600" b="1" dirty="0">
                <a:solidFill>
                  <a:srgbClr val="FF0000"/>
                </a:solidFill>
                <a:latin typeface="+mj-lt"/>
              </a:endParaRPr>
            </a:p>
          </p:txBody>
        </p:sp>
        <p:sp>
          <p:nvSpPr>
            <p:cNvPr id="109"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5480067" y="531329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MY4</a:t>
              </a:r>
              <a:endParaRPr lang="es-ES" sz="1600" b="1" dirty="0">
                <a:solidFill>
                  <a:srgbClr val="FF0000"/>
                </a:solidFill>
                <a:latin typeface="+mj-lt"/>
              </a:endParaRPr>
            </a:p>
          </p:txBody>
        </p:sp>
        <p:sp>
          <p:nvSpPr>
            <p:cNvPr id="110"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6888516" y="534196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MY6</a:t>
              </a:r>
              <a:endParaRPr lang="es-ES" sz="1600" b="1" dirty="0">
                <a:solidFill>
                  <a:srgbClr val="FF0000"/>
                </a:solidFill>
                <a:latin typeface="+mj-lt"/>
              </a:endParaRPr>
            </a:p>
          </p:txBody>
        </p:sp>
      </p:grpSp>
      <p:grpSp>
        <p:nvGrpSpPr>
          <p:cNvPr id="35893" name="Grupo 35892"/>
          <p:cNvGrpSpPr/>
          <p:nvPr/>
        </p:nvGrpSpPr>
        <p:grpSpPr>
          <a:xfrm>
            <a:off x="506676" y="1977422"/>
            <a:ext cx="7374980" cy="3710180"/>
            <a:chOff x="111918" y="2345627"/>
            <a:chExt cx="7436761" cy="3710180"/>
          </a:xfrm>
        </p:grpSpPr>
        <p:sp>
          <p:nvSpPr>
            <p:cNvPr id="35888" name="Rectángulo 35887"/>
            <p:cNvSpPr/>
            <p:nvPr/>
          </p:nvSpPr>
          <p:spPr>
            <a:xfrm>
              <a:off x="111918" y="2345627"/>
              <a:ext cx="7436761" cy="37101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8" name="Rectángulo 147"/>
            <p:cNvSpPr/>
            <p:nvPr/>
          </p:nvSpPr>
          <p:spPr>
            <a:xfrm>
              <a:off x="4828993" y="2829229"/>
              <a:ext cx="1241145" cy="167703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l</a:t>
              </a:r>
              <a:endParaRPr lang="es-AR" dirty="0"/>
            </a:p>
          </p:txBody>
        </p:sp>
        <p:cxnSp>
          <p:nvCxnSpPr>
            <p:cNvPr id="35890" name="Conector recto 35889"/>
            <p:cNvCxnSpPr/>
            <p:nvPr/>
          </p:nvCxnSpPr>
          <p:spPr>
            <a:xfrm>
              <a:off x="4876913" y="2885044"/>
              <a:ext cx="1084753" cy="15410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1" name="Conector recto 150"/>
            <p:cNvCxnSpPr/>
            <p:nvPr/>
          </p:nvCxnSpPr>
          <p:spPr>
            <a:xfrm flipH="1">
              <a:off x="4891483" y="2885044"/>
              <a:ext cx="1080844" cy="1541016"/>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35902" name="Grupo 35901"/>
          <p:cNvGrpSpPr/>
          <p:nvPr/>
        </p:nvGrpSpPr>
        <p:grpSpPr>
          <a:xfrm>
            <a:off x="7995050" y="1817039"/>
            <a:ext cx="438107" cy="3817257"/>
            <a:chOff x="825099" y="2174857"/>
            <a:chExt cx="438107" cy="3817257"/>
          </a:xfrm>
        </p:grpSpPr>
        <p:cxnSp>
          <p:nvCxnSpPr>
            <p:cNvPr id="155" name="21 Conector recto de flecha">
              <a:extLst>
                <a:ext uri="{FF2B5EF4-FFF2-40B4-BE49-F238E27FC236}">
                  <a16:creationId xmlns="" xmlns:a16="http://schemas.microsoft.com/office/drawing/2014/main" id="{840A33C2-9BEC-479F-82F6-A0EDB55D1DD5}"/>
                </a:ext>
              </a:extLst>
            </p:cNvPr>
            <p:cNvCxnSpPr/>
            <p:nvPr/>
          </p:nvCxnSpPr>
          <p:spPr>
            <a:xfrm>
              <a:off x="1263206" y="2831432"/>
              <a:ext cx="0" cy="167262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7" name="21 Conector recto de flecha">
              <a:extLst>
                <a:ext uri="{FF2B5EF4-FFF2-40B4-BE49-F238E27FC236}">
                  <a16:creationId xmlns="" xmlns:a16="http://schemas.microsoft.com/office/drawing/2014/main" id="{840A33C2-9BEC-479F-82F6-A0EDB55D1DD5}"/>
                </a:ext>
              </a:extLst>
            </p:cNvPr>
            <p:cNvCxnSpPr/>
            <p:nvPr/>
          </p:nvCxnSpPr>
          <p:spPr>
            <a:xfrm>
              <a:off x="1263206" y="4523900"/>
              <a:ext cx="0" cy="146821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9" name="21 Conector recto de flecha">
              <a:extLst>
                <a:ext uri="{FF2B5EF4-FFF2-40B4-BE49-F238E27FC236}">
                  <a16:creationId xmlns="" xmlns:a16="http://schemas.microsoft.com/office/drawing/2014/main" id="{840A33C2-9BEC-479F-82F6-A0EDB55D1DD5}"/>
                </a:ext>
              </a:extLst>
            </p:cNvPr>
            <p:cNvCxnSpPr/>
            <p:nvPr/>
          </p:nvCxnSpPr>
          <p:spPr>
            <a:xfrm>
              <a:off x="1263206" y="2345627"/>
              <a:ext cx="0" cy="483602"/>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1"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731500" y="5133351"/>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3,70</a:t>
              </a:r>
              <a:endParaRPr lang="es-AR" altLang="es-AR" sz="1800" b="1" dirty="0">
                <a:latin typeface="Calibri" panose="020F0502020204030204" pitchFamily="34" charset="0"/>
              </a:endParaRPr>
            </a:p>
          </p:txBody>
        </p:sp>
        <p:sp>
          <p:nvSpPr>
            <p:cNvPr id="162"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721402" y="3476200"/>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4,20</a:t>
              </a:r>
              <a:endParaRPr lang="es-AR" altLang="es-AR" sz="1800" b="1" dirty="0">
                <a:latin typeface="Calibri" panose="020F0502020204030204" pitchFamily="34" charset="0"/>
              </a:endParaRPr>
            </a:p>
          </p:txBody>
        </p:sp>
        <p:sp>
          <p:nvSpPr>
            <p:cNvPr id="163"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665247" y="2334709"/>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1,20</a:t>
              </a:r>
              <a:endParaRPr lang="es-AR" altLang="es-AR" sz="1800" b="1" dirty="0">
                <a:latin typeface="Calibri" panose="020F0502020204030204" pitchFamily="34" charset="0"/>
              </a:endParaRPr>
            </a:p>
          </p:txBody>
        </p:sp>
      </p:grpSp>
      <p:grpSp>
        <p:nvGrpSpPr>
          <p:cNvPr id="35900" name="Grupo 35899"/>
          <p:cNvGrpSpPr/>
          <p:nvPr/>
        </p:nvGrpSpPr>
        <p:grpSpPr>
          <a:xfrm>
            <a:off x="852533" y="2366252"/>
            <a:ext cx="4294739" cy="1853204"/>
            <a:chOff x="492341" y="2734457"/>
            <a:chExt cx="4294739" cy="1853204"/>
          </a:xfrm>
        </p:grpSpPr>
        <p:grpSp>
          <p:nvGrpSpPr>
            <p:cNvPr id="35899" name="Grupo 35898"/>
            <p:cNvGrpSpPr/>
            <p:nvPr/>
          </p:nvGrpSpPr>
          <p:grpSpPr>
            <a:xfrm>
              <a:off x="1848489" y="2734457"/>
              <a:ext cx="2938591" cy="1853204"/>
              <a:chOff x="1848489" y="2734457"/>
              <a:chExt cx="2938591" cy="1853204"/>
            </a:xfrm>
          </p:grpSpPr>
          <p:sp>
            <p:nvSpPr>
              <p:cNvPr id="30" name="29 Elipse">
                <a:extLst>
                  <a:ext uri="{FF2B5EF4-FFF2-40B4-BE49-F238E27FC236}">
                    <a16:creationId xmlns="" xmlns:a16="http://schemas.microsoft.com/office/drawing/2014/main" id="{0EDFDD94-26B6-433B-B6DB-0A094493BBB2}"/>
                  </a:ext>
                </a:extLst>
              </p:cNvPr>
              <p:cNvSpPr/>
              <p:nvPr/>
            </p:nvSpPr>
            <p:spPr>
              <a:xfrm>
                <a:off x="1854752" y="2734457"/>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6" name="29 Elipse">
                <a:extLst>
                  <a:ext uri="{FF2B5EF4-FFF2-40B4-BE49-F238E27FC236}">
                    <a16:creationId xmlns="" xmlns:a16="http://schemas.microsoft.com/office/drawing/2014/main" id="{0EDFDD94-26B6-433B-B6DB-0A094493BBB2}"/>
                  </a:ext>
                </a:extLst>
              </p:cNvPr>
              <p:cNvSpPr/>
              <p:nvPr/>
            </p:nvSpPr>
            <p:spPr>
              <a:xfrm>
                <a:off x="1848489" y="4430499"/>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7" name="29 Elipse">
                <a:extLst>
                  <a:ext uri="{FF2B5EF4-FFF2-40B4-BE49-F238E27FC236}">
                    <a16:creationId xmlns="" xmlns:a16="http://schemas.microsoft.com/office/drawing/2014/main" id="{0EDFDD94-26B6-433B-B6DB-0A094493BBB2}"/>
                  </a:ext>
                </a:extLst>
              </p:cNvPr>
              <p:cNvSpPr/>
              <p:nvPr/>
            </p:nvSpPr>
            <p:spPr>
              <a:xfrm>
                <a:off x="4637855" y="4424591"/>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8" name="29 Elipse">
                <a:extLst>
                  <a:ext uri="{FF2B5EF4-FFF2-40B4-BE49-F238E27FC236}">
                    <a16:creationId xmlns="" xmlns:a16="http://schemas.microsoft.com/office/drawing/2014/main" id="{0EDFDD94-26B6-433B-B6DB-0A094493BBB2}"/>
                  </a:ext>
                </a:extLst>
              </p:cNvPr>
              <p:cNvSpPr/>
              <p:nvPr/>
            </p:nvSpPr>
            <p:spPr>
              <a:xfrm>
                <a:off x="4616125" y="2745573"/>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grpSp>
        <p:sp>
          <p:nvSpPr>
            <p:cNvPr id="170" name="29 Elipse">
              <a:extLst>
                <a:ext uri="{FF2B5EF4-FFF2-40B4-BE49-F238E27FC236}">
                  <a16:creationId xmlns="" xmlns:a16="http://schemas.microsoft.com/office/drawing/2014/main" id="{0EDFDD94-26B6-433B-B6DB-0A094493BBB2}"/>
                </a:ext>
              </a:extLst>
            </p:cNvPr>
            <p:cNvSpPr/>
            <p:nvPr/>
          </p:nvSpPr>
          <p:spPr>
            <a:xfrm>
              <a:off x="492341" y="2753912"/>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grpSp>
      <p:cxnSp>
        <p:nvCxnSpPr>
          <p:cNvPr id="9" name="Conector recto 8"/>
          <p:cNvCxnSpPr/>
          <p:nvPr/>
        </p:nvCxnSpPr>
        <p:spPr>
          <a:xfrm>
            <a:off x="514953" y="2440880"/>
            <a:ext cx="5967507" cy="19728"/>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Conector recto 93"/>
          <p:cNvCxnSpPr/>
          <p:nvPr/>
        </p:nvCxnSpPr>
        <p:spPr>
          <a:xfrm flipV="1">
            <a:off x="514953" y="4143951"/>
            <a:ext cx="5968561" cy="6896"/>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Conector recto 94"/>
          <p:cNvCxnSpPr/>
          <p:nvPr/>
        </p:nvCxnSpPr>
        <p:spPr>
          <a:xfrm>
            <a:off x="1776659" y="5625539"/>
            <a:ext cx="1929367" cy="7443"/>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Conector recto 96"/>
          <p:cNvCxnSpPr/>
          <p:nvPr/>
        </p:nvCxnSpPr>
        <p:spPr>
          <a:xfrm>
            <a:off x="5119319" y="5625996"/>
            <a:ext cx="1254762" cy="600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9" name="Conector recto 98"/>
          <p:cNvCxnSpPr/>
          <p:nvPr/>
        </p:nvCxnSpPr>
        <p:spPr>
          <a:xfrm flipV="1">
            <a:off x="7483293" y="5620211"/>
            <a:ext cx="297889" cy="664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1" name="93 Grupo">
            <a:extLst>
              <a:ext uri="{FF2B5EF4-FFF2-40B4-BE49-F238E27FC236}">
                <a16:creationId xmlns="" xmlns:a16="http://schemas.microsoft.com/office/drawing/2014/main" id="{4D907EB7-EAC0-49F5-A1C6-08C69B74CD49}"/>
              </a:ext>
            </a:extLst>
          </p:cNvPr>
          <p:cNvGrpSpPr>
            <a:grpSpLocks/>
          </p:cNvGrpSpPr>
          <p:nvPr/>
        </p:nvGrpSpPr>
        <p:grpSpPr bwMode="auto">
          <a:xfrm rot="10800000">
            <a:off x="3115577" y="4667788"/>
            <a:ext cx="287337" cy="631825"/>
            <a:chOff x="1911549" y="2619722"/>
            <a:chExt cx="288032" cy="631604"/>
          </a:xfrm>
        </p:grpSpPr>
        <p:sp>
          <p:nvSpPr>
            <p:cNvPr id="102"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03" name="32 Conector recto">
              <a:extLst>
                <a:ext uri="{FF2B5EF4-FFF2-40B4-BE49-F238E27FC236}">
                  <a16:creationId xmlns="" xmlns:a16="http://schemas.microsoft.com/office/drawing/2014/main" id="{AB46E0F6-06EC-47E1-9026-92D847735F47}"/>
                </a:ext>
              </a:extLst>
            </p:cNvPr>
            <p:cNvCxnSpPr>
              <a:stCxn id="102"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4" name="Conector recto 83"/>
          <p:cNvCxnSpPr/>
          <p:nvPr/>
        </p:nvCxnSpPr>
        <p:spPr>
          <a:xfrm flipH="1" flipV="1">
            <a:off x="921466" y="2460069"/>
            <a:ext cx="9854" cy="218074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Rectángulo 15"/>
          <p:cNvSpPr/>
          <p:nvPr/>
        </p:nvSpPr>
        <p:spPr>
          <a:xfrm>
            <a:off x="852533" y="4569753"/>
            <a:ext cx="149225" cy="94919"/>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85" name="Conector recto 84"/>
          <p:cNvCxnSpPr/>
          <p:nvPr/>
        </p:nvCxnSpPr>
        <p:spPr>
          <a:xfrm>
            <a:off x="6459242" y="4194268"/>
            <a:ext cx="0" cy="38218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Conector recto 86"/>
          <p:cNvCxnSpPr/>
          <p:nvPr/>
        </p:nvCxnSpPr>
        <p:spPr>
          <a:xfrm>
            <a:off x="7830731" y="4187572"/>
            <a:ext cx="0" cy="38218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8" name="93 Grupo">
            <a:extLst>
              <a:ext uri="{FF2B5EF4-FFF2-40B4-BE49-F238E27FC236}">
                <a16:creationId xmlns="" xmlns:a16="http://schemas.microsoft.com/office/drawing/2014/main" id="{4D907EB7-EAC0-49F5-A1C6-08C69B74CD49}"/>
              </a:ext>
            </a:extLst>
          </p:cNvPr>
          <p:cNvGrpSpPr>
            <a:grpSpLocks/>
          </p:cNvGrpSpPr>
          <p:nvPr/>
        </p:nvGrpSpPr>
        <p:grpSpPr bwMode="auto">
          <a:xfrm rot="16200000">
            <a:off x="7020299" y="3551790"/>
            <a:ext cx="287337" cy="631825"/>
            <a:chOff x="1911549" y="2619722"/>
            <a:chExt cx="288032" cy="631604"/>
          </a:xfrm>
        </p:grpSpPr>
        <p:sp>
          <p:nvSpPr>
            <p:cNvPr id="89"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91" name="32 Conector recto">
              <a:extLst>
                <a:ext uri="{FF2B5EF4-FFF2-40B4-BE49-F238E27FC236}">
                  <a16:creationId xmlns="" xmlns:a16="http://schemas.microsoft.com/office/drawing/2014/main" id="{AB46E0F6-06EC-47E1-9026-92D847735F47}"/>
                </a:ext>
              </a:extLst>
            </p:cNvPr>
            <p:cNvCxnSpPr>
              <a:stCxn id="89"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upo 17"/>
          <p:cNvGrpSpPr/>
          <p:nvPr/>
        </p:nvGrpSpPr>
        <p:grpSpPr>
          <a:xfrm>
            <a:off x="3035857" y="2072034"/>
            <a:ext cx="261474" cy="395697"/>
            <a:chOff x="10237167" y="904844"/>
            <a:chExt cx="287337" cy="460375"/>
          </a:xfrm>
        </p:grpSpPr>
        <p:sp>
          <p:nvSpPr>
            <p:cNvPr id="98" name="31 Elipse">
              <a:extLst>
                <a:ext uri="{FF2B5EF4-FFF2-40B4-BE49-F238E27FC236}">
                  <a16:creationId xmlns="" xmlns:a16="http://schemas.microsoft.com/office/drawing/2014/main" id="{2B75E7EA-88F1-473D-BBD7-F84438653103}"/>
                </a:ext>
              </a:extLst>
            </p:cNvPr>
            <p:cNvSpPr/>
            <p:nvPr/>
          </p:nvSpPr>
          <p:spPr bwMode="auto">
            <a:xfrm rot="10800000">
              <a:off x="10237167" y="904844"/>
              <a:ext cx="287337" cy="2889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00" name="32 Conector recto">
              <a:extLst>
                <a:ext uri="{FF2B5EF4-FFF2-40B4-BE49-F238E27FC236}">
                  <a16:creationId xmlns="" xmlns:a16="http://schemas.microsoft.com/office/drawing/2014/main" id="{AB46E0F6-06EC-47E1-9026-92D847735F47}"/>
                </a:ext>
              </a:extLst>
            </p:cNvPr>
            <p:cNvCxnSpPr>
              <a:stCxn id="98" idx="0"/>
            </p:cNvCxnSpPr>
            <p:nvPr/>
          </p:nvCxnSpPr>
          <p:spPr bwMode="auto">
            <a:xfrm rot="10800000" flipV="1">
              <a:off x="10380042" y="1193769"/>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6" name="Conector recto 105"/>
          <p:cNvCxnSpPr/>
          <p:nvPr/>
        </p:nvCxnSpPr>
        <p:spPr>
          <a:xfrm flipV="1">
            <a:off x="6503379" y="2450744"/>
            <a:ext cx="1262829" cy="520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Conector recto 110"/>
          <p:cNvCxnSpPr/>
          <p:nvPr/>
        </p:nvCxnSpPr>
        <p:spPr>
          <a:xfrm>
            <a:off x="6469800" y="4147399"/>
            <a:ext cx="1334728" cy="646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Rectángulo 111">
            <a:extLst>
              <a:ext uri="{FF2B5EF4-FFF2-40B4-BE49-F238E27FC236}">
                <a16:creationId xmlns="" xmlns:a16="http://schemas.microsoft.com/office/drawing/2014/main" id="{EFF4CC66-F47F-4A65-9EA6-7A1590BFD53A}"/>
              </a:ext>
            </a:extLst>
          </p:cNvPr>
          <p:cNvSpPr/>
          <p:nvPr/>
        </p:nvSpPr>
        <p:spPr>
          <a:xfrm>
            <a:off x="8253715" y="158838"/>
            <a:ext cx="3474156" cy="400110"/>
          </a:xfrm>
          <a:prstGeom prst="rect">
            <a:avLst/>
          </a:prstGeom>
        </p:spPr>
        <p:txBody>
          <a:bodyPr wrap="none">
            <a:spAutoFit/>
          </a:bodyPr>
          <a:lstStyle/>
          <a:p>
            <a:pPr algn="ctr" eaLnBrk="1" hangingPunct="1">
              <a:defRPr/>
            </a:pPr>
            <a:r>
              <a:rPr lang="es-ES" sz="2000" b="1" dirty="0" smtClean="0">
                <a:latin typeface="Arial" panose="020B0604020202020204" pitchFamily="34" charset="0"/>
                <a:ea typeface="Kozuka Gothic Pr6N EL" pitchFamily="34" charset="-128"/>
              </a:rPr>
              <a:t>ESQUEMA ESTRUCTURAL</a:t>
            </a:r>
            <a:endParaRPr lang="es-AR" sz="2000" b="1" dirty="0">
              <a:latin typeface="Arial" panose="020B0604020202020204" pitchFamily="34" charset="0"/>
              <a:ea typeface="Kozuka Gothic Pr6N EL" pitchFamily="34" charset="-128"/>
            </a:endParaRPr>
          </a:p>
        </p:txBody>
      </p:sp>
      <p:cxnSp>
        <p:nvCxnSpPr>
          <p:cNvPr id="115" name="Conector recto 114"/>
          <p:cNvCxnSpPr/>
          <p:nvPr/>
        </p:nvCxnSpPr>
        <p:spPr>
          <a:xfrm>
            <a:off x="6475926" y="2010177"/>
            <a:ext cx="0" cy="38218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286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0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9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n 24"/>
          <p:cNvPicPr>
            <a:picLocks noChangeAspect="1"/>
          </p:cNvPicPr>
          <p:nvPr/>
        </p:nvPicPr>
        <p:blipFill rotWithShape="1">
          <a:blip r:embed="rId3" cstate="print">
            <a:extLst>
              <a:ext uri="{28A0092B-C50C-407E-A947-70E740481C1C}">
                <a14:useLocalDpi xmlns:a14="http://schemas.microsoft.com/office/drawing/2010/main" val="0"/>
              </a:ext>
            </a:extLst>
          </a:blip>
          <a:srcRect l="3668" t="537" b="19246"/>
          <a:stretch/>
        </p:blipFill>
        <p:spPr>
          <a:xfrm>
            <a:off x="370561" y="1195999"/>
            <a:ext cx="7786846" cy="4584335"/>
          </a:xfrm>
          <a:prstGeom prst="rect">
            <a:avLst/>
          </a:prstGeom>
        </p:spPr>
      </p:pic>
      <p:grpSp>
        <p:nvGrpSpPr>
          <p:cNvPr id="20" name="93 Grupo">
            <a:extLst>
              <a:ext uri="{FF2B5EF4-FFF2-40B4-BE49-F238E27FC236}">
                <a16:creationId xmlns="" xmlns:a16="http://schemas.microsoft.com/office/drawing/2014/main" id="{4D907EB7-EAC0-49F5-A1C6-08C69B74CD49}"/>
              </a:ext>
            </a:extLst>
          </p:cNvPr>
          <p:cNvGrpSpPr>
            <a:grpSpLocks/>
          </p:cNvGrpSpPr>
          <p:nvPr/>
        </p:nvGrpSpPr>
        <p:grpSpPr bwMode="auto">
          <a:xfrm rot="10800000">
            <a:off x="3036651" y="2952784"/>
            <a:ext cx="287337" cy="631825"/>
            <a:chOff x="1911549" y="2619722"/>
            <a:chExt cx="288032" cy="631604"/>
          </a:xfrm>
        </p:grpSpPr>
        <p:sp>
          <p:nvSpPr>
            <p:cNvPr id="32"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33" name="32 Conector recto">
              <a:extLst>
                <a:ext uri="{FF2B5EF4-FFF2-40B4-BE49-F238E27FC236}">
                  <a16:creationId xmlns="" xmlns:a16="http://schemas.microsoft.com/office/drawing/2014/main" id="{AB46E0F6-06EC-47E1-9026-92D847735F47}"/>
                </a:ext>
              </a:extLst>
            </p:cNvPr>
            <p:cNvCxnSpPr>
              <a:stCxn id="32"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1" name="12 Rectángulo">
            <a:extLst>
              <a:ext uri="{FF2B5EF4-FFF2-40B4-BE49-F238E27FC236}">
                <a16:creationId xmlns="" xmlns:a16="http://schemas.microsoft.com/office/drawing/2014/main" id="{29D41AC8-775A-4857-A49C-304419B06CFD}"/>
              </a:ext>
            </a:extLst>
          </p:cNvPr>
          <p:cNvSpPr>
            <a:spLocks noChangeArrowheads="1"/>
          </p:cNvSpPr>
          <p:nvPr/>
        </p:nvSpPr>
        <p:spPr bwMode="auto">
          <a:xfrm>
            <a:off x="6841633" y="591228"/>
            <a:ext cx="2824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buFont typeface="Wingdings" panose="05000000000000000000" pitchFamily="2" charset="2"/>
              <a:buChar char="ü"/>
              <a:defRPr/>
            </a:pPr>
            <a:r>
              <a:rPr lang="es-ES" sz="1800" b="1" dirty="0">
                <a:solidFill>
                  <a:schemeClr val="accent2"/>
                </a:solidFill>
                <a:latin typeface="Aileron Black" panose="00000A00000000000000" pitchFamily="50" charset="0"/>
              </a:rPr>
              <a:t>LOSA DE VIGUETAS</a:t>
            </a:r>
            <a:endParaRPr lang="es-ES" sz="1600" b="1" dirty="0">
              <a:solidFill>
                <a:schemeClr val="accent2"/>
              </a:solidFill>
              <a:latin typeface="Aileron Black" panose="00000A00000000000000" pitchFamily="50" charset="0"/>
            </a:endParaRPr>
          </a:p>
        </p:txBody>
      </p:sp>
      <p:grpSp>
        <p:nvGrpSpPr>
          <p:cNvPr id="35903" name="Grupo 35902"/>
          <p:cNvGrpSpPr/>
          <p:nvPr/>
        </p:nvGrpSpPr>
        <p:grpSpPr>
          <a:xfrm>
            <a:off x="2271873" y="1347716"/>
            <a:ext cx="2779056" cy="369887"/>
            <a:chOff x="1894856" y="2923102"/>
            <a:chExt cx="2779056" cy="369887"/>
          </a:xfrm>
        </p:grpSpPr>
        <p:cxnSp>
          <p:nvCxnSpPr>
            <p:cNvPr id="22" name="21 Conector recto de flecha">
              <a:extLst>
                <a:ext uri="{FF2B5EF4-FFF2-40B4-BE49-F238E27FC236}">
                  <a16:creationId xmlns="" xmlns:a16="http://schemas.microsoft.com/office/drawing/2014/main" id="{840A33C2-9BEC-479F-82F6-A0EDB55D1DD5}"/>
                </a:ext>
              </a:extLst>
            </p:cNvPr>
            <p:cNvCxnSpPr/>
            <p:nvPr/>
          </p:nvCxnSpPr>
          <p:spPr>
            <a:xfrm flipV="1">
              <a:off x="1894856" y="3261923"/>
              <a:ext cx="2779056" cy="840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3"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a:off x="2967066" y="2923102"/>
              <a:ext cx="639327"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7,00</a:t>
              </a:r>
              <a:endParaRPr lang="es-AR" altLang="es-AR" sz="1800" b="1" dirty="0">
                <a:latin typeface="Calibri" panose="020F0502020204030204" pitchFamily="34" charset="0"/>
              </a:endParaRPr>
            </a:p>
          </p:txBody>
        </p:sp>
      </p:grpSp>
      <p:sp>
        <p:nvSpPr>
          <p:cNvPr id="86043" name="422 Rectángulo">
            <a:extLst>
              <a:ext uri="{FF2B5EF4-FFF2-40B4-BE49-F238E27FC236}">
                <a16:creationId xmlns="" xmlns:a16="http://schemas.microsoft.com/office/drawing/2014/main" id="{CC577F7D-D497-4B53-BF74-624C21F036AD}"/>
              </a:ext>
            </a:extLst>
          </p:cNvPr>
          <p:cNvSpPr>
            <a:spLocks noChangeArrowheads="1"/>
          </p:cNvSpPr>
          <p:nvPr/>
        </p:nvSpPr>
        <p:spPr bwMode="auto">
          <a:xfrm>
            <a:off x="-1588" y="-10168"/>
            <a:ext cx="53324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s-ES" altLang="es-AR" b="1" dirty="0">
                <a:solidFill>
                  <a:schemeClr val="accent2"/>
                </a:solidFill>
                <a:latin typeface="Arial" panose="020B0604020202020204" pitchFamily="34" charset="0"/>
                <a:ea typeface="Microsoft JhengHei Light" panose="020B0304030504040204" pitchFamily="34" charset="-120"/>
              </a:rPr>
              <a:t>ORGANIZACIÓN ESTRUCTURAL </a:t>
            </a:r>
          </a:p>
        </p:txBody>
      </p:sp>
      <p:sp>
        <p:nvSpPr>
          <p:cNvPr id="72" name="Rectángulo 71">
            <a:extLst>
              <a:ext uri="{FF2B5EF4-FFF2-40B4-BE49-F238E27FC236}">
                <a16:creationId xmlns="" xmlns:a16="http://schemas.microsoft.com/office/drawing/2014/main" id="{29A3FE50-9B42-4ED2-95A3-97B538B78936}"/>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77" name="Gráfico 4">
            <a:extLst>
              <a:ext uri="{FF2B5EF4-FFF2-40B4-BE49-F238E27FC236}">
                <a16:creationId xmlns="" xmlns:a16="http://schemas.microsoft.com/office/drawing/2014/main" id="{6BC1EF35-7271-4244-A88E-E16A57CAFFB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Imagen 77">
            <a:extLst>
              <a:ext uri="{FF2B5EF4-FFF2-40B4-BE49-F238E27FC236}">
                <a16:creationId xmlns="" xmlns:a16="http://schemas.microsoft.com/office/drawing/2014/main" id="{449A63A8-625F-462F-9A09-B2EB7068FD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79" name="CuadroTexto 78">
            <a:extLst>
              <a:ext uri="{FF2B5EF4-FFF2-40B4-BE49-F238E27FC236}">
                <a16:creationId xmlns="" xmlns:a16="http://schemas.microsoft.com/office/drawing/2014/main" id="{C7818FF7-060F-4634-94E6-9AE1C7D34D4F}"/>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
        <p:nvSpPr>
          <p:cNvPr id="19" name="CuadroTexto 18">
            <a:extLst>
              <a:ext uri="{FF2B5EF4-FFF2-40B4-BE49-F238E27FC236}">
                <a16:creationId xmlns="" xmlns:a16="http://schemas.microsoft.com/office/drawing/2014/main" id="{E9C71626-E67A-26F5-FF24-6859B430C163}"/>
              </a:ext>
            </a:extLst>
          </p:cNvPr>
          <p:cNvSpPr txBox="1"/>
          <p:nvPr/>
        </p:nvSpPr>
        <p:spPr>
          <a:xfrm>
            <a:off x="703096" y="508937"/>
            <a:ext cx="4411745" cy="400110"/>
          </a:xfrm>
          <a:prstGeom prst="rect">
            <a:avLst/>
          </a:prstGeom>
          <a:noFill/>
        </p:spPr>
        <p:txBody>
          <a:bodyPr wrap="square">
            <a:spAutoFit/>
          </a:bodyPr>
          <a:lstStyle/>
          <a:p>
            <a:pPr eaLnBrk="1" hangingPunct="1">
              <a:spcBef>
                <a:spcPct val="0"/>
              </a:spcBef>
              <a:buNone/>
              <a:defRPr/>
            </a:pPr>
            <a:r>
              <a:rPr lang="es-ES" sz="2000" dirty="0">
                <a:latin typeface="Aileron Black" panose="00000A00000000000000" pitchFamily="50" charset="0"/>
                <a:ea typeface="Kozuka Gothic Pr6N EL" pitchFamily="34" charset="-128"/>
              </a:rPr>
              <a:t>Losas armadas en una dirección</a:t>
            </a:r>
            <a:endParaRPr lang="es-AR" sz="2000" dirty="0">
              <a:latin typeface="Aileron Black" panose="00000A00000000000000" pitchFamily="50" charset="0"/>
              <a:ea typeface="Kozuka Gothic Pr6N EL" pitchFamily="34" charset="-128"/>
            </a:endParaRPr>
          </a:p>
        </p:txBody>
      </p:sp>
      <p:grpSp>
        <p:nvGrpSpPr>
          <p:cNvPr id="35885" name="Grupo 35884"/>
          <p:cNvGrpSpPr/>
          <p:nvPr/>
        </p:nvGrpSpPr>
        <p:grpSpPr>
          <a:xfrm>
            <a:off x="472111" y="1945394"/>
            <a:ext cx="7372528" cy="3813663"/>
            <a:chOff x="111919" y="2313599"/>
            <a:chExt cx="7372528" cy="3813663"/>
          </a:xfrm>
        </p:grpSpPr>
        <p:cxnSp>
          <p:nvCxnSpPr>
            <p:cNvPr id="4" name="3 Conector recto">
              <a:extLst>
                <a:ext uri="{FF2B5EF4-FFF2-40B4-BE49-F238E27FC236}">
                  <a16:creationId xmlns="" xmlns:a16="http://schemas.microsoft.com/office/drawing/2014/main" id="{66A09A02-591F-4460-BB93-B6B026E73C6C}"/>
                </a:ext>
              </a:extLst>
            </p:cNvPr>
            <p:cNvCxnSpPr/>
            <p:nvPr/>
          </p:nvCxnSpPr>
          <p:spPr bwMode="auto">
            <a:xfrm flipV="1">
              <a:off x="3345834" y="5998196"/>
              <a:ext cx="1420769" cy="5982"/>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17 CuadroTexto">
              <a:extLst>
                <a:ext uri="{FF2B5EF4-FFF2-40B4-BE49-F238E27FC236}">
                  <a16:creationId xmlns="" xmlns:a16="http://schemas.microsoft.com/office/drawing/2014/main" id="{E6B07B6E-4288-474B-9D16-F5AF86FA0378}"/>
                </a:ext>
              </a:extLst>
            </p:cNvPr>
            <p:cNvSpPr txBox="1">
              <a:spLocks noChangeArrowheads="1"/>
            </p:cNvSpPr>
            <p:nvPr/>
          </p:nvSpPr>
          <p:spPr bwMode="auto">
            <a:xfrm>
              <a:off x="458344" y="5677078"/>
              <a:ext cx="804862"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MX1</a:t>
              </a:r>
              <a:endParaRPr lang="es-ES" sz="1600" b="1" dirty="0">
                <a:solidFill>
                  <a:srgbClr val="FF0000"/>
                </a:solidFill>
                <a:latin typeface="+mj-lt"/>
              </a:endParaRPr>
            </a:p>
          </p:txBody>
        </p:sp>
        <p:sp>
          <p:nvSpPr>
            <p:cNvPr id="7" name="17 CuadroTexto">
              <a:extLst>
                <a:ext uri="{FF2B5EF4-FFF2-40B4-BE49-F238E27FC236}">
                  <a16:creationId xmlns="" xmlns:a16="http://schemas.microsoft.com/office/drawing/2014/main" id="{4FACE69C-04F8-4D8A-AA04-E912DDDC6535}"/>
                </a:ext>
              </a:extLst>
            </p:cNvPr>
            <p:cNvSpPr txBox="1">
              <a:spLocks noChangeArrowheads="1"/>
            </p:cNvSpPr>
            <p:nvPr/>
          </p:nvSpPr>
          <p:spPr bwMode="auto">
            <a:xfrm>
              <a:off x="4015746" y="5677602"/>
              <a:ext cx="803275"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MX2</a:t>
              </a:r>
              <a:endParaRPr lang="es-ES" sz="1600" b="1" dirty="0">
                <a:solidFill>
                  <a:srgbClr val="FF0000"/>
                </a:solidFill>
                <a:latin typeface="+mj-lt"/>
              </a:endParaRPr>
            </a:p>
          </p:txBody>
        </p:sp>
        <p:sp>
          <p:nvSpPr>
            <p:cNvPr id="8" name="17 CuadroTexto">
              <a:extLst>
                <a:ext uri="{FF2B5EF4-FFF2-40B4-BE49-F238E27FC236}">
                  <a16:creationId xmlns="" xmlns:a16="http://schemas.microsoft.com/office/drawing/2014/main" id="{0A356457-842D-4268-AD07-4D730D2A507E}"/>
                </a:ext>
              </a:extLst>
            </p:cNvPr>
            <p:cNvSpPr txBox="1">
              <a:spLocks noChangeArrowheads="1"/>
            </p:cNvSpPr>
            <p:nvPr/>
          </p:nvSpPr>
          <p:spPr bwMode="auto">
            <a:xfrm>
              <a:off x="6285027" y="5690538"/>
              <a:ext cx="804863"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MX3</a:t>
              </a:r>
              <a:endParaRPr lang="es-ES" sz="1600" b="1" dirty="0">
                <a:solidFill>
                  <a:srgbClr val="FF0000"/>
                </a:solidFill>
                <a:latin typeface="+mj-lt"/>
              </a:endParaRPr>
            </a:p>
          </p:txBody>
        </p:sp>
        <p:cxnSp>
          <p:nvCxnSpPr>
            <p:cNvPr id="10" name="9 Conector recto">
              <a:extLst>
                <a:ext uri="{FF2B5EF4-FFF2-40B4-BE49-F238E27FC236}">
                  <a16:creationId xmlns="" xmlns:a16="http://schemas.microsoft.com/office/drawing/2014/main" id="{DC2E0A7D-25F0-4423-ACAE-03C32161E67F}"/>
                </a:ext>
              </a:extLst>
            </p:cNvPr>
            <p:cNvCxnSpPr/>
            <p:nvPr/>
          </p:nvCxnSpPr>
          <p:spPr bwMode="auto">
            <a:xfrm flipH="1">
              <a:off x="154761" y="5544632"/>
              <a:ext cx="1588" cy="511175"/>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6813670" y="3413594"/>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MY7</a:t>
              </a:r>
              <a:endParaRPr lang="es-ES" sz="1600" b="1" dirty="0">
                <a:solidFill>
                  <a:srgbClr val="FF0000"/>
                </a:solidFill>
                <a:latin typeface="+mj-lt"/>
              </a:endParaRPr>
            </a:p>
          </p:txBody>
        </p:sp>
        <p:cxnSp>
          <p:nvCxnSpPr>
            <p:cNvPr id="12" name="11 Conector recto">
              <a:extLst>
                <a:ext uri="{FF2B5EF4-FFF2-40B4-BE49-F238E27FC236}">
                  <a16:creationId xmlns="" xmlns:a16="http://schemas.microsoft.com/office/drawing/2014/main" id="{05208B9D-9B22-4745-8D67-F294CCD8ECCB}"/>
                </a:ext>
              </a:extLst>
            </p:cNvPr>
            <p:cNvCxnSpPr/>
            <p:nvPr/>
          </p:nvCxnSpPr>
          <p:spPr bwMode="auto">
            <a:xfrm flipH="1">
              <a:off x="7470539" y="2313599"/>
              <a:ext cx="12486" cy="2277821"/>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12 CuadroTexto">
              <a:extLst>
                <a:ext uri="{FF2B5EF4-FFF2-40B4-BE49-F238E27FC236}">
                  <a16:creationId xmlns="" xmlns:a16="http://schemas.microsoft.com/office/drawing/2014/main" id="{55C8912E-6346-42F9-B783-9CBFD7B6F8C6}"/>
                </a:ext>
              </a:extLst>
            </p:cNvPr>
            <p:cNvSpPr txBox="1">
              <a:spLocks noChangeArrowheads="1"/>
            </p:cNvSpPr>
            <p:nvPr/>
          </p:nvSpPr>
          <p:spPr bwMode="auto">
            <a:xfrm rot="16200000">
              <a:off x="-95552" y="5534917"/>
              <a:ext cx="846137"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MY1</a:t>
              </a:r>
              <a:endParaRPr lang="es-ES" sz="1600" b="1" dirty="0">
                <a:solidFill>
                  <a:srgbClr val="FF0000"/>
                </a:solidFill>
                <a:latin typeface="+mj-lt"/>
              </a:endParaRPr>
            </a:p>
          </p:txBody>
        </p:sp>
        <p:cxnSp>
          <p:nvCxnSpPr>
            <p:cNvPr id="70" name="69 Conector recto">
              <a:extLst>
                <a:ext uri="{FF2B5EF4-FFF2-40B4-BE49-F238E27FC236}">
                  <a16:creationId xmlns="" xmlns:a16="http://schemas.microsoft.com/office/drawing/2014/main" id="{4409B55F-DA25-4856-9B7A-58BEF46EF9D5}"/>
                </a:ext>
              </a:extLst>
            </p:cNvPr>
            <p:cNvCxnSpPr/>
            <p:nvPr/>
          </p:nvCxnSpPr>
          <p:spPr bwMode="auto">
            <a:xfrm flipH="1">
              <a:off x="6072328" y="4900842"/>
              <a:ext cx="3125" cy="1154965"/>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39 Conector recto">
              <a:extLst>
                <a:ext uri="{FF2B5EF4-FFF2-40B4-BE49-F238E27FC236}">
                  <a16:creationId xmlns="" xmlns:a16="http://schemas.microsoft.com/office/drawing/2014/main" id="{4F6BDEDA-D8A3-4866-9233-BF0E90A994B3}"/>
                </a:ext>
              </a:extLst>
            </p:cNvPr>
            <p:cNvCxnSpPr/>
            <p:nvPr/>
          </p:nvCxnSpPr>
          <p:spPr bwMode="auto">
            <a:xfrm flipV="1">
              <a:off x="111919" y="5998692"/>
              <a:ext cx="1304928" cy="8774"/>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70 CuadroTexto">
              <a:extLst>
                <a:ext uri="{FF2B5EF4-FFF2-40B4-BE49-F238E27FC236}">
                  <a16:creationId xmlns="" xmlns:a16="http://schemas.microsoft.com/office/drawing/2014/main" id="{447FD9A4-476B-4E17-8579-B45BC25AB5C1}"/>
                </a:ext>
              </a:extLst>
            </p:cNvPr>
            <p:cNvSpPr txBox="1">
              <a:spLocks noChangeArrowheads="1"/>
            </p:cNvSpPr>
            <p:nvPr/>
          </p:nvSpPr>
          <p:spPr bwMode="auto">
            <a:xfrm rot="16200000">
              <a:off x="4626968" y="3593868"/>
              <a:ext cx="846138" cy="33972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MY3</a:t>
              </a:r>
              <a:endParaRPr lang="es-ES" sz="1600" b="1" dirty="0">
                <a:solidFill>
                  <a:srgbClr val="FF0000"/>
                </a:solidFill>
                <a:latin typeface="+mj-lt"/>
              </a:endParaRPr>
            </a:p>
          </p:txBody>
        </p:sp>
        <p:cxnSp>
          <p:nvCxnSpPr>
            <p:cNvPr id="82" name="3 Conector recto">
              <a:extLst>
                <a:ext uri="{FF2B5EF4-FFF2-40B4-BE49-F238E27FC236}">
                  <a16:creationId xmlns="" xmlns:a16="http://schemas.microsoft.com/office/drawing/2014/main" id="{66A09A02-591F-4460-BB93-B6B026E73C6C}"/>
                </a:ext>
              </a:extLst>
            </p:cNvPr>
            <p:cNvCxnSpPr/>
            <p:nvPr/>
          </p:nvCxnSpPr>
          <p:spPr bwMode="auto">
            <a:xfrm flipV="1">
              <a:off x="6082530" y="6004178"/>
              <a:ext cx="1029178" cy="6576"/>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11 Conector recto">
              <a:extLst>
                <a:ext uri="{FF2B5EF4-FFF2-40B4-BE49-F238E27FC236}">
                  <a16:creationId xmlns="" xmlns:a16="http://schemas.microsoft.com/office/drawing/2014/main" id="{05208B9D-9B22-4745-8D67-F294CCD8ECCB}"/>
                </a:ext>
              </a:extLst>
            </p:cNvPr>
            <p:cNvCxnSpPr/>
            <p:nvPr/>
          </p:nvCxnSpPr>
          <p:spPr bwMode="auto">
            <a:xfrm>
              <a:off x="7484447" y="4925562"/>
              <a:ext cx="0" cy="1115614"/>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69 Conector recto">
              <a:extLst>
                <a:ext uri="{FF2B5EF4-FFF2-40B4-BE49-F238E27FC236}">
                  <a16:creationId xmlns="" xmlns:a16="http://schemas.microsoft.com/office/drawing/2014/main" id="{4409B55F-DA25-4856-9B7A-58BEF46EF9D5}"/>
                </a:ext>
              </a:extLst>
            </p:cNvPr>
            <p:cNvCxnSpPr/>
            <p:nvPr/>
          </p:nvCxnSpPr>
          <p:spPr bwMode="auto">
            <a:xfrm>
              <a:off x="6095858" y="2760563"/>
              <a:ext cx="6384" cy="1827098"/>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9 Conector recto">
              <a:extLst>
                <a:ext uri="{FF2B5EF4-FFF2-40B4-BE49-F238E27FC236}">
                  <a16:creationId xmlns="" xmlns:a16="http://schemas.microsoft.com/office/drawing/2014/main" id="{DC2E0A7D-25F0-4423-ACAE-03C32161E67F}"/>
                </a:ext>
              </a:extLst>
            </p:cNvPr>
            <p:cNvCxnSpPr/>
            <p:nvPr/>
          </p:nvCxnSpPr>
          <p:spPr bwMode="auto">
            <a:xfrm>
              <a:off x="3966727" y="5250498"/>
              <a:ext cx="0" cy="759741"/>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11 Conector recto">
              <a:extLst>
                <a:ext uri="{FF2B5EF4-FFF2-40B4-BE49-F238E27FC236}">
                  <a16:creationId xmlns="" xmlns:a16="http://schemas.microsoft.com/office/drawing/2014/main" id="{05208B9D-9B22-4745-8D67-F294CCD8ECCB}"/>
                </a:ext>
              </a:extLst>
            </p:cNvPr>
            <p:cNvCxnSpPr/>
            <p:nvPr/>
          </p:nvCxnSpPr>
          <p:spPr bwMode="auto">
            <a:xfrm flipH="1">
              <a:off x="4864447" y="3306910"/>
              <a:ext cx="0" cy="897422"/>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3696946" y="5471899"/>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MY2</a:t>
              </a:r>
              <a:endParaRPr lang="es-ES" sz="1600" b="1" dirty="0">
                <a:solidFill>
                  <a:srgbClr val="FF0000"/>
                </a:solidFill>
                <a:latin typeface="+mj-lt"/>
              </a:endParaRPr>
            </a:p>
          </p:txBody>
        </p:sp>
        <p:sp>
          <p:nvSpPr>
            <p:cNvPr id="108"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5497588" y="357225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MY5</a:t>
              </a:r>
              <a:endParaRPr lang="es-ES" sz="1600" b="1" dirty="0">
                <a:solidFill>
                  <a:srgbClr val="FF0000"/>
                </a:solidFill>
                <a:latin typeface="+mj-lt"/>
              </a:endParaRPr>
            </a:p>
          </p:txBody>
        </p:sp>
        <p:sp>
          <p:nvSpPr>
            <p:cNvPr id="109"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5480067" y="531329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MY4</a:t>
              </a:r>
              <a:endParaRPr lang="es-ES" sz="1600" b="1" dirty="0">
                <a:solidFill>
                  <a:srgbClr val="FF0000"/>
                </a:solidFill>
                <a:latin typeface="+mj-lt"/>
              </a:endParaRPr>
            </a:p>
          </p:txBody>
        </p:sp>
        <p:sp>
          <p:nvSpPr>
            <p:cNvPr id="110"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6888516" y="534196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MY6</a:t>
              </a:r>
              <a:endParaRPr lang="es-ES" sz="1600" b="1" dirty="0">
                <a:solidFill>
                  <a:srgbClr val="FF0000"/>
                </a:solidFill>
                <a:latin typeface="+mj-lt"/>
              </a:endParaRPr>
            </a:p>
          </p:txBody>
        </p:sp>
      </p:grpSp>
      <p:grpSp>
        <p:nvGrpSpPr>
          <p:cNvPr id="35893" name="Grupo 35892"/>
          <p:cNvGrpSpPr/>
          <p:nvPr/>
        </p:nvGrpSpPr>
        <p:grpSpPr>
          <a:xfrm>
            <a:off x="506676" y="1977422"/>
            <a:ext cx="7374980" cy="3710180"/>
            <a:chOff x="111918" y="2345627"/>
            <a:chExt cx="7436761" cy="3710180"/>
          </a:xfrm>
        </p:grpSpPr>
        <p:sp>
          <p:nvSpPr>
            <p:cNvPr id="35888" name="Rectángulo 35887"/>
            <p:cNvSpPr/>
            <p:nvPr/>
          </p:nvSpPr>
          <p:spPr>
            <a:xfrm>
              <a:off x="111918" y="2345627"/>
              <a:ext cx="7436761" cy="37101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8" name="Rectángulo 147"/>
            <p:cNvSpPr/>
            <p:nvPr/>
          </p:nvSpPr>
          <p:spPr>
            <a:xfrm>
              <a:off x="4828993" y="2829229"/>
              <a:ext cx="1241145" cy="167703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l</a:t>
              </a:r>
              <a:endParaRPr lang="es-AR" dirty="0"/>
            </a:p>
          </p:txBody>
        </p:sp>
        <p:cxnSp>
          <p:nvCxnSpPr>
            <p:cNvPr id="35890" name="Conector recto 35889"/>
            <p:cNvCxnSpPr/>
            <p:nvPr/>
          </p:nvCxnSpPr>
          <p:spPr>
            <a:xfrm>
              <a:off x="4876913" y="2885044"/>
              <a:ext cx="1084753" cy="15410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1" name="Conector recto 150"/>
            <p:cNvCxnSpPr/>
            <p:nvPr/>
          </p:nvCxnSpPr>
          <p:spPr>
            <a:xfrm flipH="1">
              <a:off x="4891483" y="2885044"/>
              <a:ext cx="1080844" cy="1541016"/>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35902" name="Grupo 35901"/>
          <p:cNvGrpSpPr/>
          <p:nvPr/>
        </p:nvGrpSpPr>
        <p:grpSpPr>
          <a:xfrm>
            <a:off x="7995050" y="1817039"/>
            <a:ext cx="438107" cy="3817257"/>
            <a:chOff x="825099" y="2174857"/>
            <a:chExt cx="438107" cy="3817257"/>
          </a:xfrm>
        </p:grpSpPr>
        <p:cxnSp>
          <p:nvCxnSpPr>
            <p:cNvPr id="155" name="21 Conector recto de flecha">
              <a:extLst>
                <a:ext uri="{FF2B5EF4-FFF2-40B4-BE49-F238E27FC236}">
                  <a16:creationId xmlns="" xmlns:a16="http://schemas.microsoft.com/office/drawing/2014/main" id="{840A33C2-9BEC-479F-82F6-A0EDB55D1DD5}"/>
                </a:ext>
              </a:extLst>
            </p:cNvPr>
            <p:cNvCxnSpPr/>
            <p:nvPr/>
          </p:nvCxnSpPr>
          <p:spPr>
            <a:xfrm>
              <a:off x="1263206" y="2831432"/>
              <a:ext cx="0" cy="167262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7" name="21 Conector recto de flecha">
              <a:extLst>
                <a:ext uri="{FF2B5EF4-FFF2-40B4-BE49-F238E27FC236}">
                  <a16:creationId xmlns="" xmlns:a16="http://schemas.microsoft.com/office/drawing/2014/main" id="{840A33C2-9BEC-479F-82F6-A0EDB55D1DD5}"/>
                </a:ext>
              </a:extLst>
            </p:cNvPr>
            <p:cNvCxnSpPr/>
            <p:nvPr/>
          </p:nvCxnSpPr>
          <p:spPr>
            <a:xfrm>
              <a:off x="1263206" y="4523900"/>
              <a:ext cx="0" cy="146821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9" name="21 Conector recto de flecha">
              <a:extLst>
                <a:ext uri="{FF2B5EF4-FFF2-40B4-BE49-F238E27FC236}">
                  <a16:creationId xmlns="" xmlns:a16="http://schemas.microsoft.com/office/drawing/2014/main" id="{840A33C2-9BEC-479F-82F6-A0EDB55D1DD5}"/>
                </a:ext>
              </a:extLst>
            </p:cNvPr>
            <p:cNvCxnSpPr/>
            <p:nvPr/>
          </p:nvCxnSpPr>
          <p:spPr>
            <a:xfrm>
              <a:off x="1263206" y="2345627"/>
              <a:ext cx="0" cy="483602"/>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1"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731500" y="5133351"/>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3,70</a:t>
              </a:r>
              <a:endParaRPr lang="es-AR" altLang="es-AR" sz="1800" b="1" dirty="0">
                <a:latin typeface="Calibri" panose="020F0502020204030204" pitchFamily="34" charset="0"/>
              </a:endParaRPr>
            </a:p>
          </p:txBody>
        </p:sp>
        <p:sp>
          <p:nvSpPr>
            <p:cNvPr id="162"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721402" y="3476200"/>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4,20</a:t>
              </a:r>
              <a:endParaRPr lang="es-AR" altLang="es-AR" sz="1800" b="1" dirty="0">
                <a:latin typeface="Calibri" panose="020F0502020204030204" pitchFamily="34" charset="0"/>
              </a:endParaRPr>
            </a:p>
          </p:txBody>
        </p:sp>
        <p:sp>
          <p:nvSpPr>
            <p:cNvPr id="163"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665247" y="2334709"/>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1,20</a:t>
              </a:r>
              <a:endParaRPr lang="es-AR" altLang="es-AR" sz="1800" b="1" dirty="0">
                <a:latin typeface="Calibri" panose="020F0502020204030204" pitchFamily="34" charset="0"/>
              </a:endParaRPr>
            </a:p>
          </p:txBody>
        </p:sp>
      </p:grpSp>
      <p:grpSp>
        <p:nvGrpSpPr>
          <p:cNvPr id="35900" name="Grupo 35899"/>
          <p:cNvGrpSpPr/>
          <p:nvPr/>
        </p:nvGrpSpPr>
        <p:grpSpPr>
          <a:xfrm>
            <a:off x="852533" y="2366252"/>
            <a:ext cx="4294739" cy="1853204"/>
            <a:chOff x="492341" y="2734457"/>
            <a:chExt cx="4294739" cy="1853204"/>
          </a:xfrm>
        </p:grpSpPr>
        <p:grpSp>
          <p:nvGrpSpPr>
            <p:cNvPr id="35899" name="Grupo 35898"/>
            <p:cNvGrpSpPr/>
            <p:nvPr/>
          </p:nvGrpSpPr>
          <p:grpSpPr>
            <a:xfrm>
              <a:off x="1848489" y="2734457"/>
              <a:ext cx="2938591" cy="1853204"/>
              <a:chOff x="1848489" y="2734457"/>
              <a:chExt cx="2938591" cy="1853204"/>
            </a:xfrm>
          </p:grpSpPr>
          <p:sp>
            <p:nvSpPr>
              <p:cNvPr id="30" name="29 Elipse">
                <a:extLst>
                  <a:ext uri="{FF2B5EF4-FFF2-40B4-BE49-F238E27FC236}">
                    <a16:creationId xmlns="" xmlns:a16="http://schemas.microsoft.com/office/drawing/2014/main" id="{0EDFDD94-26B6-433B-B6DB-0A094493BBB2}"/>
                  </a:ext>
                </a:extLst>
              </p:cNvPr>
              <p:cNvSpPr/>
              <p:nvPr/>
            </p:nvSpPr>
            <p:spPr>
              <a:xfrm>
                <a:off x="1854752" y="2734457"/>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6" name="29 Elipse">
                <a:extLst>
                  <a:ext uri="{FF2B5EF4-FFF2-40B4-BE49-F238E27FC236}">
                    <a16:creationId xmlns="" xmlns:a16="http://schemas.microsoft.com/office/drawing/2014/main" id="{0EDFDD94-26B6-433B-B6DB-0A094493BBB2}"/>
                  </a:ext>
                </a:extLst>
              </p:cNvPr>
              <p:cNvSpPr/>
              <p:nvPr/>
            </p:nvSpPr>
            <p:spPr>
              <a:xfrm>
                <a:off x="1848489" y="4430499"/>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7" name="29 Elipse">
                <a:extLst>
                  <a:ext uri="{FF2B5EF4-FFF2-40B4-BE49-F238E27FC236}">
                    <a16:creationId xmlns="" xmlns:a16="http://schemas.microsoft.com/office/drawing/2014/main" id="{0EDFDD94-26B6-433B-B6DB-0A094493BBB2}"/>
                  </a:ext>
                </a:extLst>
              </p:cNvPr>
              <p:cNvSpPr/>
              <p:nvPr/>
            </p:nvSpPr>
            <p:spPr>
              <a:xfrm>
                <a:off x="4637855" y="4424591"/>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8" name="29 Elipse">
                <a:extLst>
                  <a:ext uri="{FF2B5EF4-FFF2-40B4-BE49-F238E27FC236}">
                    <a16:creationId xmlns="" xmlns:a16="http://schemas.microsoft.com/office/drawing/2014/main" id="{0EDFDD94-26B6-433B-B6DB-0A094493BBB2}"/>
                  </a:ext>
                </a:extLst>
              </p:cNvPr>
              <p:cNvSpPr/>
              <p:nvPr/>
            </p:nvSpPr>
            <p:spPr>
              <a:xfrm>
                <a:off x="4616125" y="2745573"/>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grpSp>
        <p:sp>
          <p:nvSpPr>
            <p:cNvPr id="170" name="29 Elipse">
              <a:extLst>
                <a:ext uri="{FF2B5EF4-FFF2-40B4-BE49-F238E27FC236}">
                  <a16:creationId xmlns="" xmlns:a16="http://schemas.microsoft.com/office/drawing/2014/main" id="{0EDFDD94-26B6-433B-B6DB-0A094493BBB2}"/>
                </a:ext>
              </a:extLst>
            </p:cNvPr>
            <p:cNvSpPr/>
            <p:nvPr/>
          </p:nvSpPr>
          <p:spPr>
            <a:xfrm>
              <a:off x="492341" y="2753912"/>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grpSp>
      <p:cxnSp>
        <p:nvCxnSpPr>
          <p:cNvPr id="9" name="Conector recto 8"/>
          <p:cNvCxnSpPr/>
          <p:nvPr/>
        </p:nvCxnSpPr>
        <p:spPr>
          <a:xfrm>
            <a:off x="514953" y="2440880"/>
            <a:ext cx="5967507" cy="19728"/>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Conector recto 93"/>
          <p:cNvCxnSpPr/>
          <p:nvPr/>
        </p:nvCxnSpPr>
        <p:spPr>
          <a:xfrm flipV="1">
            <a:off x="514953" y="4143951"/>
            <a:ext cx="5968561" cy="6896"/>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Conector recto 94"/>
          <p:cNvCxnSpPr/>
          <p:nvPr/>
        </p:nvCxnSpPr>
        <p:spPr>
          <a:xfrm>
            <a:off x="1776659" y="5625539"/>
            <a:ext cx="1929367" cy="7443"/>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Conector recto 96"/>
          <p:cNvCxnSpPr/>
          <p:nvPr/>
        </p:nvCxnSpPr>
        <p:spPr>
          <a:xfrm>
            <a:off x="5119319" y="5625996"/>
            <a:ext cx="1254762" cy="600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9" name="Conector recto 98"/>
          <p:cNvCxnSpPr/>
          <p:nvPr/>
        </p:nvCxnSpPr>
        <p:spPr>
          <a:xfrm flipV="1">
            <a:off x="7483293" y="5620211"/>
            <a:ext cx="297889" cy="664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1" name="93 Grupo">
            <a:extLst>
              <a:ext uri="{FF2B5EF4-FFF2-40B4-BE49-F238E27FC236}">
                <a16:creationId xmlns="" xmlns:a16="http://schemas.microsoft.com/office/drawing/2014/main" id="{4D907EB7-EAC0-49F5-A1C6-08C69B74CD49}"/>
              </a:ext>
            </a:extLst>
          </p:cNvPr>
          <p:cNvGrpSpPr>
            <a:grpSpLocks/>
          </p:cNvGrpSpPr>
          <p:nvPr/>
        </p:nvGrpSpPr>
        <p:grpSpPr bwMode="auto">
          <a:xfrm rot="10800000">
            <a:off x="3115577" y="4667788"/>
            <a:ext cx="287337" cy="631825"/>
            <a:chOff x="1911549" y="2619722"/>
            <a:chExt cx="288032" cy="631604"/>
          </a:xfrm>
        </p:grpSpPr>
        <p:sp>
          <p:nvSpPr>
            <p:cNvPr id="102"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03" name="32 Conector recto">
              <a:extLst>
                <a:ext uri="{FF2B5EF4-FFF2-40B4-BE49-F238E27FC236}">
                  <a16:creationId xmlns="" xmlns:a16="http://schemas.microsoft.com/office/drawing/2014/main" id="{AB46E0F6-06EC-47E1-9026-92D847735F47}"/>
                </a:ext>
              </a:extLst>
            </p:cNvPr>
            <p:cNvCxnSpPr>
              <a:stCxn id="102"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4" name="Conector recto 83"/>
          <p:cNvCxnSpPr/>
          <p:nvPr/>
        </p:nvCxnSpPr>
        <p:spPr>
          <a:xfrm flipH="1" flipV="1">
            <a:off x="921466" y="2460069"/>
            <a:ext cx="9854" cy="218074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Rectángulo 15"/>
          <p:cNvSpPr/>
          <p:nvPr/>
        </p:nvSpPr>
        <p:spPr>
          <a:xfrm>
            <a:off x="852533" y="4569753"/>
            <a:ext cx="149225" cy="94919"/>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85" name="Conector recto 84"/>
          <p:cNvCxnSpPr/>
          <p:nvPr/>
        </p:nvCxnSpPr>
        <p:spPr>
          <a:xfrm>
            <a:off x="6459242" y="4194268"/>
            <a:ext cx="0" cy="38218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Conector recto 86"/>
          <p:cNvCxnSpPr/>
          <p:nvPr/>
        </p:nvCxnSpPr>
        <p:spPr>
          <a:xfrm>
            <a:off x="7830731" y="4187572"/>
            <a:ext cx="0" cy="38218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8" name="93 Grupo">
            <a:extLst>
              <a:ext uri="{FF2B5EF4-FFF2-40B4-BE49-F238E27FC236}">
                <a16:creationId xmlns="" xmlns:a16="http://schemas.microsoft.com/office/drawing/2014/main" id="{4D907EB7-EAC0-49F5-A1C6-08C69B74CD49}"/>
              </a:ext>
            </a:extLst>
          </p:cNvPr>
          <p:cNvGrpSpPr>
            <a:grpSpLocks/>
          </p:cNvGrpSpPr>
          <p:nvPr/>
        </p:nvGrpSpPr>
        <p:grpSpPr bwMode="auto">
          <a:xfrm rot="16200000">
            <a:off x="7020299" y="3551790"/>
            <a:ext cx="287337" cy="631825"/>
            <a:chOff x="1911549" y="2619722"/>
            <a:chExt cx="288032" cy="631604"/>
          </a:xfrm>
        </p:grpSpPr>
        <p:sp>
          <p:nvSpPr>
            <p:cNvPr id="89"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91" name="32 Conector recto">
              <a:extLst>
                <a:ext uri="{FF2B5EF4-FFF2-40B4-BE49-F238E27FC236}">
                  <a16:creationId xmlns="" xmlns:a16="http://schemas.microsoft.com/office/drawing/2014/main" id="{AB46E0F6-06EC-47E1-9026-92D847735F47}"/>
                </a:ext>
              </a:extLst>
            </p:cNvPr>
            <p:cNvCxnSpPr>
              <a:stCxn id="89"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upo 17"/>
          <p:cNvGrpSpPr/>
          <p:nvPr/>
        </p:nvGrpSpPr>
        <p:grpSpPr>
          <a:xfrm>
            <a:off x="3633754" y="2052697"/>
            <a:ext cx="261474" cy="395697"/>
            <a:chOff x="10237167" y="904844"/>
            <a:chExt cx="287337" cy="460375"/>
          </a:xfrm>
        </p:grpSpPr>
        <p:sp>
          <p:nvSpPr>
            <p:cNvPr id="98" name="31 Elipse">
              <a:extLst>
                <a:ext uri="{FF2B5EF4-FFF2-40B4-BE49-F238E27FC236}">
                  <a16:creationId xmlns="" xmlns:a16="http://schemas.microsoft.com/office/drawing/2014/main" id="{2B75E7EA-88F1-473D-BBD7-F84438653103}"/>
                </a:ext>
              </a:extLst>
            </p:cNvPr>
            <p:cNvSpPr/>
            <p:nvPr/>
          </p:nvSpPr>
          <p:spPr bwMode="auto">
            <a:xfrm rot="10800000">
              <a:off x="10237167" y="904844"/>
              <a:ext cx="287337" cy="2889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00" name="32 Conector recto">
              <a:extLst>
                <a:ext uri="{FF2B5EF4-FFF2-40B4-BE49-F238E27FC236}">
                  <a16:creationId xmlns="" xmlns:a16="http://schemas.microsoft.com/office/drawing/2014/main" id="{AB46E0F6-06EC-47E1-9026-92D847735F47}"/>
                </a:ext>
              </a:extLst>
            </p:cNvPr>
            <p:cNvCxnSpPr>
              <a:stCxn id="98" idx="0"/>
            </p:cNvCxnSpPr>
            <p:nvPr/>
          </p:nvCxnSpPr>
          <p:spPr bwMode="auto">
            <a:xfrm rot="10800000" flipV="1">
              <a:off x="10380042" y="1193769"/>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6" name="Conector recto 105"/>
          <p:cNvCxnSpPr/>
          <p:nvPr/>
        </p:nvCxnSpPr>
        <p:spPr>
          <a:xfrm flipV="1">
            <a:off x="6503379" y="2450744"/>
            <a:ext cx="1262829" cy="520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Conector recto 110"/>
          <p:cNvCxnSpPr/>
          <p:nvPr/>
        </p:nvCxnSpPr>
        <p:spPr>
          <a:xfrm>
            <a:off x="5069046" y="4130324"/>
            <a:ext cx="1334728" cy="646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Rectángulo 111">
            <a:extLst>
              <a:ext uri="{FF2B5EF4-FFF2-40B4-BE49-F238E27FC236}">
                <a16:creationId xmlns="" xmlns:a16="http://schemas.microsoft.com/office/drawing/2014/main" id="{EFF4CC66-F47F-4A65-9EA6-7A1590BFD53A}"/>
              </a:ext>
            </a:extLst>
          </p:cNvPr>
          <p:cNvSpPr/>
          <p:nvPr/>
        </p:nvSpPr>
        <p:spPr>
          <a:xfrm>
            <a:off x="8253715" y="158838"/>
            <a:ext cx="3474156" cy="400110"/>
          </a:xfrm>
          <a:prstGeom prst="rect">
            <a:avLst/>
          </a:prstGeom>
        </p:spPr>
        <p:txBody>
          <a:bodyPr wrap="none">
            <a:spAutoFit/>
          </a:bodyPr>
          <a:lstStyle/>
          <a:p>
            <a:pPr algn="ctr" eaLnBrk="1" hangingPunct="1">
              <a:defRPr/>
            </a:pPr>
            <a:r>
              <a:rPr lang="es-ES" sz="2000" b="1" dirty="0" smtClean="0">
                <a:latin typeface="Arial" panose="020B0604020202020204" pitchFamily="34" charset="0"/>
                <a:ea typeface="Kozuka Gothic Pr6N EL" pitchFamily="34" charset="-128"/>
              </a:rPr>
              <a:t>ESQUEMA ESTRUCTURAL</a:t>
            </a:r>
            <a:endParaRPr lang="es-AR" sz="2000" b="1" dirty="0">
              <a:latin typeface="Arial" panose="020B0604020202020204" pitchFamily="34" charset="0"/>
              <a:ea typeface="Kozuka Gothic Pr6N EL" pitchFamily="34" charset="-128"/>
            </a:endParaRPr>
          </a:p>
        </p:txBody>
      </p:sp>
      <p:cxnSp>
        <p:nvCxnSpPr>
          <p:cNvPr id="96" name="Conector recto 95"/>
          <p:cNvCxnSpPr/>
          <p:nvPr/>
        </p:nvCxnSpPr>
        <p:spPr>
          <a:xfrm>
            <a:off x="541389" y="4621234"/>
            <a:ext cx="5891131"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5" name="Rectángulo 104"/>
          <p:cNvSpPr/>
          <p:nvPr/>
        </p:nvSpPr>
        <p:spPr>
          <a:xfrm>
            <a:off x="4001101" y="4574987"/>
            <a:ext cx="110637" cy="17992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3" name="Rectángulo 112"/>
          <p:cNvSpPr/>
          <p:nvPr/>
        </p:nvSpPr>
        <p:spPr>
          <a:xfrm>
            <a:off x="2203091" y="4567011"/>
            <a:ext cx="110637" cy="17992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114" name="93 Grupo">
            <a:extLst>
              <a:ext uri="{FF2B5EF4-FFF2-40B4-BE49-F238E27FC236}">
                <a16:creationId xmlns="" xmlns:a16="http://schemas.microsoft.com/office/drawing/2014/main" id="{4D907EB7-EAC0-49F5-A1C6-08C69B74CD49}"/>
              </a:ext>
            </a:extLst>
          </p:cNvPr>
          <p:cNvGrpSpPr>
            <a:grpSpLocks/>
          </p:cNvGrpSpPr>
          <p:nvPr/>
        </p:nvGrpSpPr>
        <p:grpSpPr bwMode="auto">
          <a:xfrm rot="10800000">
            <a:off x="3320629" y="3283486"/>
            <a:ext cx="287337" cy="631825"/>
            <a:chOff x="1911549" y="2619722"/>
            <a:chExt cx="288032" cy="631604"/>
          </a:xfrm>
        </p:grpSpPr>
        <p:sp>
          <p:nvSpPr>
            <p:cNvPr id="115"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16" name="32 Conector recto">
              <a:extLst>
                <a:ext uri="{FF2B5EF4-FFF2-40B4-BE49-F238E27FC236}">
                  <a16:creationId xmlns="" xmlns:a16="http://schemas.microsoft.com/office/drawing/2014/main" id="{AB46E0F6-06EC-47E1-9026-92D847735F47}"/>
                </a:ext>
              </a:extLst>
            </p:cNvPr>
            <p:cNvCxnSpPr>
              <a:stCxn id="115"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9" name="93 Grupo">
            <a:extLst>
              <a:ext uri="{FF2B5EF4-FFF2-40B4-BE49-F238E27FC236}">
                <a16:creationId xmlns="" xmlns:a16="http://schemas.microsoft.com/office/drawing/2014/main" id="{4D907EB7-EAC0-49F5-A1C6-08C69B74CD49}"/>
              </a:ext>
            </a:extLst>
          </p:cNvPr>
          <p:cNvGrpSpPr>
            <a:grpSpLocks/>
          </p:cNvGrpSpPr>
          <p:nvPr/>
        </p:nvGrpSpPr>
        <p:grpSpPr bwMode="auto">
          <a:xfrm rot="10800000">
            <a:off x="3288080" y="4807474"/>
            <a:ext cx="287337" cy="631825"/>
            <a:chOff x="1911549" y="2619722"/>
            <a:chExt cx="288032" cy="631604"/>
          </a:xfrm>
        </p:grpSpPr>
        <p:sp>
          <p:nvSpPr>
            <p:cNvPr id="120"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21" name="32 Conector recto">
              <a:extLst>
                <a:ext uri="{FF2B5EF4-FFF2-40B4-BE49-F238E27FC236}">
                  <a16:creationId xmlns="" xmlns:a16="http://schemas.microsoft.com/office/drawing/2014/main" id="{AB46E0F6-06EC-47E1-9026-92D847735F47}"/>
                </a:ext>
              </a:extLst>
            </p:cNvPr>
            <p:cNvCxnSpPr>
              <a:stCxn id="120"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24642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9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8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4"/>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2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9"/>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10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n 24"/>
          <p:cNvPicPr>
            <a:picLocks noChangeAspect="1"/>
          </p:cNvPicPr>
          <p:nvPr/>
        </p:nvPicPr>
        <p:blipFill rotWithShape="1">
          <a:blip r:embed="rId3" cstate="print">
            <a:extLst>
              <a:ext uri="{28A0092B-C50C-407E-A947-70E740481C1C}">
                <a14:useLocalDpi xmlns:a14="http://schemas.microsoft.com/office/drawing/2010/main" val="0"/>
              </a:ext>
            </a:extLst>
          </a:blip>
          <a:srcRect l="3668" t="537" b="19246"/>
          <a:stretch/>
        </p:blipFill>
        <p:spPr>
          <a:xfrm>
            <a:off x="370561" y="1195999"/>
            <a:ext cx="7786846" cy="4584335"/>
          </a:xfrm>
          <a:prstGeom prst="rect">
            <a:avLst/>
          </a:prstGeom>
        </p:spPr>
      </p:pic>
      <p:sp>
        <p:nvSpPr>
          <p:cNvPr id="51" name="12 Rectángulo">
            <a:extLst>
              <a:ext uri="{FF2B5EF4-FFF2-40B4-BE49-F238E27FC236}">
                <a16:creationId xmlns="" xmlns:a16="http://schemas.microsoft.com/office/drawing/2014/main" id="{29D41AC8-775A-4857-A49C-304419B06CFD}"/>
              </a:ext>
            </a:extLst>
          </p:cNvPr>
          <p:cNvSpPr>
            <a:spLocks noChangeArrowheads="1"/>
          </p:cNvSpPr>
          <p:nvPr/>
        </p:nvSpPr>
        <p:spPr bwMode="auto">
          <a:xfrm>
            <a:off x="6841633" y="591228"/>
            <a:ext cx="2824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buFont typeface="Wingdings" panose="05000000000000000000" pitchFamily="2" charset="2"/>
              <a:buChar char="ü"/>
              <a:defRPr/>
            </a:pPr>
            <a:r>
              <a:rPr lang="es-ES" sz="1800" b="1" dirty="0">
                <a:solidFill>
                  <a:schemeClr val="accent2"/>
                </a:solidFill>
                <a:latin typeface="Aileron Black" panose="00000A00000000000000" pitchFamily="50" charset="0"/>
              </a:rPr>
              <a:t>LOSA DE VIGUETAS</a:t>
            </a:r>
            <a:endParaRPr lang="es-ES" sz="1600" b="1" dirty="0">
              <a:solidFill>
                <a:schemeClr val="accent2"/>
              </a:solidFill>
              <a:latin typeface="Aileron Black" panose="00000A00000000000000" pitchFamily="50" charset="0"/>
            </a:endParaRPr>
          </a:p>
        </p:txBody>
      </p:sp>
      <p:grpSp>
        <p:nvGrpSpPr>
          <p:cNvPr id="35903" name="Grupo 35902"/>
          <p:cNvGrpSpPr/>
          <p:nvPr/>
        </p:nvGrpSpPr>
        <p:grpSpPr>
          <a:xfrm>
            <a:off x="2271873" y="1347716"/>
            <a:ext cx="2779056" cy="369887"/>
            <a:chOff x="1894856" y="2923102"/>
            <a:chExt cx="2779056" cy="369887"/>
          </a:xfrm>
        </p:grpSpPr>
        <p:cxnSp>
          <p:nvCxnSpPr>
            <p:cNvPr id="22" name="21 Conector recto de flecha">
              <a:extLst>
                <a:ext uri="{FF2B5EF4-FFF2-40B4-BE49-F238E27FC236}">
                  <a16:creationId xmlns="" xmlns:a16="http://schemas.microsoft.com/office/drawing/2014/main" id="{840A33C2-9BEC-479F-82F6-A0EDB55D1DD5}"/>
                </a:ext>
              </a:extLst>
            </p:cNvPr>
            <p:cNvCxnSpPr/>
            <p:nvPr/>
          </p:nvCxnSpPr>
          <p:spPr>
            <a:xfrm flipV="1">
              <a:off x="1894856" y="3261923"/>
              <a:ext cx="2779056" cy="840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3"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a:off x="2967066" y="2923102"/>
              <a:ext cx="639327"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7,00</a:t>
              </a:r>
              <a:endParaRPr lang="es-AR" altLang="es-AR" sz="1800" b="1" dirty="0">
                <a:latin typeface="Calibri" panose="020F0502020204030204" pitchFamily="34" charset="0"/>
              </a:endParaRPr>
            </a:p>
          </p:txBody>
        </p:sp>
      </p:grpSp>
      <p:sp>
        <p:nvSpPr>
          <p:cNvPr id="86043" name="422 Rectángulo">
            <a:extLst>
              <a:ext uri="{FF2B5EF4-FFF2-40B4-BE49-F238E27FC236}">
                <a16:creationId xmlns="" xmlns:a16="http://schemas.microsoft.com/office/drawing/2014/main" id="{CC577F7D-D497-4B53-BF74-624C21F036AD}"/>
              </a:ext>
            </a:extLst>
          </p:cNvPr>
          <p:cNvSpPr>
            <a:spLocks noChangeArrowheads="1"/>
          </p:cNvSpPr>
          <p:nvPr/>
        </p:nvSpPr>
        <p:spPr bwMode="auto">
          <a:xfrm>
            <a:off x="-1588" y="-10168"/>
            <a:ext cx="53324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s-ES" altLang="es-AR" b="1" dirty="0">
                <a:solidFill>
                  <a:schemeClr val="accent2"/>
                </a:solidFill>
                <a:latin typeface="Arial" panose="020B0604020202020204" pitchFamily="34" charset="0"/>
                <a:ea typeface="Microsoft JhengHei Light" panose="020B0304030504040204" pitchFamily="34" charset="-120"/>
              </a:rPr>
              <a:t>ORGANIZACIÓN ESTRUCTURAL </a:t>
            </a:r>
          </a:p>
        </p:txBody>
      </p:sp>
      <p:sp>
        <p:nvSpPr>
          <p:cNvPr id="72" name="Rectángulo 71">
            <a:extLst>
              <a:ext uri="{FF2B5EF4-FFF2-40B4-BE49-F238E27FC236}">
                <a16:creationId xmlns="" xmlns:a16="http://schemas.microsoft.com/office/drawing/2014/main" id="{29A3FE50-9B42-4ED2-95A3-97B538B78936}"/>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77" name="Gráfico 4">
            <a:extLst>
              <a:ext uri="{FF2B5EF4-FFF2-40B4-BE49-F238E27FC236}">
                <a16:creationId xmlns="" xmlns:a16="http://schemas.microsoft.com/office/drawing/2014/main" id="{6BC1EF35-7271-4244-A88E-E16A57CAFFB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Imagen 77">
            <a:extLst>
              <a:ext uri="{FF2B5EF4-FFF2-40B4-BE49-F238E27FC236}">
                <a16:creationId xmlns="" xmlns:a16="http://schemas.microsoft.com/office/drawing/2014/main" id="{449A63A8-625F-462F-9A09-B2EB7068FD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79" name="CuadroTexto 78">
            <a:extLst>
              <a:ext uri="{FF2B5EF4-FFF2-40B4-BE49-F238E27FC236}">
                <a16:creationId xmlns="" xmlns:a16="http://schemas.microsoft.com/office/drawing/2014/main" id="{C7818FF7-060F-4634-94E6-9AE1C7D34D4F}"/>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
        <p:nvSpPr>
          <p:cNvPr id="19" name="CuadroTexto 18">
            <a:extLst>
              <a:ext uri="{FF2B5EF4-FFF2-40B4-BE49-F238E27FC236}">
                <a16:creationId xmlns="" xmlns:a16="http://schemas.microsoft.com/office/drawing/2014/main" id="{E9C71626-E67A-26F5-FF24-6859B430C163}"/>
              </a:ext>
            </a:extLst>
          </p:cNvPr>
          <p:cNvSpPr txBox="1"/>
          <p:nvPr/>
        </p:nvSpPr>
        <p:spPr>
          <a:xfrm>
            <a:off x="703096" y="508937"/>
            <a:ext cx="4411745" cy="400110"/>
          </a:xfrm>
          <a:prstGeom prst="rect">
            <a:avLst/>
          </a:prstGeom>
          <a:noFill/>
        </p:spPr>
        <p:txBody>
          <a:bodyPr wrap="square">
            <a:spAutoFit/>
          </a:bodyPr>
          <a:lstStyle/>
          <a:p>
            <a:pPr eaLnBrk="1" hangingPunct="1">
              <a:spcBef>
                <a:spcPct val="0"/>
              </a:spcBef>
              <a:buNone/>
              <a:defRPr/>
            </a:pPr>
            <a:r>
              <a:rPr lang="es-ES" sz="2000" dirty="0">
                <a:latin typeface="Aileron Black" panose="00000A00000000000000" pitchFamily="50" charset="0"/>
                <a:ea typeface="Kozuka Gothic Pr6N EL" pitchFamily="34" charset="-128"/>
              </a:rPr>
              <a:t>Losas armadas en una dirección</a:t>
            </a:r>
            <a:endParaRPr lang="es-AR" sz="2000" dirty="0">
              <a:latin typeface="Aileron Black" panose="00000A00000000000000" pitchFamily="50" charset="0"/>
              <a:ea typeface="Kozuka Gothic Pr6N EL" pitchFamily="34" charset="-128"/>
            </a:endParaRPr>
          </a:p>
        </p:txBody>
      </p:sp>
      <p:grpSp>
        <p:nvGrpSpPr>
          <p:cNvPr id="35885" name="Grupo 35884"/>
          <p:cNvGrpSpPr/>
          <p:nvPr/>
        </p:nvGrpSpPr>
        <p:grpSpPr>
          <a:xfrm>
            <a:off x="472111" y="1945394"/>
            <a:ext cx="7372528" cy="4036931"/>
            <a:chOff x="111919" y="2313599"/>
            <a:chExt cx="7372528" cy="4036931"/>
          </a:xfrm>
        </p:grpSpPr>
        <p:cxnSp>
          <p:nvCxnSpPr>
            <p:cNvPr id="4" name="3 Conector recto">
              <a:extLst>
                <a:ext uri="{FF2B5EF4-FFF2-40B4-BE49-F238E27FC236}">
                  <a16:creationId xmlns="" xmlns:a16="http://schemas.microsoft.com/office/drawing/2014/main" id="{66A09A02-591F-4460-BB93-B6B026E73C6C}"/>
                </a:ext>
              </a:extLst>
            </p:cNvPr>
            <p:cNvCxnSpPr/>
            <p:nvPr/>
          </p:nvCxnSpPr>
          <p:spPr bwMode="auto">
            <a:xfrm flipV="1">
              <a:off x="3345834" y="5998196"/>
              <a:ext cx="1420769" cy="5982"/>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17 CuadroTexto">
              <a:extLst>
                <a:ext uri="{FF2B5EF4-FFF2-40B4-BE49-F238E27FC236}">
                  <a16:creationId xmlns="" xmlns:a16="http://schemas.microsoft.com/office/drawing/2014/main" id="{E6B07B6E-4288-474B-9D16-F5AF86FA0378}"/>
                </a:ext>
              </a:extLst>
            </p:cNvPr>
            <p:cNvSpPr txBox="1">
              <a:spLocks noChangeArrowheads="1"/>
            </p:cNvSpPr>
            <p:nvPr/>
          </p:nvSpPr>
          <p:spPr bwMode="auto">
            <a:xfrm>
              <a:off x="458344" y="5677078"/>
              <a:ext cx="804862"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MX1</a:t>
              </a:r>
              <a:endParaRPr lang="es-ES" sz="1600" b="1" dirty="0">
                <a:solidFill>
                  <a:srgbClr val="FF0000"/>
                </a:solidFill>
                <a:latin typeface="+mj-lt"/>
              </a:endParaRPr>
            </a:p>
          </p:txBody>
        </p:sp>
        <p:sp>
          <p:nvSpPr>
            <p:cNvPr id="7" name="17 CuadroTexto">
              <a:extLst>
                <a:ext uri="{FF2B5EF4-FFF2-40B4-BE49-F238E27FC236}">
                  <a16:creationId xmlns="" xmlns:a16="http://schemas.microsoft.com/office/drawing/2014/main" id="{4FACE69C-04F8-4D8A-AA04-E912DDDC6535}"/>
                </a:ext>
              </a:extLst>
            </p:cNvPr>
            <p:cNvSpPr txBox="1">
              <a:spLocks noChangeArrowheads="1"/>
            </p:cNvSpPr>
            <p:nvPr/>
          </p:nvSpPr>
          <p:spPr bwMode="auto">
            <a:xfrm>
              <a:off x="3959525" y="6004455"/>
              <a:ext cx="803275"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MX2</a:t>
              </a:r>
              <a:endParaRPr lang="es-ES" sz="1600" b="1" dirty="0">
                <a:solidFill>
                  <a:srgbClr val="FF0000"/>
                </a:solidFill>
                <a:latin typeface="+mj-lt"/>
              </a:endParaRPr>
            </a:p>
          </p:txBody>
        </p:sp>
        <p:sp>
          <p:nvSpPr>
            <p:cNvPr id="8" name="17 CuadroTexto">
              <a:extLst>
                <a:ext uri="{FF2B5EF4-FFF2-40B4-BE49-F238E27FC236}">
                  <a16:creationId xmlns="" xmlns:a16="http://schemas.microsoft.com/office/drawing/2014/main" id="{0A356457-842D-4268-AD07-4D730D2A507E}"/>
                </a:ext>
              </a:extLst>
            </p:cNvPr>
            <p:cNvSpPr txBox="1">
              <a:spLocks noChangeArrowheads="1"/>
            </p:cNvSpPr>
            <p:nvPr/>
          </p:nvSpPr>
          <p:spPr bwMode="auto">
            <a:xfrm>
              <a:off x="6285027" y="5690538"/>
              <a:ext cx="804863"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MX3</a:t>
              </a:r>
              <a:endParaRPr lang="es-ES" sz="1600" b="1" dirty="0">
                <a:solidFill>
                  <a:srgbClr val="FF0000"/>
                </a:solidFill>
                <a:latin typeface="+mj-lt"/>
              </a:endParaRPr>
            </a:p>
          </p:txBody>
        </p:sp>
        <p:cxnSp>
          <p:nvCxnSpPr>
            <p:cNvPr id="10" name="9 Conector recto">
              <a:extLst>
                <a:ext uri="{FF2B5EF4-FFF2-40B4-BE49-F238E27FC236}">
                  <a16:creationId xmlns="" xmlns:a16="http://schemas.microsoft.com/office/drawing/2014/main" id="{DC2E0A7D-25F0-4423-ACAE-03C32161E67F}"/>
                </a:ext>
              </a:extLst>
            </p:cNvPr>
            <p:cNvCxnSpPr/>
            <p:nvPr/>
          </p:nvCxnSpPr>
          <p:spPr bwMode="auto">
            <a:xfrm flipH="1">
              <a:off x="154761" y="5544632"/>
              <a:ext cx="1588" cy="511175"/>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6813670" y="3413594"/>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MY7</a:t>
              </a:r>
              <a:endParaRPr lang="es-ES" sz="1600" b="1" dirty="0">
                <a:solidFill>
                  <a:srgbClr val="FF0000"/>
                </a:solidFill>
                <a:latin typeface="+mj-lt"/>
              </a:endParaRPr>
            </a:p>
          </p:txBody>
        </p:sp>
        <p:cxnSp>
          <p:nvCxnSpPr>
            <p:cNvPr id="12" name="11 Conector recto">
              <a:extLst>
                <a:ext uri="{FF2B5EF4-FFF2-40B4-BE49-F238E27FC236}">
                  <a16:creationId xmlns="" xmlns:a16="http://schemas.microsoft.com/office/drawing/2014/main" id="{05208B9D-9B22-4745-8D67-F294CCD8ECCB}"/>
                </a:ext>
              </a:extLst>
            </p:cNvPr>
            <p:cNvCxnSpPr/>
            <p:nvPr/>
          </p:nvCxnSpPr>
          <p:spPr bwMode="auto">
            <a:xfrm flipH="1">
              <a:off x="7470539" y="2313599"/>
              <a:ext cx="12486" cy="2277821"/>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12 CuadroTexto">
              <a:extLst>
                <a:ext uri="{FF2B5EF4-FFF2-40B4-BE49-F238E27FC236}">
                  <a16:creationId xmlns="" xmlns:a16="http://schemas.microsoft.com/office/drawing/2014/main" id="{55C8912E-6346-42F9-B783-9CBFD7B6F8C6}"/>
                </a:ext>
              </a:extLst>
            </p:cNvPr>
            <p:cNvSpPr txBox="1">
              <a:spLocks noChangeArrowheads="1"/>
            </p:cNvSpPr>
            <p:nvPr/>
          </p:nvSpPr>
          <p:spPr bwMode="auto">
            <a:xfrm rot="16200000">
              <a:off x="-95552" y="5534917"/>
              <a:ext cx="846137"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MY1</a:t>
              </a:r>
              <a:endParaRPr lang="es-ES" sz="1600" b="1" dirty="0">
                <a:solidFill>
                  <a:srgbClr val="FF0000"/>
                </a:solidFill>
                <a:latin typeface="+mj-lt"/>
              </a:endParaRPr>
            </a:p>
          </p:txBody>
        </p:sp>
        <p:cxnSp>
          <p:nvCxnSpPr>
            <p:cNvPr id="70" name="69 Conector recto">
              <a:extLst>
                <a:ext uri="{FF2B5EF4-FFF2-40B4-BE49-F238E27FC236}">
                  <a16:creationId xmlns="" xmlns:a16="http://schemas.microsoft.com/office/drawing/2014/main" id="{4409B55F-DA25-4856-9B7A-58BEF46EF9D5}"/>
                </a:ext>
              </a:extLst>
            </p:cNvPr>
            <p:cNvCxnSpPr/>
            <p:nvPr/>
          </p:nvCxnSpPr>
          <p:spPr bwMode="auto">
            <a:xfrm flipH="1">
              <a:off x="6072328" y="4900842"/>
              <a:ext cx="3125" cy="1154965"/>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39 Conector recto">
              <a:extLst>
                <a:ext uri="{FF2B5EF4-FFF2-40B4-BE49-F238E27FC236}">
                  <a16:creationId xmlns="" xmlns:a16="http://schemas.microsoft.com/office/drawing/2014/main" id="{4F6BDEDA-D8A3-4866-9233-BF0E90A994B3}"/>
                </a:ext>
              </a:extLst>
            </p:cNvPr>
            <p:cNvCxnSpPr/>
            <p:nvPr/>
          </p:nvCxnSpPr>
          <p:spPr bwMode="auto">
            <a:xfrm flipV="1">
              <a:off x="111919" y="5998692"/>
              <a:ext cx="1304928" cy="8774"/>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70 CuadroTexto">
              <a:extLst>
                <a:ext uri="{FF2B5EF4-FFF2-40B4-BE49-F238E27FC236}">
                  <a16:creationId xmlns="" xmlns:a16="http://schemas.microsoft.com/office/drawing/2014/main" id="{447FD9A4-476B-4E17-8579-B45BC25AB5C1}"/>
                </a:ext>
              </a:extLst>
            </p:cNvPr>
            <p:cNvSpPr txBox="1">
              <a:spLocks noChangeArrowheads="1"/>
            </p:cNvSpPr>
            <p:nvPr/>
          </p:nvSpPr>
          <p:spPr bwMode="auto">
            <a:xfrm rot="16200000">
              <a:off x="4626968" y="3593868"/>
              <a:ext cx="846138" cy="33972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MY3</a:t>
              </a:r>
              <a:endParaRPr lang="es-ES" sz="1600" b="1" dirty="0">
                <a:solidFill>
                  <a:srgbClr val="FF0000"/>
                </a:solidFill>
                <a:latin typeface="+mj-lt"/>
              </a:endParaRPr>
            </a:p>
          </p:txBody>
        </p:sp>
        <p:cxnSp>
          <p:nvCxnSpPr>
            <p:cNvPr id="82" name="3 Conector recto">
              <a:extLst>
                <a:ext uri="{FF2B5EF4-FFF2-40B4-BE49-F238E27FC236}">
                  <a16:creationId xmlns="" xmlns:a16="http://schemas.microsoft.com/office/drawing/2014/main" id="{66A09A02-591F-4460-BB93-B6B026E73C6C}"/>
                </a:ext>
              </a:extLst>
            </p:cNvPr>
            <p:cNvCxnSpPr/>
            <p:nvPr/>
          </p:nvCxnSpPr>
          <p:spPr bwMode="auto">
            <a:xfrm flipV="1">
              <a:off x="6082530" y="6004178"/>
              <a:ext cx="1029178" cy="6576"/>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11 Conector recto">
              <a:extLst>
                <a:ext uri="{FF2B5EF4-FFF2-40B4-BE49-F238E27FC236}">
                  <a16:creationId xmlns="" xmlns:a16="http://schemas.microsoft.com/office/drawing/2014/main" id="{05208B9D-9B22-4745-8D67-F294CCD8ECCB}"/>
                </a:ext>
              </a:extLst>
            </p:cNvPr>
            <p:cNvCxnSpPr/>
            <p:nvPr/>
          </p:nvCxnSpPr>
          <p:spPr bwMode="auto">
            <a:xfrm>
              <a:off x="7484447" y="4925562"/>
              <a:ext cx="0" cy="1115614"/>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69 Conector recto">
              <a:extLst>
                <a:ext uri="{FF2B5EF4-FFF2-40B4-BE49-F238E27FC236}">
                  <a16:creationId xmlns="" xmlns:a16="http://schemas.microsoft.com/office/drawing/2014/main" id="{4409B55F-DA25-4856-9B7A-58BEF46EF9D5}"/>
                </a:ext>
              </a:extLst>
            </p:cNvPr>
            <p:cNvCxnSpPr/>
            <p:nvPr/>
          </p:nvCxnSpPr>
          <p:spPr bwMode="auto">
            <a:xfrm>
              <a:off x="6095858" y="2760563"/>
              <a:ext cx="6384" cy="1827098"/>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9 Conector recto">
              <a:extLst>
                <a:ext uri="{FF2B5EF4-FFF2-40B4-BE49-F238E27FC236}">
                  <a16:creationId xmlns="" xmlns:a16="http://schemas.microsoft.com/office/drawing/2014/main" id="{DC2E0A7D-25F0-4423-ACAE-03C32161E67F}"/>
                </a:ext>
              </a:extLst>
            </p:cNvPr>
            <p:cNvCxnSpPr/>
            <p:nvPr/>
          </p:nvCxnSpPr>
          <p:spPr bwMode="auto">
            <a:xfrm>
              <a:off x="3966727" y="5250498"/>
              <a:ext cx="0" cy="759741"/>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11 Conector recto">
              <a:extLst>
                <a:ext uri="{FF2B5EF4-FFF2-40B4-BE49-F238E27FC236}">
                  <a16:creationId xmlns="" xmlns:a16="http://schemas.microsoft.com/office/drawing/2014/main" id="{05208B9D-9B22-4745-8D67-F294CCD8ECCB}"/>
                </a:ext>
              </a:extLst>
            </p:cNvPr>
            <p:cNvCxnSpPr/>
            <p:nvPr/>
          </p:nvCxnSpPr>
          <p:spPr bwMode="auto">
            <a:xfrm flipH="1">
              <a:off x="4864447" y="3306910"/>
              <a:ext cx="0" cy="897422"/>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3696946" y="5471899"/>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MY2</a:t>
              </a:r>
              <a:endParaRPr lang="es-ES" sz="1600" b="1" dirty="0">
                <a:solidFill>
                  <a:srgbClr val="FF0000"/>
                </a:solidFill>
                <a:latin typeface="+mj-lt"/>
              </a:endParaRPr>
            </a:p>
          </p:txBody>
        </p:sp>
        <p:sp>
          <p:nvSpPr>
            <p:cNvPr id="108"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5497588" y="357225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MY5</a:t>
              </a:r>
              <a:endParaRPr lang="es-ES" sz="1600" b="1" dirty="0">
                <a:solidFill>
                  <a:srgbClr val="FF0000"/>
                </a:solidFill>
                <a:latin typeface="+mj-lt"/>
              </a:endParaRPr>
            </a:p>
          </p:txBody>
        </p:sp>
        <p:sp>
          <p:nvSpPr>
            <p:cNvPr id="109"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5480067" y="531329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MY4</a:t>
              </a:r>
              <a:endParaRPr lang="es-ES" sz="1600" b="1" dirty="0">
                <a:solidFill>
                  <a:srgbClr val="FF0000"/>
                </a:solidFill>
                <a:latin typeface="+mj-lt"/>
              </a:endParaRPr>
            </a:p>
          </p:txBody>
        </p:sp>
        <p:sp>
          <p:nvSpPr>
            <p:cNvPr id="110"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6888516" y="534196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MY6</a:t>
              </a:r>
              <a:endParaRPr lang="es-ES" sz="1600" b="1" dirty="0">
                <a:solidFill>
                  <a:srgbClr val="FF0000"/>
                </a:solidFill>
                <a:latin typeface="+mj-lt"/>
              </a:endParaRPr>
            </a:p>
          </p:txBody>
        </p:sp>
      </p:grpSp>
      <p:grpSp>
        <p:nvGrpSpPr>
          <p:cNvPr id="35893" name="Grupo 35892"/>
          <p:cNvGrpSpPr/>
          <p:nvPr/>
        </p:nvGrpSpPr>
        <p:grpSpPr>
          <a:xfrm>
            <a:off x="506676" y="1977422"/>
            <a:ext cx="7374980" cy="3710180"/>
            <a:chOff x="111918" y="2345627"/>
            <a:chExt cx="7436761" cy="3710180"/>
          </a:xfrm>
        </p:grpSpPr>
        <p:sp>
          <p:nvSpPr>
            <p:cNvPr id="35888" name="Rectángulo 35887"/>
            <p:cNvSpPr/>
            <p:nvPr/>
          </p:nvSpPr>
          <p:spPr>
            <a:xfrm>
              <a:off x="111918" y="2345627"/>
              <a:ext cx="7436761" cy="37101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8" name="Rectángulo 147"/>
            <p:cNvSpPr/>
            <p:nvPr/>
          </p:nvSpPr>
          <p:spPr>
            <a:xfrm>
              <a:off x="4828993" y="2829229"/>
              <a:ext cx="1241145" cy="167703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l</a:t>
              </a:r>
              <a:endParaRPr lang="es-AR" dirty="0"/>
            </a:p>
          </p:txBody>
        </p:sp>
        <p:cxnSp>
          <p:nvCxnSpPr>
            <p:cNvPr id="35890" name="Conector recto 35889"/>
            <p:cNvCxnSpPr/>
            <p:nvPr/>
          </p:nvCxnSpPr>
          <p:spPr>
            <a:xfrm>
              <a:off x="4876913" y="2885044"/>
              <a:ext cx="1084753" cy="15410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1" name="Conector recto 150"/>
            <p:cNvCxnSpPr/>
            <p:nvPr/>
          </p:nvCxnSpPr>
          <p:spPr>
            <a:xfrm flipH="1">
              <a:off x="4891483" y="2885044"/>
              <a:ext cx="1080844" cy="1541016"/>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35902" name="Grupo 35901"/>
          <p:cNvGrpSpPr/>
          <p:nvPr/>
        </p:nvGrpSpPr>
        <p:grpSpPr>
          <a:xfrm>
            <a:off x="7995050" y="1817039"/>
            <a:ext cx="438107" cy="3817257"/>
            <a:chOff x="825099" y="2174857"/>
            <a:chExt cx="438107" cy="3817257"/>
          </a:xfrm>
        </p:grpSpPr>
        <p:cxnSp>
          <p:nvCxnSpPr>
            <p:cNvPr id="155" name="21 Conector recto de flecha">
              <a:extLst>
                <a:ext uri="{FF2B5EF4-FFF2-40B4-BE49-F238E27FC236}">
                  <a16:creationId xmlns="" xmlns:a16="http://schemas.microsoft.com/office/drawing/2014/main" id="{840A33C2-9BEC-479F-82F6-A0EDB55D1DD5}"/>
                </a:ext>
              </a:extLst>
            </p:cNvPr>
            <p:cNvCxnSpPr/>
            <p:nvPr/>
          </p:nvCxnSpPr>
          <p:spPr>
            <a:xfrm>
              <a:off x="1263206" y="2831432"/>
              <a:ext cx="0" cy="167262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7" name="21 Conector recto de flecha">
              <a:extLst>
                <a:ext uri="{FF2B5EF4-FFF2-40B4-BE49-F238E27FC236}">
                  <a16:creationId xmlns="" xmlns:a16="http://schemas.microsoft.com/office/drawing/2014/main" id="{840A33C2-9BEC-479F-82F6-A0EDB55D1DD5}"/>
                </a:ext>
              </a:extLst>
            </p:cNvPr>
            <p:cNvCxnSpPr/>
            <p:nvPr/>
          </p:nvCxnSpPr>
          <p:spPr>
            <a:xfrm>
              <a:off x="1263206" y="4523900"/>
              <a:ext cx="0" cy="146821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9" name="21 Conector recto de flecha">
              <a:extLst>
                <a:ext uri="{FF2B5EF4-FFF2-40B4-BE49-F238E27FC236}">
                  <a16:creationId xmlns="" xmlns:a16="http://schemas.microsoft.com/office/drawing/2014/main" id="{840A33C2-9BEC-479F-82F6-A0EDB55D1DD5}"/>
                </a:ext>
              </a:extLst>
            </p:cNvPr>
            <p:cNvCxnSpPr/>
            <p:nvPr/>
          </p:nvCxnSpPr>
          <p:spPr>
            <a:xfrm>
              <a:off x="1263206" y="2345627"/>
              <a:ext cx="0" cy="483602"/>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1"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731500" y="5133351"/>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3,70</a:t>
              </a:r>
              <a:endParaRPr lang="es-AR" altLang="es-AR" sz="1800" b="1" dirty="0">
                <a:latin typeface="Calibri" panose="020F0502020204030204" pitchFamily="34" charset="0"/>
              </a:endParaRPr>
            </a:p>
          </p:txBody>
        </p:sp>
        <p:sp>
          <p:nvSpPr>
            <p:cNvPr id="162"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721402" y="3476200"/>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4,20</a:t>
              </a:r>
              <a:endParaRPr lang="es-AR" altLang="es-AR" sz="1800" b="1" dirty="0">
                <a:latin typeface="Calibri" panose="020F0502020204030204" pitchFamily="34" charset="0"/>
              </a:endParaRPr>
            </a:p>
          </p:txBody>
        </p:sp>
        <p:sp>
          <p:nvSpPr>
            <p:cNvPr id="163"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665247" y="2334709"/>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1,20</a:t>
              </a:r>
              <a:endParaRPr lang="es-AR" altLang="es-AR" sz="1800" b="1" dirty="0">
                <a:latin typeface="Calibri" panose="020F0502020204030204" pitchFamily="34" charset="0"/>
              </a:endParaRPr>
            </a:p>
          </p:txBody>
        </p:sp>
      </p:grpSp>
      <p:grpSp>
        <p:nvGrpSpPr>
          <p:cNvPr id="35900" name="Grupo 35899"/>
          <p:cNvGrpSpPr/>
          <p:nvPr/>
        </p:nvGrpSpPr>
        <p:grpSpPr>
          <a:xfrm>
            <a:off x="852533" y="2366252"/>
            <a:ext cx="4294739" cy="1853204"/>
            <a:chOff x="492341" y="2734457"/>
            <a:chExt cx="4294739" cy="1853204"/>
          </a:xfrm>
        </p:grpSpPr>
        <p:grpSp>
          <p:nvGrpSpPr>
            <p:cNvPr id="35899" name="Grupo 35898"/>
            <p:cNvGrpSpPr/>
            <p:nvPr/>
          </p:nvGrpSpPr>
          <p:grpSpPr>
            <a:xfrm>
              <a:off x="1848489" y="2734457"/>
              <a:ext cx="2938591" cy="1853204"/>
              <a:chOff x="1848489" y="2734457"/>
              <a:chExt cx="2938591" cy="1853204"/>
            </a:xfrm>
          </p:grpSpPr>
          <p:sp>
            <p:nvSpPr>
              <p:cNvPr id="30" name="29 Elipse">
                <a:extLst>
                  <a:ext uri="{FF2B5EF4-FFF2-40B4-BE49-F238E27FC236}">
                    <a16:creationId xmlns="" xmlns:a16="http://schemas.microsoft.com/office/drawing/2014/main" id="{0EDFDD94-26B6-433B-B6DB-0A094493BBB2}"/>
                  </a:ext>
                </a:extLst>
              </p:cNvPr>
              <p:cNvSpPr/>
              <p:nvPr/>
            </p:nvSpPr>
            <p:spPr>
              <a:xfrm>
                <a:off x="1854752" y="2734457"/>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6" name="29 Elipse">
                <a:extLst>
                  <a:ext uri="{FF2B5EF4-FFF2-40B4-BE49-F238E27FC236}">
                    <a16:creationId xmlns="" xmlns:a16="http://schemas.microsoft.com/office/drawing/2014/main" id="{0EDFDD94-26B6-433B-B6DB-0A094493BBB2}"/>
                  </a:ext>
                </a:extLst>
              </p:cNvPr>
              <p:cNvSpPr/>
              <p:nvPr/>
            </p:nvSpPr>
            <p:spPr>
              <a:xfrm>
                <a:off x="1848489" y="4430499"/>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7" name="29 Elipse">
                <a:extLst>
                  <a:ext uri="{FF2B5EF4-FFF2-40B4-BE49-F238E27FC236}">
                    <a16:creationId xmlns="" xmlns:a16="http://schemas.microsoft.com/office/drawing/2014/main" id="{0EDFDD94-26B6-433B-B6DB-0A094493BBB2}"/>
                  </a:ext>
                </a:extLst>
              </p:cNvPr>
              <p:cNvSpPr/>
              <p:nvPr/>
            </p:nvSpPr>
            <p:spPr>
              <a:xfrm>
                <a:off x="4637855" y="4424591"/>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8" name="29 Elipse">
                <a:extLst>
                  <a:ext uri="{FF2B5EF4-FFF2-40B4-BE49-F238E27FC236}">
                    <a16:creationId xmlns="" xmlns:a16="http://schemas.microsoft.com/office/drawing/2014/main" id="{0EDFDD94-26B6-433B-B6DB-0A094493BBB2}"/>
                  </a:ext>
                </a:extLst>
              </p:cNvPr>
              <p:cNvSpPr/>
              <p:nvPr/>
            </p:nvSpPr>
            <p:spPr>
              <a:xfrm>
                <a:off x="4616125" y="2745573"/>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grpSp>
        <p:sp>
          <p:nvSpPr>
            <p:cNvPr id="170" name="29 Elipse">
              <a:extLst>
                <a:ext uri="{FF2B5EF4-FFF2-40B4-BE49-F238E27FC236}">
                  <a16:creationId xmlns="" xmlns:a16="http://schemas.microsoft.com/office/drawing/2014/main" id="{0EDFDD94-26B6-433B-B6DB-0A094493BBB2}"/>
                </a:ext>
              </a:extLst>
            </p:cNvPr>
            <p:cNvSpPr/>
            <p:nvPr/>
          </p:nvSpPr>
          <p:spPr>
            <a:xfrm>
              <a:off x="492341" y="2753912"/>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grpSp>
      <p:cxnSp>
        <p:nvCxnSpPr>
          <p:cNvPr id="9" name="Conector recto 8"/>
          <p:cNvCxnSpPr/>
          <p:nvPr/>
        </p:nvCxnSpPr>
        <p:spPr>
          <a:xfrm>
            <a:off x="514953" y="2440880"/>
            <a:ext cx="5967507" cy="19728"/>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Conector recto 94"/>
          <p:cNvCxnSpPr/>
          <p:nvPr/>
        </p:nvCxnSpPr>
        <p:spPr>
          <a:xfrm>
            <a:off x="1776659" y="5625539"/>
            <a:ext cx="1929367" cy="7443"/>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Conector recto 96"/>
          <p:cNvCxnSpPr/>
          <p:nvPr/>
        </p:nvCxnSpPr>
        <p:spPr>
          <a:xfrm>
            <a:off x="5119319" y="5625996"/>
            <a:ext cx="1254762" cy="600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9" name="Conector recto 98"/>
          <p:cNvCxnSpPr/>
          <p:nvPr/>
        </p:nvCxnSpPr>
        <p:spPr>
          <a:xfrm flipV="1">
            <a:off x="7483293" y="5620211"/>
            <a:ext cx="297889" cy="664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Conector recto 83"/>
          <p:cNvCxnSpPr/>
          <p:nvPr/>
        </p:nvCxnSpPr>
        <p:spPr>
          <a:xfrm flipV="1">
            <a:off x="911424" y="2033762"/>
            <a:ext cx="31554" cy="3600535"/>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Rectángulo 15"/>
          <p:cNvSpPr/>
          <p:nvPr/>
        </p:nvSpPr>
        <p:spPr>
          <a:xfrm>
            <a:off x="852533" y="4569753"/>
            <a:ext cx="149225" cy="94919"/>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85" name="Conector recto 84"/>
          <p:cNvCxnSpPr/>
          <p:nvPr/>
        </p:nvCxnSpPr>
        <p:spPr>
          <a:xfrm>
            <a:off x="6459242" y="4194268"/>
            <a:ext cx="0" cy="38218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Conector recto 86"/>
          <p:cNvCxnSpPr/>
          <p:nvPr/>
        </p:nvCxnSpPr>
        <p:spPr>
          <a:xfrm>
            <a:off x="7830731" y="4187572"/>
            <a:ext cx="0" cy="38218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8" name="93 Grupo">
            <a:extLst>
              <a:ext uri="{FF2B5EF4-FFF2-40B4-BE49-F238E27FC236}">
                <a16:creationId xmlns="" xmlns:a16="http://schemas.microsoft.com/office/drawing/2014/main" id="{4D907EB7-EAC0-49F5-A1C6-08C69B74CD49}"/>
              </a:ext>
            </a:extLst>
          </p:cNvPr>
          <p:cNvGrpSpPr>
            <a:grpSpLocks/>
          </p:cNvGrpSpPr>
          <p:nvPr/>
        </p:nvGrpSpPr>
        <p:grpSpPr bwMode="auto">
          <a:xfrm rot="16200000">
            <a:off x="7020299" y="3551790"/>
            <a:ext cx="287337" cy="631825"/>
            <a:chOff x="1911549" y="2619722"/>
            <a:chExt cx="288032" cy="631604"/>
          </a:xfrm>
        </p:grpSpPr>
        <p:sp>
          <p:nvSpPr>
            <p:cNvPr id="89"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91" name="32 Conector recto">
              <a:extLst>
                <a:ext uri="{FF2B5EF4-FFF2-40B4-BE49-F238E27FC236}">
                  <a16:creationId xmlns="" xmlns:a16="http://schemas.microsoft.com/office/drawing/2014/main" id="{AB46E0F6-06EC-47E1-9026-92D847735F47}"/>
                </a:ext>
              </a:extLst>
            </p:cNvPr>
            <p:cNvCxnSpPr>
              <a:stCxn id="89"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upo 17"/>
          <p:cNvGrpSpPr/>
          <p:nvPr/>
        </p:nvGrpSpPr>
        <p:grpSpPr>
          <a:xfrm>
            <a:off x="3633754" y="2052697"/>
            <a:ext cx="261474" cy="395697"/>
            <a:chOff x="10237167" y="904844"/>
            <a:chExt cx="287337" cy="460375"/>
          </a:xfrm>
        </p:grpSpPr>
        <p:sp>
          <p:nvSpPr>
            <p:cNvPr id="98" name="31 Elipse">
              <a:extLst>
                <a:ext uri="{FF2B5EF4-FFF2-40B4-BE49-F238E27FC236}">
                  <a16:creationId xmlns="" xmlns:a16="http://schemas.microsoft.com/office/drawing/2014/main" id="{2B75E7EA-88F1-473D-BBD7-F84438653103}"/>
                </a:ext>
              </a:extLst>
            </p:cNvPr>
            <p:cNvSpPr/>
            <p:nvPr/>
          </p:nvSpPr>
          <p:spPr bwMode="auto">
            <a:xfrm rot="10800000">
              <a:off x="10237167" y="904844"/>
              <a:ext cx="287337" cy="2889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00" name="32 Conector recto">
              <a:extLst>
                <a:ext uri="{FF2B5EF4-FFF2-40B4-BE49-F238E27FC236}">
                  <a16:creationId xmlns="" xmlns:a16="http://schemas.microsoft.com/office/drawing/2014/main" id="{AB46E0F6-06EC-47E1-9026-92D847735F47}"/>
                </a:ext>
              </a:extLst>
            </p:cNvPr>
            <p:cNvCxnSpPr>
              <a:stCxn id="98" idx="0"/>
            </p:cNvCxnSpPr>
            <p:nvPr/>
          </p:nvCxnSpPr>
          <p:spPr bwMode="auto">
            <a:xfrm rot="10800000" flipV="1">
              <a:off x="10380042" y="1193769"/>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6" name="Conector recto 105"/>
          <p:cNvCxnSpPr/>
          <p:nvPr/>
        </p:nvCxnSpPr>
        <p:spPr>
          <a:xfrm flipV="1">
            <a:off x="6503379" y="2450744"/>
            <a:ext cx="1262829" cy="520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Conector recto 110"/>
          <p:cNvCxnSpPr/>
          <p:nvPr/>
        </p:nvCxnSpPr>
        <p:spPr>
          <a:xfrm>
            <a:off x="5069046" y="4130324"/>
            <a:ext cx="1334728" cy="646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Rectángulo 111">
            <a:extLst>
              <a:ext uri="{FF2B5EF4-FFF2-40B4-BE49-F238E27FC236}">
                <a16:creationId xmlns="" xmlns:a16="http://schemas.microsoft.com/office/drawing/2014/main" id="{EFF4CC66-F47F-4A65-9EA6-7A1590BFD53A}"/>
              </a:ext>
            </a:extLst>
          </p:cNvPr>
          <p:cNvSpPr/>
          <p:nvPr/>
        </p:nvSpPr>
        <p:spPr>
          <a:xfrm>
            <a:off x="8253715" y="158838"/>
            <a:ext cx="3474156" cy="400110"/>
          </a:xfrm>
          <a:prstGeom prst="rect">
            <a:avLst/>
          </a:prstGeom>
        </p:spPr>
        <p:txBody>
          <a:bodyPr wrap="none">
            <a:spAutoFit/>
          </a:bodyPr>
          <a:lstStyle/>
          <a:p>
            <a:pPr algn="ctr" eaLnBrk="1" hangingPunct="1">
              <a:defRPr/>
            </a:pPr>
            <a:r>
              <a:rPr lang="es-ES" sz="2000" b="1" dirty="0" smtClean="0">
                <a:latin typeface="Arial" panose="020B0604020202020204" pitchFamily="34" charset="0"/>
                <a:ea typeface="Kozuka Gothic Pr6N EL" pitchFamily="34" charset="-128"/>
              </a:rPr>
              <a:t>ESQUEMA ESTRUCTURAL</a:t>
            </a:r>
            <a:endParaRPr lang="es-AR" sz="2000" b="1" dirty="0">
              <a:latin typeface="Arial" panose="020B0604020202020204" pitchFamily="34" charset="0"/>
              <a:ea typeface="Kozuka Gothic Pr6N EL" pitchFamily="34" charset="-128"/>
            </a:endParaRPr>
          </a:p>
        </p:txBody>
      </p:sp>
      <p:cxnSp>
        <p:nvCxnSpPr>
          <p:cNvPr id="96" name="Conector recto 95"/>
          <p:cNvCxnSpPr/>
          <p:nvPr/>
        </p:nvCxnSpPr>
        <p:spPr>
          <a:xfrm>
            <a:off x="541389" y="4621234"/>
            <a:ext cx="5891131" cy="0"/>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5" name="Rectángulo 104"/>
          <p:cNvSpPr/>
          <p:nvPr/>
        </p:nvSpPr>
        <p:spPr>
          <a:xfrm>
            <a:off x="4001101" y="4574987"/>
            <a:ext cx="110637" cy="17992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3" name="Rectángulo 112"/>
          <p:cNvSpPr/>
          <p:nvPr/>
        </p:nvSpPr>
        <p:spPr>
          <a:xfrm>
            <a:off x="2203091" y="4567011"/>
            <a:ext cx="110637" cy="17992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114" name="93 Grupo">
            <a:extLst>
              <a:ext uri="{FF2B5EF4-FFF2-40B4-BE49-F238E27FC236}">
                <a16:creationId xmlns="" xmlns:a16="http://schemas.microsoft.com/office/drawing/2014/main" id="{4D907EB7-EAC0-49F5-A1C6-08C69B74CD49}"/>
              </a:ext>
            </a:extLst>
          </p:cNvPr>
          <p:cNvGrpSpPr>
            <a:grpSpLocks/>
          </p:cNvGrpSpPr>
          <p:nvPr/>
        </p:nvGrpSpPr>
        <p:grpSpPr bwMode="auto">
          <a:xfrm rot="10800000">
            <a:off x="3320629" y="3283486"/>
            <a:ext cx="287337" cy="631825"/>
            <a:chOff x="1911549" y="2619722"/>
            <a:chExt cx="288032" cy="631604"/>
          </a:xfrm>
        </p:grpSpPr>
        <p:sp>
          <p:nvSpPr>
            <p:cNvPr id="115"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16" name="32 Conector recto">
              <a:extLst>
                <a:ext uri="{FF2B5EF4-FFF2-40B4-BE49-F238E27FC236}">
                  <a16:creationId xmlns="" xmlns:a16="http://schemas.microsoft.com/office/drawing/2014/main" id="{AB46E0F6-06EC-47E1-9026-92D847735F47}"/>
                </a:ext>
              </a:extLst>
            </p:cNvPr>
            <p:cNvCxnSpPr>
              <a:stCxn id="115"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9" name="93 Grupo">
            <a:extLst>
              <a:ext uri="{FF2B5EF4-FFF2-40B4-BE49-F238E27FC236}">
                <a16:creationId xmlns="" xmlns:a16="http://schemas.microsoft.com/office/drawing/2014/main" id="{4D907EB7-EAC0-49F5-A1C6-08C69B74CD49}"/>
              </a:ext>
            </a:extLst>
          </p:cNvPr>
          <p:cNvGrpSpPr>
            <a:grpSpLocks/>
          </p:cNvGrpSpPr>
          <p:nvPr/>
        </p:nvGrpSpPr>
        <p:grpSpPr bwMode="auto">
          <a:xfrm rot="10800000">
            <a:off x="3288080" y="4807474"/>
            <a:ext cx="287337" cy="631825"/>
            <a:chOff x="1911549" y="2619722"/>
            <a:chExt cx="288032" cy="631604"/>
          </a:xfrm>
        </p:grpSpPr>
        <p:sp>
          <p:nvSpPr>
            <p:cNvPr id="120"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21" name="32 Conector recto">
              <a:extLst>
                <a:ext uri="{FF2B5EF4-FFF2-40B4-BE49-F238E27FC236}">
                  <a16:creationId xmlns="" xmlns:a16="http://schemas.microsoft.com/office/drawing/2014/main" id="{AB46E0F6-06EC-47E1-9026-92D847735F47}"/>
                </a:ext>
              </a:extLst>
            </p:cNvPr>
            <p:cNvCxnSpPr>
              <a:stCxn id="120"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18" name="Conector recto 117"/>
          <p:cNvCxnSpPr/>
          <p:nvPr/>
        </p:nvCxnSpPr>
        <p:spPr>
          <a:xfrm flipV="1">
            <a:off x="2277210" y="2033762"/>
            <a:ext cx="19822" cy="3595598"/>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Conector recto 122"/>
          <p:cNvCxnSpPr/>
          <p:nvPr/>
        </p:nvCxnSpPr>
        <p:spPr>
          <a:xfrm flipV="1">
            <a:off x="4029429" y="2052697"/>
            <a:ext cx="12378" cy="3589338"/>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Conector recto 123"/>
          <p:cNvCxnSpPr/>
          <p:nvPr/>
        </p:nvCxnSpPr>
        <p:spPr>
          <a:xfrm flipV="1">
            <a:off x="5048693" y="2044316"/>
            <a:ext cx="11192" cy="3569353"/>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5" name="93 Grupo">
            <a:extLst>
              <a:ext uri="{FF2B5EF4-FFF2-40B4-BE49-F238E27FC236}">
                <a16:creationId xmlns="" xmlns:a16="http://schemas.microsoft.com/office/drawing/2014/main" id="{4D907EB7-EAC0-49F5-A1C6-08C69B74CD49}"/>
              </a:ext>
            </a:extLst>
          </p:cNvPr>
          <p:cNvGrpSpPr>
            <a:grpSpLocks/>
          </p:cNvGrpSpPr>
          <p:nvPr/>
        </p:nvGrpSpPr>
        <p:grpSpPr bwMode="auto">
          <a:xfrm rot="5400000">
            <a:off x="1489341" y="3452788"/>
            <a:ext cx="287337" cy="631825"/>
            <a:chOff x="1911549" y="2619722"/>
            <a:chExt cx="288032" cy="631604"/>
          </a:xfrm>
        </p:grpSpPr>
        <p:sp>
          <p:nvSpPr>
            <p:cNvPr id="126"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27" name="32 Conector recto">
              <a:extLst>
                <a:ext uri="{FF2B5EF4-FFF2-40B4-BE49-F238E27FC236}">
                  <a16:creationId xmlns="" xmlns:a16="http://schemas.microsoft.com/office/drawing/2014/main" id="{AB46E0F6-06EC-47E1-9026-92D847735F47}"/>
                </a:ext>
              </a:extLst>
            </p:cNvPr>
            <p:cNvCxnSpPr>
              <a:stCxn id="126"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9" name="93 Grupo">
            <a:extLst>
              <a:ext uri="{FF2B5EF4-FFF2-40B4-BE49-F238E27FC236}">
                <a16:creationId xmlns="" xmlns:a16="http://schemas.microsoft.com/office/drawing/2014/main" id="{4D907EB7-EAC0-49F5-A1C6-08C69B74CD49}"/>
              </a:ext>
            </a:extLst>
          </p:cNvPr>
          <p:cNvGrpSpPr>
            <a:grpSpLocks/>
          </p:cNvGrpSpPr>
          <p:nvPr/>
        </p:nvGrpSpPr>
        <p:grpSpPr bwMode="auto">
          <a:xfrm rot="5400000">
            <a:off x="3096551" y="3462981"/>
            <a:ext cx="287337" cy="631825"/>
            <a:chOff x="1911549" y="2619722"/>
            <a:chExt cx="288032" cy="631604"/>
          </a:xfrm>
        </p:grpSpPr>
        <p:sp>
          <p:nvSpPr>
            <p:cNvPr id="130"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31" name="32 Conector recto">
              <a:extLst>
                <a:ext uri="{FF2B5EF4-FFF2-40B4-BE49-F238E27FC236}">
                  <a16:creationId xmlns="" xmlns:a16="http://schemas.microsoft.com/office/drawing/2014/main" id="{AB46E0F6-06EC-47E1-9026-92D847735F47}"/>
                </a:ext>
              </a:extLst>
            </p:cNvPr>
            <p:cNvCxnSpPr>
              <a:stCxn id="130"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3" name="93 Grupo">
            <a:extLst>
              <a:ext uri="{FF2B5EF4-FFF2-40B4-BE49-F238E27FC236}">
                <a16:creationId xmlns="" xmlns:a16="http://schemas.microsoft.com/office/drawing/2014/main" id="{4D907EB7-EAC0-49F5-A1C6-08C69B74CD49}"/>
              </a:ext>
            </a:extLst>
          </p:cNvPr>
          <p:cNvGrpSpPr>
            <a:grpSpLocks/>
          </p:cNvGrpSpPr>
          <p:nvPr/>
        </p:nvGrpSpPr>
        <p:grpSpPr bwMode="auto">
          <a:xfrm rot="5400000">
            <a:off x="4405722" y="3476913"/>
            <a:ext cx="287337" cy="631825"/>
            <a:chOff x="1911549" y="2619722"/>
            <a:chExt cx="288032" cy="631604"/>
          </a:xfrm>
        </p:grpSpPr>
        <p:sp>
          <p:nvSpPr>
            <p:cNvPr id="134"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35" name="32 Conector recto">
              <a:extLst>
                <a:ext uri="{FF2B5EF4-FFF2-40B4-BE49-F238E27FC236}">
                  <a16:creationId xmlns="" xmlns:a16="http://schemas.microsoft.com/office/drawing/2014/main" id="{AB46E0F6-06EC-47E1-9026-92D847735F47}"/>
                </a:ext>
              </a:extLst>
            </p:cNvPr>
            <p:cNvCxnSpPr>
              <a:stCxn id="134"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7" name="93 Grupo">
            <a:extLst>
              <a:ext uri="{FF2B5EF4-FFF2-40B4-BE49-F238E27FC236}">
                <a16:creationId xmlns="" xmlns:a16="http://schemas.microsoft.com/office/drawing/2014/main" id="{4D907EB7-EAC0-49F5-A1C6-08C69B74CD49}"/>
              </a:ext>
            </a:extLst>
          </p:cNvPr>
          <p:cNvGrpSpPr>
            <a:grpSpLocks/>
          </p:cNvGrpSpPr>
          <p:nvPr/>
        </p:nvGrpSpPr>
        <p:grpSpPr bwMode="auto">
          <a:xfrm rot="5400000">
            <a:off x="5592245" y="4553337"/>
            <a:ext cx="287337" cy="631825"/>
            <a:chOff x="1911549" y="2619722"/>
            <a:chExt cx="288032" cy="631604"/>
          </a:xfrm>
        </p:grpSpPr>
        <p:sp>
          <p:nvSpPr>
            <p:cNvPr id="138"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39" name="32 Conector recto">
              <a:extLst>
                <a:ext uri="{FF2B5EF4-FFF2-40B4-BE49-F238E27FC236}">
                  <a16:creationId xmlns="" xmlns:a16="http://schemas.microsoft.com/office/drawing/2014/main" id="{AB46E0F6-06EC-47E1-9026-92D847735F47}"/>
                </a:ext>
              </a:extLst>
            </p:cNvPr>
            <p:cNvCxnSpPr>
              <a:stCxn id="138"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41" name="Conector recto 140"/>
          <p:cNvCxnSpPr/>
          <p:nvPr/>
        </p:nvCxnSpPr>
        <p:spPr>
          <a:xfrm>
            <a:off x="6450126" y="2044316"/>
            <a:ext cx="0" cy="38218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2" name="CuadroTexto 141">
            <a:extLst>
              <a:ext uri="{FF2B5EF4-FFF2-40B4-BE49-F238E27FC236}">
                <a16:creationId xmlns="" xmlns:a16="http://schemas.microsoft.com/office/drawing/2014/main" id="{E9C71626-E67A-26F5-FF24-6859B430C163}"/>
              </a:ext>
            </a:extLst>
          </p:cNvPr>
          <p:cNvSpPr txBox="1"/>
          <p:nvPr/>
        </p:nvSpPr>
        <p:spPr>
          <a:xfrm>
            <a:off x="687708" y="832809"/>
            <a:ext cx="4411745" cy="400110"/>
          </a:xfrm>
          <a:prstGeom prst="rect">
            <a:avLst/>
          </a:prstGeom>
          <a:noFill/>
        </p:spPr>
        <p:txBody>
          <a:bodyPr wrap="square">
            <a:spAutoFit/>
          </a:bodyPr>
          <a:lstStyle/>
          <a:p>
            <a:pPr eaLnBrk="1" hangingPunct="1">
              <a:spcBef>
                <a:spcPct val="0"/>
              </a:spcBef>
              <a:buNone/>
              <a:defRPr/>
            </a:pPr>
            <a:r>
              <a:rPr lang="es-ES" sz="2000" dirty="0" smtClean="0">
                <a:latin typeface="Aileron Black" panose="00000A00000000000000" pitchFamily="50" charset="0"/>
                <a:ea typeface="Kozuka Gothic Pr6N EL" pitchFamily="34" charset="-128"/>
              </a:rPr>
              <a:t>Otra alternativa..</a:t>
            </a:r>
            <a:endParaRPr lang="es-AR" sz="2000" dirty="0">
              <a:latin typeface="Aileron Black" panose="00000A00000000000000" pitchFamily="50" charset="0"/>
              <a:ea typeface="Kozuka Gothic Pr6N EL" pitchFamily="34" charset="-128"/>
            </a:endParaRPr>
          </a:p>
        </p:txBody>
      </p:sp>
      <p:sp>
        <p:nvSpPr>
          <p:cNvPr id="145" name="Rectángulo 144"/>
          <p:cNvSpPr/>
          <p:nvPr/>
        </p:nvSpPr>
        <p:spPr>
          <a:xfrm>
            <a:off x="2240577" y="5481910"/>
            <a:ext cx="73266" cy="17992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6" name="Rectángulo 145"/>
          <p:cNvSpPr/>
          <p:nvPr/>
        </p:nvSpPr>
        <p:spPr>
          <a:xfrm>
            <a:off x="3994422" y="2392358"/>
            <a:ext cx="89051" cy="79053"/>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4224505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9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14"/>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19"/>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1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33"/>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nodeType="afterEffect">
                                  <p:stCondLst>
                                    <p:cond delay="0"/>
                                  </p:stCondLst>
                                  <p:childTnLst>
                                    <p:set>
                                      <p:cBhvr>
                                        <p:cTn id="49" dur="1" fill="hold">
                                          <p:stCondLst>
                                            <p:cond delay="0"/>
                                          </p:stCondLst>
                                        </p:cTn>
                                        <p:tgtEl>
                                          <p:spTgt spid="137"/>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nodeType="clickEffect">
                                  <p:stCondLst>
                                    <p:cond delay="0"/>
                                  </p:stCondLst>
                                  <p:childTnLst>
                                    <p:set>
                                      <p:cBhvr>
                                        <p:cTn id="53" dur="1" fill="hold">
                                          <p:stCondLst>
                                            <p:cond delay="0"/>
                                          </p:stCondLst>
                                        </p:cTn>
                                        <p:tgtEl>
                                          <p:spTgt spid="9"/>
                                        </p:tgtEl>
                                        <p:attrNameLst>
                                          <p:attrName>style.visibility</p:attrName>
                                        </p:attrNameLst>
                                      </p:cBhvr>
                                      <p:to>
                                        <p:strVal val="hidden"/>
                                      </p:to>
                                    </p:set>
                                  </p:childTnLst>
                                </p:cTn>
                              </p:par>
                              <p:par>
                                <p:cTn id="54" presetID="1" presetClass="exit" presetSubtype="0" fill="hold" nodeType="withEffect">
                                  <p:stCondLst>
                                    <p:cond delay="0"/>
                                  </p:stCondLst>
                                  <p:childTnLst>
                                    <p:set>
                                      <p:cBhvr>
                                        <p:cTn id="55" dur="1" fill="hold">
                                          <p:stCondLst>
                                            <p:cond delay="0"/>
                                          </p:stCondLst>
                                        </p:cTn>
                                        <p:tgtEl>
                                          <p:spTgt spid="106"/>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nodeType="clickEffect">
                                  <p:stCondLst>
                                    <p:cond delay="0"/>
                                  </p:stCondLst>
                                  <p:childTnLst>
                                    <p:set>
                                      <p:cBhvr>
                                        <p:cTn id="59" dur="1" fill="hold">
                                          <p:stCondLst>
                                            <p:cond delay="0"/>
                                          </p:stCondLst>
                                        </p:cTn>
                                        <p:tgtEl>
                                          <p:spTgt spid="95"/>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97"/>
                                        </p:tgtEl>
                                        <p:attrNameLst>
                                          <p:attrName>style.visibility</p:attrName>
                                        </p:attrNameLst>
                                      </p:cBhvr>
                                      <p:to>
                                        <p:strVal val="hidden"/>
                                      </p:to>
                                    </p:set>
                                  </p:childTnLst>
                                </p:cTn>
                              </p:par>
                              <p:par>
                                <p:cTn id="62" presetID="1" presetClass="exit" presetSubtype="0" fill="hold" nodeType="withEffect">
                                  <p:stCondLst>
                                    <p:cond delay="0"/>
                                  </p:stCondLst>
                                  <p:childTnLst>
                                    <p:set>
                                      <p:cBhvr>
                                        <p:cTn id="63" dur="1" fill="hold">
                                          <p:stCondLst>
                                            <p:cond delay="0"/>
                                          </p:stCondLst>
                                        </p:cTn>
                                        <p:tgtEl>
                                          <p:spTgt spid="99"/>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45"/>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45" grpId="0" animBg="1"/>
      <p:bldP spid="14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n 24"/>
          <p:cNvPicPr>
            <a:picLocks noChangeAspect="1"/>
          </p:cNvPicPr>
          <p:nvPr/>
        </p:nvPicPr>
        <p:blipFill rotWithShape="1">
          <a:blip r:embed="rId3" cstate="print">
            <a:extLst>
              <a:ext uri="{28A0092B-C50C-407E-A947-70E740481C1C}">
                <a14:useLocalDpi xmlns:a14="http://schemas.microsoft.com/office/drawing/2010/main" val="0"/>
              </a:ext>
            </a:extLst>
          </a:blip>
          <a:srcRect l="3668" t="537" b="19246"/>
          <a:stretch/>
        </p:blipFill>
        <p:spPr>
          <a:xfrm>
            <a:off x="123813" y="1207578"/>
            <a:ext cx="7786846" cy="4584335"/>
          </a:xfrm>
          <a:prstGeom prst="rect">
            <a:avLst/>
          </a:prstGeom>
        </p:spPr>
      </p:pic>
      <p:sp>
        <p:nvSpPr>
          <p:cNvPr id="51" name="12 Rectángulo">
            <a:extLst>
              <a:ext uri="{FF2B5EF4-FFF2-40B4-BE49-F238E27FC236}">
                <a16:creationId xmlns="" xmlns:a16="http://schemas.microsoft.com/office/drawing/2014/main" id="{29D41AC8-775A-4857-A49C-304419B06CFD}"/>
              </a:ext>
            </a:extLst>
          </p:cNvPr>
          <p:cNvSpPr>
            <a:spLocks noChangeArrowheads="1"/>
          </p:cNvSpPr>
          <p:nvPr/>
        </p:nvSpPr>
        <p:spPr bwMode="auto">
          <a:xfrm>
            <a:off x="673630" y="673401"/>
            <a:ext cx="2824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buFont typeface="Wingdings" panose="05000000000000000000" pitchFamily="2" charset="2"/>
              <a:buChar char="ü"/>
              <a:defRPr/>
            </a:pPr>
            <a:r>
              <a:rPr lang="es-ES" sz="1800" b="1" dirty="0" smtClean="0">
                <a:solidFill>
                  <a:schemeClr val="accent2"/>
                </a:solidFill>
                <a:latin typeface="Aileron Black" panose="00000A00000000000000" pitchFamily="50" charset="0"/>
              </a:rPr>
              <a:t>LOSAS MACIZAS</a:t>
            </a:r>
            <a:endParaRPr lang="es-ES" sz="1600" b="1" dirty="0">
              <a:solidFill>
                <a:schemeClr val="accent2"/>
              </a:solidFill>
              <a:latin typeface="Aileron Black" panose="00000A00000000000000" pitchFamily="50" charset="0"/>
            </a:endParaRPr>
          </a:p>
        </p:txBody>
      </p:sp>
      <p:grpSp>
        <p:nvGrpSpPr>
          <p:cNvPr id="35903" name="Grupo 35902"/>
          <p:cNvGrpSpPr/>
          <p:nvPr/>
        </p:nvGrpSpPr>
        <p:grpSpPr>
          <a:xfrm>
            <a:off x="2025125" y="1359295"/>
            <a:ext cx="2779056" cy="369887"/>
            <a:chOff x="1894856" y="2923102"/>
            <a:chExt cx="2779056" cy="369887"/>
          </a:xfrm>
        </p:grpSpPr>
        <p:cxnSp>
          <p:nvCxnSpPr>
            <p:cNvPr id="22" name="21 Conector recto de flecha">
              <a:extLst>
                <a:ext uri="{FF2B5EF4-FFF2-40B4-BE49-F238E27FC236}">
                  <a16:creationId xmlns="" xmlns:a16="http://schemas.microsoft.com/office/drawing/2014/main" id="{840A33C2-9BEC-479F-82F6-A0EDB55D1DD5}"/>
                </a:ext>
              </a:extLst>
            </p:cNvPr>
            <p:cNvCxnSpPr/>
            <p:nvPr/>
          </p:nvCxnSpPr>
          <p:spPr>
            <a:xfrm flipV="1">
              <a:off x="1894856" y="3261923"/>
              <a:ext cx="2779056" cy="8404"/>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3"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a:off x="2967066" y="2923102"/>
              <a:ext cx="639327"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7,00</a:t>
              </a:r>
              <a:endParaRPr lang="es-AR" altLang="es-AR" sz="1800" b="1" dirty="0">
                <a:latin typeface="Calibri" panose="020F0502020204030204" pitchFamily="34" charset="0"/>
              </a:endParaRPr>
            </a:p>
          </p:txBody>
        </p:sp>
      </p:grpSp>
      <p:sp>
        <p:nvSpPr>
          <p:cNvPr id="86043" name="422 Rectángulo">
            <a:extLst>
              <a:ext uri="{FF2B5EF4-FFF2-40B4-BE49-F238E27FC236}">
                <a16:creationId xmlns="" xmlns:a16="http://schemas.microsoft.com/office/drawing/2014/main" id="{CC577F7D-D497-4B53-BF74-624C21F036AD}"/>
              </a:ext>
            </a:extLst>
          </p:cNvPr>
          <p:cNvSpPr>
            <a:spLocks noChangeArrowheads="1"/>
          </p:cNvSpPr>
          <p:nvPr/>
        </p:nvSpPr>
        <p:spPr bwMode="auto">
          <a:xfrm>
            <a:off x="-1588" y="-10168"/>
            <a:ext cx="53324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s-ES" altLang="es-AR" b="1" dirty="0">
                <a:solidFill>
                  <a:schemeClr val="accent2"/>
                </a:solidFill>
                <a:latin typeface="Arial" panose="020B0604020202020204" pitchFamily="34" charset="0"/>
                <a:ea typeface="Microsoft JhengHei Light" panose="020B0304030504040204" pitchFamily="34" charset="-120"/>
              </a:rPr>
              <a:t>ORGANIZACIÓN ESTRUCTURAL </a:t>
            </a:r>
          </a:p>
        </p:txBody>
      </p:sp>
      <p:sp>
        <p:nvSpPr>
          <p:cNvPr id="72" name="Rectángulo 71">
            <a:extLst>
              <a:ext uri="{FF2B5EF4-FFF2-40B4-BE49-F238E27FC236}">
                <a16:creationId xmlns="" xmlns:a16="http://schemas.microsoft.com/office/drawing/2014/main" id="{29A3FE50-9B42-4ED2-95A3-97B538B78936}"/>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77" name="Gráfico 4">
            <a:extLst>
              <a:ext uri="{FF2B5EF4-FFF2-40B4-BE49-F238E27FC236}">
                <a16:creationId xmlns="" xmlns:a16="http://schemas.microsoft.com/office/drawing/2014/main" id="{6BC1EF35-7271-4244-A88E-E16A57CAFFB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Imagen 77">
            <a:extLst>
              <a:ext uri="{FF2B5EF4-FFF2-40B4-BE49-F238E27FC236}">
                <a16:creationId xmlns="" xmlns:a16="http://schemas.microsoft.com/office/drawing/2014/main" id="{449A63A8-625F-462F-9A09-B2EB7068FD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79" name="CuadroTexto 78">
            <a:extLst>
              <a:ext uri="{FF2B5EF4-FFF2-40B4-BE49-F238E27FC236}">
                <a16:creationId xmlns="" xmlns:a16="http://schemas.microsoft.com/office/drawing/2014/main" id="{C7818FF7-060F-4634-94E6-9AE1C7D34D4F}"/>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grpSp>
        <p:nvGrpSpPr>
          <p:cNvPr id="35885" name="Grupo 35884"/>
          <p:cNvGrpSpPr/>
          <p:nvPr/>
        </p:nvGrpSpPr>
        <p:grpSpPr>
          <a:xfrm>
            <a:off x="225363" y="1956973"/>
            <a:ext cx="7372528" cy="3813663"/>
            <a:chOff x="111919" y="2313599"/>
            <a:chExt cx="7372528" cy="3813663"/>
          </a:xfrm>
        </p:grpSpPr>
        <p:cxnSp>
          <p:nvCxnSpPr>
            <p:cNvPr id="4" name="3 Conector recto">
              <a:extLst>
                <a:ext uri="{FF2B5EF4-FFF2-40B4-BE49-F238E27FC236}">
                  <a16:creationId xmlns="" xmlns:a16="http://schemas.microsoft.com/office/drawing/2014/main" id="{66A09A02-591F-4460-BB93-B6B026E73C6C}"/>
                </a:ext>
              </a:extLst>
            </p:cNvPr>
            <p:cNvCxnSpPr/>
            <p:nvPr/>
          </p:nvCxnSpPr>
          <p:spPr bwMode="auto">
            <a:xfrm flipV="1">
              <a:off x="3345834" y="5998196"/>
              <a:ext cx="1420769" cy="5982"/>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17 CuadroTexto">
              <a:extLst>
                <a:ext uri="{FF2B5EF4-FFF2-40B4-BE49-F238E27FC236}">
                  <a16:creationId xmlns="" xmlns:a16="http://schemas.microsoft.com/office/drawing/2014/main" id="{E6B07B6E-4288-474B-9D16-F5AF86FA0378}"/>
                </a:ext>
              </a:extLst>
            </p:cNvPr>
            <p:cNvSpPr txBox="1">
              <a:spLocks noChangeArrowheads="1"/>
            </p:cNvSpPr>
            <p:nvPr/>
          </p:nvSpPr>
          <p:spPr bwMode="auto">
            <a:xfrm>
              <a:off x="458344" y="5677078"/>
              <a:ext cx="804862"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MX1</a:t>
              </a:r>
              <a:endParaRPr lang="es-ES" sz="1600" b="1" dirty="0">
                <a:solidFill>
                  <a:srgbClr val="FF0000"/>
                </a:solidFill>
                <a:latin typeface="+mj-lt"/>
              </a:endParaRPr>
            </a:p>
          </p:txBody>
        </p:sp>
        <p:sp>
          <p:nvSpPr>
            <p:cNvPr id="7" name="17 CuadroTexto">
              <a:extLst>
                <a:ext uri="{FF2B5EF4-FFF2-40B4-BE49-F238E27FC236}">
                  <a16:creationId xmlns="" xmlns:a16="http://schemas.microsoft.com/office/drawing/2014/main" id="{4FACE69C-04F8-4D8A-AA04-E912DDDC6535}"/>
                </a:ext>
              </a:extLst>
            </p:cNvPr>
            <p:cNvSpPr txBox="1">
              <a:spLocks noChangeArrowheads="1"/>
            </p:cNvSpPr>
            <p:nvPr/>
          </p:nvSpPr>
          <p:spPr bwMode="auto">
            <a:xfrm>
              <a:off x="4738913" y="5649694"/>
              <a:ext cx="803275"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MX2</a:t>
              </a:r>
              <a:endParaRPr lang="es-ES" sz="1600" b="1" dirty="0">
                <a:solidFill>
                  <a:srgbClr val="FF0000"/>
                </a:solidFill>
                <a:latin typeface="+mj-lt"/>
              </a:endParaRPr>
            </a:p>
          </p:txBody>
        </p:sp>
        <p:sp>
          <p:nvSpPr>
            <p:cNvPr id="8" name="17 CuadroTexto">
              <a:extLst>
                <a:ext uri="{FF2B5EF4-FFF2-40B4-BE49-F238E27FC236}">
                  <a16:creationId xmlns="" xmlns:a16="http://schemas.microsoft.com/office/drawing/2014/main" id="{0A356457-842D-4268-AD07-4D730D2A507E}"/>
                </a:ext>
              </a:extLst>
            </p:cNvPr>
            <p:cNvSpPr txBox="1">
              <a:spLocks noChangeArrowheads="1"/>
            </p:cNvSpPr>
            <p:nvPr/>
          </p:nvSpPr>
          <p:spPr bwMode="auto">
            <a:xfrm>
              <a:off x="6285027" y="5690538"/>
              <a:ext cx="804863" cy="34607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MX3</a:t>
              </a:r>
              <a:endParaRPr lang="es-ES" sz="1600" b="1" dirty="0">
                <a:solidFill>
                  <a:srgbClr val="FF0000"/>
                </a:solidFill>
                <a:latin typeface="+mj-lt"/>
              </a:endParaRPr>
            </a:p>
          </p:txBody>
        </p:sp>
        <p:cxnSp>
          <p:nvCxnSpPr>
            <p:cNvPr id="10" name="9 Conector recto">
              <a:extLst>
                <a:ext uri="{FF2B5EF4-FFF2-40B4-BE49-F238E27FC236}">
                  <a16:creationId xmlns="" xmlns:a16="http://schemas.microsoft.com/office/drawing/2014/main" id="{DC2E0A7D-25F0-4423-ACAE-03C32161E67F}"/>
                </a:ext>
              </a:extLst>
            </p:cNvPr>
            <p:cNvCxnSpPr/>
            <p:nvPr/>
          </p:nvCxnSpPr>
          <p:spPr bwMode="auto">
            <a:xfrm flipH="1">
              <a:off x="154761" y="5544632"/>
              <a:ext cx="1588" cy="511175"/>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6813670" y="3413594"/>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MY7</a:t>
              </a:r>
              <a:endParaRPr lang="es-ES" sz="1600" b="1" dirty="0">
                <a:solidFill>
                  <a:srgbClr val="FF0000"/>
                </a:solidFill>
                <a:latin typeface="+mj-lt"/>
              </a:endParaRPr>
            </a:p>
          </p:txBody>
        </p:sp>
        <p:cxnSp>
          <p:nvCxnSpPr>
            <p:cNvPr id="12" name="11 Conector recto">
              <a:extLst>
                <a:ext uri="{FF2B5EF4-FFF2-40B4-BE49-F238E27FC236}">
                  <a16:creationId xmlns="" xmlns:a16="http://schemas.microsoft.com/office/drawing/2014/main" id="{05208B9D-9B22-4745-8D67-F294CCD8ECCB}"/>
                </a:ext>
              </a:extLst>
            </p:cNvPr>
            <p:cNvCxnSpPr/>
            <p:nvPr/>
          </p:nvCxnSpPr>
          <p:spPr bwMode="auto">
            <a:xfrm flipH="1">
              <a:off x="7470539" y="2313599"/>
              <a:ext cx="12486" cy="2277821"/>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12 CuadroTexto">
              <a:extLst>
                <a:ext uri="{FF2B5EF4-FFF2-40B4-BE49-F238E27FC236}">
                  <a16:creationId xmlns="" xmlns:a16="http://schemas.microsoft.com/office/drawing/2014/main" id="{55C8912E-6346-42F9-B783-9CBFD7B6F8C6}"/>
                </a:ext>
              </a:extLst>
            </p:cNvPr>
            <p:cNvSpPr txBox="1">
              <a:spLocks noChangeArrowheads="1"/>
            </p:cNvSpPr>
            <p:nvPr/>
          </p:nvSpPr>
          <p:spPr bwMode="auto">
            <a:xfrm rot="16200000">
              <a:off x="-95552" y="5534917"/>
              <a:ext cx="846137"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MY1</a:t>
              </a:r>
              <a:endParaRPr lang="es-ES" sz="1600" b="1" dirty="0">
                <a:solidFill>
                  <a:srgbClr val="FF0000"/>
                </a:solidFill>
                <a:latin typeface="+mj-lt"/>
              </a:endParaRPr>
            </a:p>
          </p:txBody>
        </p:sp>
        <p:cxnSp>
          <p:nvCxnSpPr>
            <p:cNvPr id="70" name="69 Conector recto">
              <a:extLst>
                <a:ext uri="{FF2B5EF4-FFF2-40B4-BE49-F238E27FC236}">
                  <a16:creationId xmlns="" xmlns:a16="http://schemas.microsoft.com/office/drawing/2014/main" id="{4409B55F-DA25-4856-9B7A-58BEF46EF9D5}"/>
                </a:ext>
              </a:extLst>
            </p:cNvPr>
            <p:cNvCxnSpPr/>
            <p:nvPr/>
          </p:nvCxnSpPr>
          <p:spPr bwMode="auto">
            <a:xfrm flipH="1">
              <a:off x="6072328" y="4900842"/>
              <a:ext cx="3125" cy="1154965"/>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39 Conector recto">
              <a:extLst>
                <a:ext uri="{FF2B5EF4-FFF2-40B4-BE49-F238E27FC236}">
                  <a16:creationId xmlns="" xmlns:a16="http://schemas.microsoft.com/office/drawing/2014/main" id="{4F6BDEDA-D8A3-4866-9233-BF0E90A994B3}"/>
                </a:ext>
              </a:extLst>
            </p:cNvPr>
            <p:cNvCxnSpPr/>
            <p:nvPr/>
          </p:nvCxnSpPr>
          <p:spPr bwMode="auto">
            <a:xfrm flipV="1">
              <a:off x="111919" y="5998692"/>
              <a:ext cx="1304928" cy="8774"/>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70 CuadroTexto">
              <a:extLst>
                <a:ext uri="{FF2B5EF4-FFF2-40B4-BE49-F238E27FC236}">
                  <a16:creationId xmlns="" xmlns:a16="http://schemas.microsoft.com/office/drawing/2014/main" id="{447FD9A4-476B-4E17-8579-B45BC25AB5C1}"/>
                </a:ext>
              </a:extLst>
            </p:cNvPr>
            <p:cNvSpPr txBox="1">
              <a:spLocks noChangeArrowheads="1"/>
            </p:cNvSpPr>
            <p:nvPr/>
          </p:nvSpPr>
          <p:spPr bwMode="auto">
            <a:xfrm rot="16200000">
              <a:off x="4626968" y="3593868"/>
              <a:ext cx="846138" cy="339725"/>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MY3</a:t>
              </a:r>
              <a:endParaRPr lang="es-ES" sz="1600" b="1" dirty="0">
                <a:solidFill>
                  <a:srgbClr val="FF0000"/>
                </a:solidFill>
                <a:latin typeface="+mj-lt"/>
              </a:endParaRPr>
            </a:p>
          </p:txBody>
        </p:sp>
        <p:cxnSp>
          <p:nvCxnSpPr>
            <p:cNvPr id="82" name="3 Conector recto">
              <a:extLst>
                <a:ext uri="{FF2B5EF4-FFF2-40B4-BE49-F238E27FC236}">
                  <a16:creationId xmlns="" xmlns:a16="http://schemas.microsoft.com/office/drawing/2014/main" id="{66A09A02-591F-4460-BB93-B6B026E73C6C}"/>
                </a:ext>
              </a:extLst>
            </p:cNvPr>
            <p:cNvCxnSpPr/>
            <p:nvPr/>
          </p:nvCxnSpPr>
          <p:spPr bwMode="auto">
            <a:xfrm flipV="1">
              <a:off x="6082530" y="6004178"/>
              <a:ext cx="1029178" cy="6576"/>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11 Conector recto">
              <a:extLst>
                <a:ext uri="{FF2B5EF4-FFF2-40B4-BE49-F238E27FC236}">
                  <a16:creationId xmlns="" xmlns:a16="http://schemas.microsoft.com/office/drawing/2014/main" id="{05208B9D-9B22-4745-8D67-F294CCD8ECCB}"/>
                </a:ext>
              </a:extLst>
            </p:cNvPr>
            <p:cNvCxnSpPr/>
            <p:nvPr/>
          </p:nvCxnSpPr>
          <p:spPr bwMode="auto">
            <a:xfrm>
              <a:off x="7484447" y="4925562"/>
              <a:ext cx="0" cy="1115614"/>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69 Conector recto">
              <a:extLst>
                <a:ext uri="{FF2B5EF4-FFF2-40B4-BE49-F238E27FC236}">
                  <a16:creationId xmlns="" xmlns:a16="http://schemas.microsoft.com/office/drawing/2014/main" id="{4409B55F-DA25-4856-9B7A-58BEF46EF9D5}"/>
                </a:ext>
              </a:extLst>
            </p:cNvPr>
            <p:cNvCxnSpPr/>
            <p:nvPr/>
          </p:nvCxnSpPr>
          <p:spPr bwMode="auto">
            <a:xfrm>
              <a:off x="6095858" y="2760563"/>
              <a:ext cx="6384" cy="1827098"/>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9 Conector recto">
              <a:extLst>
                <a:ext uri="{FF2B5EF4-FFF2-40B4-BE49-F238E27FC236}">
                  <a16:creationId xmlns="" xmlns:a16="http://schemas.microsoft.com/office/drawing/2014/main" id="{DC2E0A7D-25F0-4423-ACAE-03C32161E67F}"/>
                </a:ext>
              </a:extLst>
            </p:cNvPr>
            <p:cNvCxnSpPr/>
            <p:nvPr/>
          </p:nvCxnSpPr>
          <p:spPr bwMode="auto">
            <a:xfrm>
              <a:off x="3966727" y="5250498"/>
              <a:ext cx="0" cy="759741"/>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11 Conector recto">
              <a:extLst>
                <a:ext uri="{FF2B5EF4-FFF2-40B4-BE49-F238E27FC236}">
                  <a16:creationId xmlns="" xmlns:a16="http://schemas.microsoft.com/office/drawing/2014/main" id="{05208B9D-9B22-4745-8D67-F294CCD8ECCB}"/>
                </a:ext>
              </a:extLst>
            </p:cNvPr>
            <p:cNvCxnSpPr/>
            <p:nvPr/>
          </p:nvCxnSpPr>
          <p:spPr bwMode="auto">
            <a:xfrm flipH="1">
              <a:off x="4864447" y="3306910"/>
              <a:ext cx="0" cy="897422"/>
            </a:xfrm>
            <a:prstGeom prst="line">
              <a:avLst/>
            </a:prstGeom>
            <a:ln w="114300">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3696946" y="5471899"/>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a:solidFill>
                    <a:srgbClr val="FF0000"/>
                  </a:solidFill>
                  <a:latin typeface="+mj-lt"/>
                </a:rPr>
                <a:t>MY2</a:t>
              </a:r>
              <a:endParaRPr lang="es-ES" sz="1600" b="1" dirty="0">
                <a:solidFill>
                  <a:srgbClr val="FF0000"/>
                </a:solidFill>
                <a:latin typeface="+mj-lt"/>
              </a:endParaRPr>
            </a:p>
          </p:txBody>
        </p:sp>
        <p:sp>
          <p:nvSpPr>
            <p:cNvPr id="108"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5497588" y="357225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MY5</a:t>
              </a:r>
              <a:endParaRPr lang="es-ES" sz="1600" b="1" dirty="0">
                <a:solidFill>
                  <a:srgbClr val="FF0000"/>
                </a:solidFill>
                <a:latin typeface="+mj-lt"/>
              </a:endParaRPr>
            </a:p>
          </p:txBody>
        </p:sp>
        <p:sp>
          <p:nvSpPr>
            <p:cNvPr id="109"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5480067" y="531329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MY4</a:t>
              </a:r>
              <a:endParaRPr lang="es-ES" sz="1600" b="1" dirty="0">
                <a:solidFill>
                  <a:srgbClr val="FF0000"/>
                </a:solidFill>
                <a:latin typeface="+mj-lt"/>
              </a:endParaRPr>
            </a:p>
          </p:txBody>
        </p:sp>
        <p:sp>
          <p:nvSpPr>
            <p:cNvPr id="110" name="17 CuadroTexto">
              <a:extLst>
                <a:ext uri="{FF2B5EF4-FFF2-40B4-BE49-F238E27FC236}">
                  <a16:creationId xmlns="" xmlns:a16="http://schemas.microsoft.com/office/drawing/2014/main" id="{6D4C6C14-F562-4AAB-95D1-3DBDDFC2C702}"/>
                </a:ext>
              </a:extLst>
            </p:cNvPr>
            <p:cNvSpPr txBox="1">
              <a:spLocks noChangeArrowheads="1"/>
            </p:cNvSpPr>
            <p:nvPr/>
          </p:nvSpPr>
          <p:spPr bwMode="auto">
            <a:xfrm rot="16200000">
              <a:off x="6888516" y="5341965"/>
              <a:ext cx="846138" cy="338554"/>
            </a:xfrm>
            <a:prstGeom prst="rect">
              <a:avLst/>
            </a:prstGeom>
            <a:noFill/>
            <a:ln>
              <a:noFill/>
            </a:ln>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defRPr/>
              </a:pPr>
              <a:r>
                <a:rPr lang="es-ES_tradnl" sz="1600" b="1" dirty="0" smtClean="0">
                  <a:solidFill>
                    <a:srgbClr val="FF0000"/>
                  </a:solidFill>
                  <a:latin typeface="+mj-lt"/>
                </a:rPr>
                <a:t>MY6</a:t>
              </a:r>
              <a:endParaRPr lang="es-ES" sz="1600" b="1" dirty="0">
                <a:solidFill>
                  <a:srgbClr val="FF0000"/>
                </a:solidFill>
                <a:latin typeface="+mj-lt"/>
              </a:endParaRPr>
            </a:p>
          </p:txBody>
        </p:sp>
      </p:grpSp>
      <p:grpSp>
        <p:nvGrpSpPr>
          <p:cNvPr id="35893" name="Grupo 35892"/>
          <p:cNvGrpSpPr/>
          <p:nvPr/>
        </p:nvGrpSpPr>
        <p:grpSpPr>
          <a:xfrm>
            <a:off x="259928" y="1989001"/>
            <a:ext cx="7374980" cy="3710180"/>
            <a:chOff x="111918" y="2345627"/>
            <a:chExt cx="7436761" cy="3710180"/>
          </a:xfrm>
        </p:grpSpPr>
        <p:sp>
          <p:nvSpPr>
            <p:cNvPr id="35888" name="Rectángulo 35887"/>
            <p:cNvSpPr/>
            <p:nvPr/>
          </p:nvSpPr>
          <p:spPr>
            <a:xfrm>
              <a:off x="111918" y="2345627"/>
              <a:ext cx="7436761" cy="37101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8" name="Rectángulo 147"/>
            <p:cNvSpPr/>
            <p:nvPr/>
          </p:nvSpPr>
          <p:spPr>
            <a:xfrm>
              <a:off x="4828993" y="2829229"/>
              <a:ext cx="1241145" cy="167703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l</a:t>
              </a:r>
              <a:endParaRPr lang="es-AR" dirty="0"/>
            </a:p>
          </p:txBody>
        </p:sp>
        <p:cxnSp>
          <p:nvCxnSpPr>
            <p:cNvPr id="35890" name="Conector recto 35889"/>
            <p:cNvCxnSpPr/>
            <p:nvPr/>
          </p:nvCxnSpPr>
          <p:spPr>
            <a:xfrm>
              <a:off x="4876913" y="2885044"/>
              <a:ext cx="1084753" cy="154101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1" name="Conector recto 150"/>
            <p:cNvCxnSpPr/>
            <p:nvPr/>
          </p:nvCxnSpPr>
          <p:spPr>
            <a:xfrm flipH="1">
              <a:off x="4891483" y="2885044"/>
              <a:ext cx="1080844" cy="1541016"/>
            </a:xfrm>
            <a:prstGeom prst="line">
              <a:avLst/>
            </a:prstGeom>
            <a:ln w="28575"/>
          </p:spPr>
          <p:style>
            <a:lnRef idx="1">
              <a:schemeClr val="accent1"/>
            </a:lnRef>
            <a:fillRef idx="0">
              <a:schemeClr val="accent1"/>
            </a:fillRef>
            <a:effectRef idx="0">
              <a:schemeClr val="accent1"/>
            </a:effectRef>
            <a:fontRef idx="minor">
              <a:schemeClr val="tx1"/>
            </a:fontRef>
          </p:style>
        </p:cxnSp>
      </p:grpSp>
      <p:grpSp>
        <p:nvGrpSpPr>
          <p:cNvPr id="35902" name="Grupo 35901"/>
          <p:cNvGrpSpPr/>
          <p:nvPr/>
        </p:nvGrpSpPr>
        <p:grpSpPr>
          <a:xfrm>
            <a:off x="7748302" y="1828618"/>
            <a:ext cx="443677" cy="3817257"/>
            <a:chOff x="825099" y="2174857"/>
            <a:chExt cx="443677" cy="3817257"/>
          </a:xfrm>
        </p:grpSpPr>
        <p:cxnSp>
          <p:nvCxnSpPr>
            <p:cNvPr id="155" name="21 Conector recto de flecha">
              <a:extLst>
                <a:ext uri="{FF2B5EF4-FFF2-40B4-BE49-F238E27FC236}">
                  <a16:creationId xmlns="" xmlns:a16="http://schemas.microsoft.com/office/drawing/2014/main" id="{840A33C2-9BEC-479F-82F6-A0EDB55D1DD5}"/>
                </a:ext>
              </a:extLst>
            </p:cNvPr>
            <p:cNvCxnSpPr/>
            <p:nvPr/>
          </p:nvCxnSpPr>
          <p:spPr>
            <a:xfrm flipH="1">
              <a:off x="1261029" y="2831432"/>
              <a:ext cx="2177" cy="2101373"/>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7" name="21 Conector recto de flecha">
              <a:extLst>
                <a:ext uri="{FF2B5EF4-FFF2-40B4-BE49-F238E27FC236}">
                  <a16:creationId xmlns="" xmlns:a16="http://schemas.microsoft.com/office/drawing/2014/main" id="{840A33C2-9BEC-479F-82F6-A0EDB55D1DD5}"/>
                </a:ext>
              </a:extLst>
            </p:cNvPr>
            <p:cNvCxnSpPr/>
            <p:nvPr/>
          </p:nvCxnSpPr>
          <p:spPr>
            <a:xfrm>
              <a:off x="1261029" y="4924829"/>
              <a:ext cx="2177" cy="1067285"/>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59" name="21 Conector recto de flecha">
              <a:extLst>
                <a:ext uri="{FF2B5EF4-FFF2-40B4-BE49-F238E27FC236}">
                  <a16:creationId xmlns="" xmlns:a16="http://schemas.microsoft.com/office/drawing/2014/main" id="{840A33C2-9BEC-479F-82F6-A0EDB55D1DD5}"/>
                </a:ext>
              </a:extLst>
            </p:cNvPr>
            <p:cNvCxnSpPr/>
            <p:nvPr/>
          </p:nvCxnSpPr>
          <p:spPr>
            <a:xfrm>
              <a:off x="1263206" y="2345627"/>
              <a:ext cx="0" cy="483602"/>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61"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735187" y="5219785"/>
              <a:ext cx="684211"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2,00</a:t>
              </a:r>
              <a:endParaRPr lang="es-AR" altLang="es-AR" sz="1800" b="1" dirty="0">
                <a:latin typeface="Calibri" panose="020F0502020204030204" pitchFamily="34" charset="0"/>
              </a:endParaRPr>
            </a:p>
          </p:txBody>
        </p:sp>
        <p:sp>
          <p:nvSpPr>
            <p:cNvPr id="162"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739037" y="3727305"/>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5,90</a:t>
              </a:r>
              <a:endParaRPr lang="es-AR" altLang="es-AR" sz="1800" b="1" dirty="0">
                <a:latin typeface="Calibri" panose="020F0502020204030204" pitchFamily="34" charset="0"/>
              </a:endParaRPr>
            </a:p>
          </p:txBody>
        </p:sp>
        <p:sp>
          <p:nvSpPr>
            <p:cNvPr id="163"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rot="16200000">
              <a:off x="665247" y="2334709"/>
              <a:ext cx="689592"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1,20</a:t>
              </a:r>
              <a:endParaRPr lang="es-AR" altLang="es-AR" sz="1800" b="1" dirty="0">
                <a:latin typeface="Calibri" panose="020F0502020204030204" pitchFamily="34" charset="0"/>
              </a:endParaRPr>
            </a:p>
          </p:txBody>
        </p:sp>
      </p:grpSp>
      <p:grpSp>
        <p:nvGrpSpPr>
          <p:cNvPr id="35900" name="Grupo 35899"/>
          <p:cNvGrpSpPr/>
          <p:nvPr/>
        </p:nvGrpSpPr>
        <p:grpSpPr>
          <a:xfrm>
            <a:off x="605785" y="2377831"/>
            <a:ext cx="4294739" cy="1853204"/>
            <a:chOff x="492341" y="2734457"/>
            <a:chExt cx="4294739" cy="1853204"/>
          </a:xfrm>
        </p:grpSpPr>
        <p:grpSp>
          <p:nvGrpSpPr>
            <p:cNvPr id="35899" name="Grupo 35898"/>
            <p:cNvGrpSpPr/>
            <p:nvPr/>
          </p:nvGrpSpPr>
          <p:grpSpPr>
            <a:xfrm>
              <a:off x="1848489" y="2734457"/>
              <a:ext cx="2938591" cy="1853204"/>
              <a:chOff x="1848489" y="2734457"/>
              <a:chExt cx="2938591" cy="1853204"/>
            </a:xfrm>
          </p:grpSpPr>
          <p:sp>
            <p:nvSpPr>
              <p:cNvPr id="30" name="29 Elipse">
                <a:extLst>
                  <a:ext uri="{FF2B5EF4-FFF2-40B4-BE49-F238E27FC236}">
                    <a16:creationId xmlns="" xmlns:a16="http://schemas.microsoft.com/office/drawing/2014/main" id="{0EDFDD94-26B6-433B-B6DB-0A094493BBB2}"/>
                  </a:ext>
                </a:extLst>
              </p:cNvPr>
              <p:cNvSpPr/>
              <p:nvPr/>
            </p:nvSpPr>
            <p:spPr>
              <a:xfrm>
                <a:off x="1854752" y="2734457"/>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6" name="29 Elipse">
                <a:extLst>
                  <a:ext uri="{FF2B5EF4-FFF2-40B4-BE49-F238E27FC236}">
                    <a16:creationId xmlns="" xmlns:a16="http://schemas.microsoft.com/office/drawing/2014/main" id="{0EDFDD94-26B6-433B-B6DB-0A094493BBB2}"/>
                  </a:ext>
                </a:extLst>
              </p:cNvPr>
              <p:cNvSpPr/>
              <p:nvPr/>
            </p:nvSpPr>
            <p:spPr>
              <a:xfrm>
                <a:off x="1848489" y="4430499"/>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7" name="29 Elipse">
                <a:extLst>
                  <a:ext uri="{FF2B5EF4-FFF2-40B4-BE49-F238E27FC236}">
                    <a16:creationId xmlns="" xmlns:a16="http://schemas.microsoft.com/office/drawing/2014/main" id="{0EDFDD94-26B6-433B-B6DB-0A094493BBB2}"/>
                  </a:ext>
                </a:extLst>
              </p:cNvPr>
              <p:cNvSpPr/>
              <p:nvPr/>
            </p:nvSpPr>
            <p:spPr>
              <a:xfrm>
                <a:off x="4637855" y="4424591"/>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sp>
            <p:nvSpPr>
              <p:cNvPr id="168" name="29 Elipse">
                <a:extLst>
                  <a:ext uri="{FF2B5EF4-FFF2-40B4-BE49-F238E27FC236}">
                    <a16:creationId xmlns="" xmlns:a16="http://schemas.microsoft.com/office/drawing/2014/main" id="{0EDFDD94-26B6-433B-B6DB-0A094493BBB2}"/>
                  </a:ext>
                </a:extLst>
              </p:cNvPr>
              <p:cNvSpPr/>
              <p:nvPr/>
            </p:nvSpPr>
            <p:spPr>
              <a:xfrm>
                <a:off x="4616125" y="2745573"/>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grpSp>
        <p:sp>
          <p:nvSpPr>
            <p:cNvPr id="170" name="29 Elipse">
              <a:extLst>
                <a:ext uri="{FF2B5EF4-FFF2-40B4-BE49-F238E27FC236}">
                  <a16:creationId xmlns="" xmlns:a16="http://schemas.microsoft.com/office/drawing/2014/main" id="{0EDFDD94-26B6-433B-B6DB-0A094493BBB2}"/>
                </a:ext>
              </a:extLst>
            </p:cNvPr>
            <p:cNvSpPr/>
            <p:nvPr/>
          </p:nvSpPr>
          <p:spPr>
            <a:xfrm>
              <a:off x="492341" y="2753912"/>
              <a:ext cx="149225" cy="157162"/>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grpSp>
      <p:cxnSp>
        <p:nvCxnSpPr>
          <p:cNvPr id="9" name="Conector recto 8"/>
          <p:cNvCxnSpPr/>
          <p:nvPr/>
        </p:nvCxnSpPr>
        <p:spPr>
          <a:xfrm>
            <a:off x="268205" y="2452459"/>
            <a:ext cx="5967507" cy="19728"/>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Conector recto 94"/>
          <p:cNvCxnSpPr/>
          <p:nvPr/>
        </p:nvCxnSpPr>
        <p:spPr>
          <a:xfrm>
            <a:off x="1529911" y="5637118"/>
            <a:ext cx="1929367" cy="7443"/>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Conector recto 96"/>
          <p:cNvCxnSpPr/>
          <p:nvPr/>
        </p:nvCxnSpPr>
        <p:spPr>
          <a:xfrm>
            <a:off x="4872571" y="5637575"/>
            <a:ext cx="1254762" cy="600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Conector recto 83"/>
          <p:cNvCxnSpPr/>
          <p:nvPr/>
        </p:nvCxnSpPr>
        <p:spPr>
          <a:xfrm flipV="1">
            <a:off x="664676" y="2045341"/>
            <a:ext cx="26564" cy="3600537"/>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Rectángulo 15"/>
          <p:cNvSpPr/>
          <p:nvPr/>
        </p:nvSpPr>
        <p:spPr>
          <a:xfrm>
            <a:off x="605785" y="4581332"/>
            <a:ext cx="149225" cy="94919"/>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85" name="Conector recto 84"/>
          <p:cNvCxnSpPr/>
          <p:nvPr/>
        </p:nvCxnSpPr>
        <p:spPr>
          <a:xfrm>
            <a:off x="6212494" y="4205847"/>
            <a:ext cx="0" cy="38218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Conector recto 86"/>
          <p:cNvCxnSpPr/>
          <p:nvPr/>
        </p:nvCxnSpPr>
        <p:spPr>
          <a:xfrm>
            <a:off x="7583983" y="4199151"/>
            <a:ext cx="0" cy="38218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 name="Grupo 17"/>
          <p:cNvGrpSpPr/>
          <p:nvPr/>
        </p:nvGrpSpPr>
        <p:grpSpPr>
          <a:xfrm>
            <a:off x="3387006" y="2064276"/>
            <a:ext cx="261474" cy="395697"/>
            <a:chOff x="10237167" y="904844"/>
            <a:chExt cx="287337" cy="460375"/>
          </a:xfrm>
        </p:grpSpPr>
        <p:sp>
          <p:nvSpPr>
            <p:cNvPr id="98" name="31 Elipse">
              <a:extLst>
                <a:ext uri="{FF2B5EF4-FFF2-40B4-BE49-F238E27FC236}">
                  <a16:creationId xmlns="" xmlns:a16="http://schemas.microsoft.com/office/drawing/2014/main" id="{2B75E7EA-88F1-473D-BBD7-F84438653103}"/>
                </a:ext>
              </a:extLst>
            </p:cNvPr>
            <p:cNvSpPr/>
            <p:nvPr/>
          </p:nvSpPr>
          <p:spPr bwMode="auto">
            <a:xfrm rot="10800000">
              <a:off x="10237167" y="904844"/>
              <a:ext cx="287337" cy="2889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00" name="32 Conector recto">
              <a:extLst>
                <a:ext uri="{FF2B5EF4-FFF2-40B4-BE49-F238E27FC236}">
                  <a16:creationId xmlns="" xmlns:a16="http://schemas.microsoft.com/office/drawing/2014/main" id="{AB46E0F6-06EC-47E1-9026-92D847735F47}"/>
                </a:ext>
              </a:extLst>
            </p:cNvPr>
            <p:cNvCxnSpPr>
              <a:stCxn id="98" idx="0"/>
            </p:cNvCxnSpPr>
            <p:nvPr/>
          </p:nvCxnSpPr>
          <p:spPr bwMode="auto">
            <a:xfrm rot="10800000" flipV="1">
              <a:off x="10380042" y="1193769"/>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11" name="Conector recto 110"/>
          <p:cNvCxnSpPr/>
          <p:nvPr/>
        </p:nvCxnSpPr>
        <p:spPr>
          <a:xfrm>
            <a:off x="4822298" y="4141903"/>
            <a:ext cx="1334728" cy="646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Rectángulo 111">
            <a:extLst>
              <a:ext uri="{FF2B5EF4-FFF2-40B4-BE49-F238E27FC236}">
                <a16:creationId xmlns="" xmlns:a16="http://schemas.microsoft.com/office/drawing/2014/main" id="{EFF4CC66-F47F-4A65-9EA6-7A1590BFD53A}"/>
              </a:ext>
            </a:extLst>
          </p:cNvPr>
          <p:cNvSpPr/>
          <p:nvPr/>
        </p:nvSpPr>
        <p:spPr>
          <a:xfrm>
            <a:off x="8295757" y="55643"/>
            <a:ext cx="3474156" cy="400110"/>
          </a:xfrm>
          <a:prstGeom prst="rect">
            <a:avLst/>
          </a:prstGeom>
        </p:spPr>
        <p:txBody>
          <a:bodyPr wrap="none">
            <a:spAutoFit/>
          </a:bodyPr>
          <a:lstStyle/>
          <a:p>
            <a:pPr algn="ctr" eaLnBrk="1" hangingPunct="1">
              <a:defRPr/>
            </a:pPr>
            <a:r>
              <a:rPr lang="es-ES" sz="2000" b="1" dirty="0" smtClean="0">
                <a:latin typeface="Arial" panose="020B0604020202020204" pitchFamily="34" charset="0"/>
                <a:ea typeface="Kozuka Gothic Pr6N EL" pitchFamily="34" charset="-128"/>
              </a:rPr>
              <a:t>ESQUEMA ESTRUCTURAL</a:t>
            </a:r>
            <a:endParaRPr lang="es-AR" sz="2000" b="1" dirty="0">
              <a:latin typeface="Arial" panose="020B0604020202020204" pitchFamily="34" charset="0"/>
              <a:ea typeface="Kozuka Gothic Pr6N EL" pitchFamily="34" charset="-128"/>
            </a:endParaRPr>
          </a:p>
        </p:txBody>
      </p:sp>
      <p:cxnSp>
        <p:nvCxnSpPr>
          <p:cNvPr id="96" name="Conector recto 95"/>
          <p:cNvCxnSpPr/>
          <p:nvPr/>
        </p:nvCxnSpPr>
        <p:spPr>
          <a:xfrm>
            <a:off x="294641" y="4632813"/>
            <a:ext cx="4527657" cy="1253"/>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5" name="Rectángulo 104"/>
          <p:cNvSpPr/>
          <p:nvPr/>
        </p:nvSpPr>
        <p:spPr>
          <a:xfrm>
            <a:off x="3754353" y="4586566"/>
            <a:ext cx="110637" cy="17992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3" name="Rectángulo 112"/>
          <p:cNvSpPr/>
          <p:nvPr/>
        </p:nvSpPr>
        <p:spPr>
          <a:xfrm>
            <a:off x="1956343" y="4578590"/>
            <a:ext cx="110637" cy="179925"/>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118" name="Conector recto 117"/>
          <p:cNvCxnSpPr/>
          <p:nvPr/>
        </p:nvCxnSpPr>
        <p:spPr>
          <a:xfrm flipV="1">
            <a:off x="2030462" y="2045341"/>
            <a:ext cx="19822" cy="3595598"/>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Conector recto 123"/>
          <p:cNvCxnSpPr/>
          <p:nvPr/>
        </p:nvCxnSpPr>
        <p:spPr>
          <a:xfrm flipH="1" flipV="1">
            <a:off x="4822297" y="2045341"/>
            <a:ext cx="14607" cy="3621186"/>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37" name="93 Grupo">
            <a:extLst>
              <a:ext uri="{FF2B5EF4-FFF2-40B4-BE49-F238E27FC236}">
                <a16:creationId xmlns="" xmlns:a16="http://schemas.microsoft.com/office/drawing/2014/main" id="{4D907EB7-EAC0-49F5-A1C6-08C69B74CD49}"/>
              </a:ext>
            </a:extLst>
          </p:cNvPr>
          <p:cNvGrpSpPr>
            <a:grpSpLocks/>
          </p:cNvGrpSpPr>
          <p:nvPr/>
        </p:nvGrpSpPr>
        <p:grpSpPr bwMode="auto">
          <a:xfrm rot="5400000">
            <a:off x="6784744" y="3626937"/>
            <a:ext cx="287337" cy="631825"/>
            <a:chOff x="1911549" y="2619722"/>
            <a:chExt cx="288032" cy="631604"/>
          </a:xfrm>
        </p:grpSpPr>
        <p:sp>
          <p:nvSpPr>
            <p:cNvPr id="138" name="31 Elipse">
              <a:extLst>
                <a:ext uri="{FF2B5EF4-FFF2-40B4-BE49-F238E27FC236}">
                  <a16:creationId xmlns="" xmlns:a16="http://schemas.microsoft.com/office/drawing/2014/main" id="{2B75E7EA-88F1-473D-BBD7-F84438653103}"/>
                </a:ext>
              </a:extLst>
            </p:cNvPr>
            <p:cNvSpPr/>
            <p:nvPr/>
          </p:nvSpPr>
          <p:spPr>
            <a:xfrm>
              <a:off x="1911549" y="2791112"/>
              <a:ext cx="288032" cy="2888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139" name="32 Conector recto">
              <a:extLst>
                <a:ext uri="{FF2B5EF4-FFF2-40B4-BE49-F238E27FC236}">
                  <a16:creationId xmlns="" xmlns:a16="http://schemas.microsoft.com/office/drawing/2014/main" id="{AB46E0F6-06EC-47E1-9026-92D847735F47}"/>
                </a:ext>
              </a:extLst>
            </p:cNvPr>
            <p:cNvCxnSpPr>
              <a:stCxn id="138" idx="0"/>
            </p:cNvCxnSpPr>
            <p:nvPr/>
          </p:nvCxnSpPr>
          <p:spPr>
            <a:xfrm flipV="1">
              <a:off x="2056360" y="2619722"/>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33 Conector recto">
              <a:extLst>
                <a:ext uri="{FF2B5EF4-FFF2-40B4-BE49-F238E27FC236}">
                  <a16:creationId xmlns="" xmlns:a16="http://schemas.microsoft.com/office/drawing/2014/main" id="{6BE3BEC7-2630-4D4C-B300-9B0752F9C3DF}"/>
                </a:ext>
              </a:extLst>
            </p:cNvPr>
            <p:cNvCxnSpPr/>
            <p:nvPr/>
          </p:nvCxnSpPr>
          <p:spPr>
            <a:xfrm flipV="1">
              <a:off x="2062726" y="3079936"/>
              <a:ext cx="0" cy="1713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41" name="Conector recto 140"/>
          <p:cNvCxnSpPr/>
          <p:nvPr/>
        </p:nvCxnSpPr>
        <p:spPr>
          <a:xfrm>
            <a:off x="6203378" y="2055895"/>
            <a:ext cx="0" cy="382181"/>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2" name="12 Rectángulo">
            <a:extLst>
              <a:ext uri="{FF2B5EF4-FFF2-40B4-BE49-F238E27FC236}">
                <a16:creationId xmlns="" xmlns:a16="http://schemas.microsoft.com/office/drawing/2014/main" id="{557ADAE2-3B0A-402C-9D82-0B9345AA9299}"/>
              </a:ext>
            </a:extLst>
          </p:cNvPr>
          <p:cNvSpPr>
            <a:spLocks noChangeArrowheads="1"/>
          </p:cNvSpPr>
          <p:nvPr/>
        </p:nvSpPr>
        <p:spPr bwMode="auto">
          <a:xfrm>
            <a:off x="9489016" y="780067"/>
            <a:ext cx="29670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s-ES" sz="1600" dirty="0" smtClean="0">
                <a:latin typeface="Aileron Black" panose="00000A00000000000000" pitchFamily="50" charset="0"/>
              </a:rPr>
              <a:t>armada </a:t>
            </a:r>
            <a:r>
              <a:rPr lang="es-ES" sz="1600" dirty="0">
                <a:latin typeface="Aileron Black" panose="00000A00000000000000" pitchFamily="50" charset="0"/>
              </a:rPr>
              <a:t>en 1 </a:t>
            </a:r>
            <a:r>
              <a:rPr lang="es-ES" sz="1600" dirty="0" smtClean="0">
                <a:latin typeface="Aileron Black" panose="00000A00000000000000" pitchFamily="50" charset="0"/>
              </a:rPr>
              <a:t>dirección</a:t>
            </a:r>
          </a:p>
          <a:p>
            <a:pPr eaLnBrk="1" hangingPunct="1">
              <a:defRPr/>
            </a:pPr>
            <a:endParaRPr lang="es-ES" sz="1600" dirty="0" smtClean="0">
              <a:latin typeface="Aileron Black" panose="00000A00000000000000" pitchFamily="50" charset="0"/>
            </a:endParaRPr>
          </a:p>
          <a:p>
            <a:pPr eaLnBrk="1" hangingPunct="1">
              <a:defRPr/>
            </a:pPr>
            <a:endParaRPr lang="es-ES" sz="1600" dirty="0" smtClean="0">
              <a:latin typeface="Aileron Black" panose="00000A00000000000000" pitchFamily="50" charset="0"/>
            </a:endParaRPr>
          </a:p>
          <a:p>
            <a:pPr eaLnBrk="1" hangingPunct="1">
              <a:defRPr/>
            </a:pPr>
            <a:r>
              <a:rPr lang="es-ES" sz="1600" dirty="0">
                <a:latin typeface="Aileron Black" panose="00000A00000000000000" pitchFamily="50" charset="0"/>
              </a:rPr>
              <a:t>armada en 2 direcciones</a:t>
            </a:r>
            <a:endParaRPr lang="es-ES" sz="1600" u="sng" dirty="0">
              <a:latin typeface="Aileron Black" panose="00000A00000000000000" pitchFamily="50" charset="0"/>
            </a:endParaRPr>
          </a:p>
        </p:txBody>
      </p:sp>
      <mc:AlternateContent xmlns:mc="http://schemas.openxmlformats.org/markup-compatibility/2006">
        <mc:Choice xmlns:a14="http://schemas.microsoft.com/office/drawing/2010/main" Requires="a14">
          <p:sp>
            <p:nvSpPr>
              <p:cNvPr id="103" name="CuadroTexto 102">
                <a:extLst>
                  <a:ext uri="{FF2B5EF4-FFF2-40B4-BE49-F238E27FC236}">
                    <a16:creationId xmlns="" xmlns:a16="http://schemas.microsoft.com/office/drawing/2014/main" id="{1BFF923E-D3AC-DFDC-346A-5AB053A82CE5}"/>
                  </a:ext>
                </a:extLst>
              </p:cNvPr>
              <p:cNvSpPr txBox="1"/>
              <p:nvPr/>
            </p:nvSpPr>
            <p:spPr>
              <a:xfrm>
                <a:off x="8329537" y="615838"/>
                <a:ext cx="1444852" cy="6090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AR" sz="1800" b="1" i="1" smtClean="0">
                              <a:solidFill>
                                <a:srgbClr val="836967"/>
                              </a:solidFill>
                              <a:latin typeface="Cambria Math" panose="02040503050406030204" pitchFamily="18" charset="0"/>
                            </a:rPr>
                          </m:ctrlPr>
                        </m:fPr>
                        <m:num>
                          <m:r>
                            <a:rPr lang="es-AR" sz="1800" b="1" i="1">
                              <a:latin typeface="Cambria Math" panose="02040503050406030204" pitchFamily="18" charset="0"/>
                            </a:rPr>
                            <m:t>𝐋</m:t>
                          </m:r>
                          <m:r>
                            <a:rPr lang="es-AR" sz="1800" b="1" i="0">
                              <a:latin typeface="Cambria Math" panose="02040503050406030204" pitchFamily="18" charset="0"/>
                            </a:rPr>
                            <m:t>𝐲</m:t>
                          </m:r>
                        </m:num>
                        <m:den>
                          <m:r>
                            <a:rPr lang="es-AR" sz="1800" b="1" i="0">
                              <a:latin typeface="Cambria Math" panose="02040503050406030204" pitchFamily="18" charset="0"/>
                            </a:rPr>
                            <m:t>𝐋𝐱</m:t>
                          </m:r>
                        </m:den>
                      </m:f>
                      <m:r>
                        <a:rPr lang="es-AR" sz="1800" b="1" i="0">
                          <a:latin typeface="Cambria Math" panose="02040503050406030204" pitchFamily="18" charset="0"/>
                        </a:rPr>
                        <m:t>≥</m:t>
                      </m:r>
                      <m:r>
                        <a:rPr lang="es-AR" sz="1800" b="1" i="0">
                          <a:latin typeface="Cambria Math" panose="02040503050406030204" pitchFamily="18" charset="0"/>
                        </a:rPr>
                        <m:t>𝟐</m:t>
                      </m:r>
                      <m:r>
                        <a:rPr lang="es-AR" sz="1800" b="1" i="0">
                          <a:latin typeface="Cambria Math" panose="02040503050406030204" pitchFamily="18" charset="0"/>
                        </a:rPr>
                        <m:t> </m:t>
                      </m:r>
                    </m:oMath>
                  </m:oMathPara>
                </a14:m>
                <a:endParaRPr lang="es-AR" sz="1800" b="1" dirty="0">
                  <a:latin typeface="Aileron Light" panose="00000400000000000000" pitchFamily="50" charset="0"/>
                </a:endParaRPr>
              </a:p>
            </p:txBody>
          </p:sp>
        </mc:Choice>
        <mc:Fallback>
          <p:sp>
            <p:nvSpPr>
              <p:cNvPr id="103" name="CuadroTexto 102">
                <a:extLst>
                  <a:ext uri="{FF2B5EF4-FFF2-40B4-BE49-F238E27FC236}">
                    <a16:creationId xmlns="" xmlns:a16="http://schemas.microsoft.com/office/drawing/2014/main" xmlns:a14="http://schemas.microsoft.com/office/drawing/2010/main" id="{1BFF923E-D3AC-DFDC-346A-5AB053A82CE5}"/>
                  </a:ext>
                </a:extLst>
              </p:cNvPr>
              <p:cNvSpPr txBox="1">
                <a:spLocks noRot="1" noChangeAspect="1" noMove="1" noResize="1" noEditPoints="1" noAdjustHandles="1" noChangeArrowheads="1" noChangeShapeType="1" noTextEdit="1"/>
              </p:cNvSpPr>
              <p:nvPr/>
            </p:nvSpPr>
            <p:spPr>
              <a:xfrm>
                <a:off x="8329537" y="615838"/>
                <a:ext cx="1444852" cy="609077"/>
              </a:xfrm>
              <a:prstGeom prst="rect">
                <a:avLst/>
              </a:prstGeom>
              <a:blipFill rotWithShape="0">
                <a:blip r:embed="rId6"/>
                <a:stretch>
                  <a:fillRect/>
                </a:stretch>
              </a:blipFill>
            </p:spPr>
            <p:txBody>
              <a:bodyPr/>
              <a:lstStyle/>
              <a:p>
                <a:r>
                  <a:rPr lang="es-AR">
                    <a:noFill/>
                  </a:rPr>
                  <a:t> </a:t>
                </a:r>
              </a:p>
            </p:txBody>
          </p:sp>
        </mc:Fallback>
      </mc:AlternateContent>
      <mc:AlternateContent xmlns:mc="http://schemas.openxmlformats.org/markup-compatibility/2006">
        <mc:Choice xmlns:a14="http://schemas.microsoft.com/office/drawing/2010/main" Requires="a14">
          <p:sp>
            <p:nvSpPr>
              <p:cNvPr id="104" name="CuadroTexto 103">
                <a:extLst>
                  <a:ext uri="{FF2B5EF4-FFF2-40B4-BE49-F238E27FC236}">
                    <a16:creationId xmlns="" xmlns:a16="http://schemas.microsoft.com/office/drawing/2014/main" id="{1BFF923E-D3AC-DFDC-346A-5AB053A82CE5}"/>
                  </a:ext>
                </a:extLst>
              </p:cNvPr>
              <p:cNvSpPr txBox="1"/>
              <p:nvPr/>
            </p:nvSpPr>
            <p:spPr>
              <a:xfrm>
                <a:off x="8364844" y="1446818"/>
                <a:ext cx="1398559" cy="6090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AR" sz="1800" b="1" i="1" smtClean="0">
                              <a:solidFill>
                                <a:srgbClr val="836967"/>
                              </a:solidFill>
                              <a:latin typeface="Cambria Math" panose="02040503050406030204" pitchFamily="18" charset="0"/>
                            </a:rPr>
                          </m:ctrlPr>
                        </m:fPr>
                        <m:num>
                          <m:r>
                            <a:rPr lang="es-AR" sz="1800" b="1" i="1">
                              <a:latin typeface="Cambria Math" panose="02040503050406030204" pitchFamily="18" charset="0"/>
                            </a:rPr>
                            <m:t>𝐋</m:t>
                          </m:r>
                          <m:r>
                            <a:rPr lang="es-AR" sz="1800" b="1" i="0">
                              <a:latin typeface="Cambria Math" panose="02040503050406030204" pitchFamily="18" charset="0"/>
                            </a:rPr>
                            <m:t>𝐲</m:t>
                          </m:r>
                        </m:num>
                        <m:den>
                          <m:r>
                            <a:rPr lang="es-AR" sz="1800" b="1" i="0">
                              <a:latin typeface="Cambria Math" panose="02040503050406030204" pitchFamily="18" charset="0"/>
                            </a:rPr>
                            <m:t>𝐋𝐱</m:t>
                          </m:r>
                        </m:den>
                      </m:f>
                      <m:r>
                        <a:rPr lang="es-ES" sz="1800" b="1" i="0" smtClean="0">
                          <a:latin typeface="Cambria Math" panose="02040503050406030204" pitchFamily="18" charset="0"/>
                        </a:rPr>
                        <m:t>&lt;</m:t>
                      </m:r>
                      <m:r>
                        <a:rPr lang="es-AR" sz="1800" b="1" i="0">
                          <a:latin typeface="Cambria Math" panose="02040503050406030204" pitchFamily="18" charset="0"/>
                        </a:rPr>
                        <m:t>𝟐</m:t>
                      </m:r>
                      <m:r>
                        <a:rPr lang="es-AR" sz="1800" b="1" i="0">
                          <a:latin typeface="Cambria Math" panose="02040503050406030204" pitchFamily="18" charset="0"/>
                        </a:rPr>
                        <m:t> </m:t>
                      </m:r>
                    </m:oMath>
                  </m:oMathPara>
                </a14:m>
                <a:endParaRPr lang="es-AR" sz="1800" b="1" dirty="0">
                  <a:latin typeface="Aileron Black" panose="00000A00000000000000" pitchFamily="50" charset="0"/>
                </a:endParaRPr>
              </a:p>
            </p:txBody>
          </p:sp>
        </mc:Choice>
        <mc:Fallback>
          <p:sp>
            <p:nvSpPr>
              <p:cNvPr id="104" name="CuadroTexto 103">
                <a:extLst>
                  <a:ext uri="{FF2B5EF4-FFF2-40B4-BE49-F238E27FC236}">
                    <a16:creationId xmlns="" xmlns:a16="http://schemas.microsoft.com/office/drawing/2014/main" xmlns:a14="http://schemas.microsoft.com/office/drawing/2010/main" id="{1BFF923E-D3AC-DFDC-346A-5AB053A82CE5}"/>
                  </a:ext>
                </a:extLst>
              </p:cNvPr>
              <p:cNvSpPr txBox="1">
                <a:spLocks noRot="1" noChangeAspect="1" noMove="1" noResize="1" noEditPoints="1" noAdjustHandles="1" noChangeArrowheads="1" noChangeShapeType="1" noTextEdit="1"/>
              </p:cNvSpPr>
              <p:nvPr/>
            </p:nvSpPr>
            <p:spPr>
              <a:xfrm>
                <a:off x="8364844" y="1446818"/>
                <a:ext cx="1398559" cy="609077"/>
              </a:xfrm>
              <a:prstGeom prst="rect">
                <a:avLst/>
              </a:prstGeom>
              <a:blipFill rotWithShape="0">
                <a:blip r:embed="rId7"/>
                <a:stretch>
                  <a:fillRect/>
                </a:stretch>
              </a:blipFill>
            </p:spPr>
            <p:txBody>
              <a:bodyPr/>
              <a:lstStyle/>
              <a:p>
                <a:r>
                  <a:rPr lang="es-AR">
                    <a:noFill/>
                  </a:rPr>
                  <a:t> </a:t>
                </a:r>
              </a:p>
            </p:txBody>
          </p:sp>
        </mc:Fallback>
      </mc:AlternateContent>
      <p:grpSp>
        <p:nvGrpSpPr>
          <p:cNvPr id="17" name="Grupo 16"/>
          <p:cNvGrpSpPr/>
          <p:nvPr/>
        </p:nvGrpSpPr>
        <p:grpSpPr>
          <a:xfrm>
            <a:off x="6186561" y="1370038"/>
            <a:ext cx="1381812" cy="369887"/>
            <a:chOff x="6186561" y="1370038"/>
            <a:chExt cx="1381812" cy="369887"/>
          </a:xfrm>
        </p:grpSpPr>
        <p:cxnSp>
          <p:nvCxnSpPr>
            <p:cNvPr id="143" name="21 Conector recto de flecha">
              <a:extLst>
                <a:ext uri="{FF2B5EF4-FFF2-40B4-BE49-F238E27FC236}">
                  <a16:creationId xmlns="" xmlns:a16="http://schemas.microsoft.com/office/drawing/2014/main" id="{840A33C2-9BEC-479F-82F6-A0EDB55D1DD5}"/>
                </a:ext>
              </a:extLst>
            </p:cNvPr>
            <p:cNvCxnSpPr/>
            <p:nvPr/>
          </p:nvCxnSpPr>
          <p:spPr>
            <a:xfrm>
              <a:off x="6186561" y="1699298"/>
              <a:ext cx="1381812"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44"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a:off x="6601307" y="1370038"/>
              <a:ext cx="639328"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3,50</a:t>
              </a:r>
              <a:endParaRPr lang="es-AR" altLang="es-AR" sz="1800" b="1" dirty="0">
                <a:latin typeface="Calibri" panose="020F0502020204030204" pitchFamily="34" charset="0"/>
              </a:endParaRPr>
            </a:p>
          </p:txBody>
        </p:sp>
      </p:grpSp>
      <p:grpSp>
        <p:nvGrpSpPr>
          <p:cNvPr id="145" name="Grupo 144"/>
          <p:cNvGrpSpPr/>
          <p:nvPr/>
        </p:nvGrpSpPr>
        <p:grpSpPr>
          <a:xfrm>
            <a:off x="4797810" y="1370038"/>
            <a:ext cx="1381812" cy="369887"/>
            <a:chOff x="6186561" y="1370038"/>
            <a:chExt cx="1381812" cy="369887"/>
          </a:xfrm>
        </p:grpSpPr>
        <p:cxnSp>
          <p:nvCxnSpPr>
            <p:cNvPr id="146" name="21 Conector recto de flecha">
              <a:extLst>
                <a:ext uri="{FF2B5EF4-FFF2-40B4-BE49-F238E27FC236}">
                  <a16:creationId xmlns="" xmlns:a16="http://schemas.microsoft.com/office/drawing/2014/main" id="{840A33C2-9BEC-479F-82F6-A0EDB55D1DD5}"/>
                </a:ext>
              </a:extLst>
            </p:cNvPr>
            <p:cNvCxnSpPr/>
            <p:nvPr/>
          </p:nvCxnSpPr>
          <p:spPr>
            <a:xfrm>
              <a:off x="6186561" y="1699298"/>
              <a:ext cx="1381812"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47"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a:off x="6601307" y="1370038"/>
              <a:ext cx="639328"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3,50</a:t>
              </a:r>
              <a:endParaRPr lang="es-AR" altLang="es-AR" sz="1800" b="1" dirty="0">
                <a:latin typeface="Calibri" panose="020F0502020204030204" pitchFamily="34" charset="0"/>
              </a:endParaRPr>
            </a:p>
          </p:txBody>
        </p:sp>
      </p:grpSp>
      <p:grpSp>
        <p:nvGrpSpPr>
          <p:cNvPr id="149" name="Grupo 148"/>
          <p:cNvGrpSpPr/>
          <p:nvPr/>
        </p:nvGrpSpPr>
        <p:grpSpPr>
          <a:xfrm>
            <a:off x="664195" y="1377670"/>
            <a:ext cx="1381812" cy="369887"/>
            <a:chOff x="6186561" y="1370038"/>
            <a:chExt cx="1381812" cy="369887"/>
          </a:xfrm>
        </p:grpSpPr>
        <p:cxnSp>
          <p:nvCxnSpPr>
            <p:cNvPr id="150" name="21 Conector recto de flecha">
              <a:extLst>
                <a:ext uri="{FF2B5EF4-FFF2-40B4-BE49-F238E27FC236}">
                  <a16:creationId xmlns="" xmlns:a16="http://schemas.microsoft.com/office/drawing/2014/main" id="{840A33C2-9BEC-479F-82F6-A0EDB55D1DD5}"/>
                </a:ext>
              </a:extLst>
            </p:cNvPr>
            <p:cNvCxnSpPr/>
            <p:nvPr/>
          </p:nvCxnSpPr>
          <p:spPr>
            <a:xfrm>
              <a:off x="6186561" y="1699298"/>
              <a:ext cx="1381812"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52" name="22 CuadroTexto">
              <a:extLst>
                <a:ext uri="{FF2B5EF4-FFF2-40B4-BE49-F238E27FC236}">
                  <a16:creationId xmlns="" xmlns:a16="http://schemas.microsoft.com/office/drawing/2014/main" id="{6B6A1D7A-E50A-4687-9959-78E039EC8FDC}"/>
                </a:ext>
              </a:extLst>
            </p:cNvPr>
            <p:cNvSpPr txBox="1">
              <a:spLocks noChangeArrowheads="1"/>
            </p:cNvSpPr>
            <p:nvPr/>
          </p:nvSpPr>
          <p:spPr bwMode="auto">
            <a:xfrm>
              <a:off x="6601307" y="1370038"/>
              <a:ext cx="639328"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1800" b="1" dirty="0" smtClean="0">
                  <a:latin typeface="Calibri" panose="020F0502020204030204" pitchFamily="34" charset="0"/>
                </a:rPr>
                <a:t>3,50</a:t>
              </a:r>
              <a:endParaRPr lang="es-AR" altLang="es-AR" sz="1800" b="1" dirty="0">
                <a:latin typeface="Calibri" panose="020F0502020204030204" pitchFamily="34" charset="0"/>
              </a:endParaRPr>
            </a:p>
          </p:txBody>
        </p:sp>
      </p:grpSp>
      <p:grpSp>
        <p:nvGrpSpPr>
          <p:cNvPr id="178" name="Grupo 177"/>
          <p:cNvGrpSpPr/>
          <p:nvPr/>
        </p:nvGrpSpPr>
        <p:grpSpPr>
          <a:xfrm>
            <a:off x="107538" y="1721646"/>
            <a:ext cx="8053207" cy="4095405"/>
            <a:chOff x="-38323" y="955659"/>
            <a:chExt cx="8053207" cy="4095405"/>
          </a:xfrm>
        </p:grpSpPr>
        <p:grpSp>
          <p:nvGrpSpPr>
            <p:cNvPr id="179" name="Grupo 178"/>
            <p:cNvGrpSpPr/>
            <p:nvPr/>
          </p:nvGrpSpPr>
          <p:grpSpPr>
            <a:xfrm>
              <a:off x="-38323" y="955659"/>
              <a:ext cx="8053207" cy="4095405"/>
              <a:chOff x="-8091" y="1015836"/>
              <a:chExt cx="8053207" cy="4095405"/>
            </a:xfrm>
          </p:grpSpPr>
          <p:cxnSp>
            <p:nvCxnSpPr>
              <p:cNvPr id="181" name="49 Conector recto">
                <a:extLst>
                  <a:ext uri="{FF2B5EF4-FFF2-40B4-BE49-F238E27FC236}">
                    <a16:creationId xmlns="" xmlns:a16="http://schemas.microsoft.com/office/drawing/2014/main" id="{C7E184F1-0CCC-4200-96C4-9E6F6C1E1D5E}"/>
                  </a:ext>
                </a:extLst>
              </p:cNvPr>
              <p:cNvCxnSpPr/>
              <p:nvPr/>
            </p:nvCxnSpPr>
            <p:spPr>
              <a:xfrm flipH="1" flipV="1">
                <a:off x="432386" y="4942043"/>
                <a:ext cx="7612730" cy="6578"/>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2" name="55 Conector recto">
                <a:extLst>
                  <a:ext uri="{FF2B5EF4-FFF2-40B4-BE49-F238E27FC236}">
                    <a16:creationId xmlns="" xmlns:a16="http://schemas.microsoft.com/office/drawing/2014/main" id="{9C11ACDC-D242-4B37-9D96-C69B8BCC1268}"/>
                  </a:ext>
                </a:extLst>
              </p:cNvPr>
              <p:cNvCxnSpPr/>
              <p:nvPr/>
            </p:nvCxnSpPr>
            <p:spPr>
              <a:xfrm>
                <a:off x="7502377" y="1015836"/>
                <a:ext cx="7597" cy="3860610"/>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3" name="49 Conector recto">
                <a:extLst>
                  <a:ext uri="{FF2B5EF4-FFF2-40B4-BE49-F238E27FC236}">
                    <a16:creationId xmlns="" xmlns:a16="http://schemas.microsoft.com/office/drawing/2014/main" id="{C7E184F1-0CCC-4200-96C4-9E6F6C1E1D5E}"/>
                  </a:ext>
                </a:extLst>
              </p:cNvPr>
              <p:cNvCxnSpPr/>
              <p:nvPr/>
            </p:nvCxnSpPr>
            <p:spPr>
              <a:xfrm flipH="1" flipV="1">
                <a:off x="-8091" y="3921618"/>
                <a:ext cx="7946305" cy="6638"/>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4" name="49 Conector recto">
                <a:extLst>
                  <a:ext uri="{FF2B5EF4-FFF2-40B4-BE49-F238E27FC236}">
                    <a16:creationId xmlns="" xmlns:a16="http://schemas.microsoft.com/office/drawing/2014/main" id="{C7E184F1-0CCC-4200-96C4-9E6F6C1E1D5E}"/>
                  </a:ext>
                </a:extLst>
              </p:cNvPr>
              <p:cNvCxnSpPr/>
              <p:nvPr/>
            </p:nvCxnSpPr>
            <p:spPr>
              <a:xfrm flipH="1" flipV="1">
                <a:off x="49370" y="1765498"/>
                <a:ext cx="7888844" cy="15066"/>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5" name="37 Conector recto">
                <a:extLst>
                  <a:ext uri="{FF2B5EF4-FFF2-40B4-BE49-F238E27FC236}">
                    <a16:creationId xmlns="" xmlns:a16="http://schemas.microsoft.com/office/drawing/2014/main" id="{69A93E27-E307-4A2E-9364-968DD4AA80E3}"/>
                  </a:ext>
                </a:extLst>
              </p:cNvPr>
              <p:cNvCxnSpPr/>
              <p:nvPr/>
            </p:nvCxnSpPr>
            <p:spPr>
              <a:xfrm>
                <a:off x="1948617" y="1186436"/>
                <a:ext cx="8575" cy="3858999"/>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6" name="37 Conector recto">
                <a:extLst>
                  <a:ext uri="{FF2B5EF4-FFF2-40B4-BE49-F238E27FC236}">
                    <a16:creationId xmlns="" xmlns:a16="http://schemas.microsoft.com/office/drawing/2014/main" id="{69A93E27-E307-4A2E-9364-968DD4AA80E3}"/>
                  </a:ext>
                </a:extLst>
              </p:cNvPr>
              <p:cNvCxnSpPr/>
              <p:nvPr/>
            </p:nvCxnSpPr>
            <p:spPr>
              <a:xfrm>
                <a:off x="178341" y="1128949"/>
                <a:ext cx="8575" cy="3858999"/>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7" name="37 Conector recto">
                <a:extLst>
                  <a:ext uri="{FF2B5EF4-FFF2-40B4-BE49-F238E27FC236}">
                    <a16:creationId xmlns="" xmlns:a16="http://schemas.microsoft.com/office/drawing/2014/main" id="{69A93E27-E307-4A2E-9364-968DD4AA80E3}"/>
                  </a:ext>
                </a:extLst>
              </p:cNvPr>
              <p:cNvCxnSpPr/>
              <p:nvPr/>
            </p:nvCxnSpPr>
            <p:spPr>
              <a:xfrm>
                <a:off x="6129947" y="1043838"/>
                <a:ext cx="8575" cy="3858999"/>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188" name="37 Conector recto">
                <a:extLst>
                  <a:ext uri="{FF2B5EF4-FFF2-40B4-BE49-F238E27FC236}">
                    <a16:creationId xmlns="" xmlns:a16="http://schemas.microsoft.com/office/drawing/2014/main" id="{69A93E27-E307-4A2E-9364-968DD4AA80E3}"/>
                  </a:ext>
                </a:extLst>
              </p:cNvPr>
              <p:cNvCxnSpPr/>
              <p:nvPr/>
            </p:nvCxnSpPr>
            <p:spPr>
              <a:xfrm>
                <a:off x="4720317" y="1156581"/>
                <a:ext cx="8575" cy="3954660"/>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grpSp>
        <p:cxnSp>
          <p:nvCxnSpPr>
            <p:cNvPr id="180" name="37 Conector recto">
              <a:extLst>
                <a:ext uri="{FF2B5EF4-FFF2-40B4-BE49-F238E27FC236}">
                  <a16:creationId xmlns="" xmlns:a16="http://schemas.microsoft.com/office/drawing/2014/main" id="{69A93E27-E307-4A2E-9364-968DD4AA80E3}"/>
                </a:ext>
              </a:extLst>
            </p:cNvPr>
            <p:cNvCxnSpPr/>
            <p:nvPr/>
          </p:nvCxnSpPr>
          <p:spPr>
            <a:xfrm>
              <a:off x="545379" y="1091936"/>
              <a:ext cx="8575" cy="3858999"/>
            </a:xfrm>
            <a:prstGeom prst="line">
              <a:avLst/>
            </a:prstGeom>
            <a:ln w="38100">
              <a:solidFill>
                <a:srgbClr val="002060"/>
              </a:solidFill>
              <a:prstDash val="dash"/>
            </a:ln>
          </p:spPr>
          <p:style>
            <a:lnRef idx="1">
              <a:schemeClr val="accent1"/>
            </a:lnRef>
            <a:fillRef idx="0">
              <a:schemeClr val="accent1"/>
            </a:fillRef>
            <a:effectRef idx="0">
              <a:schemeClr val="accent1"/>
            </a:effectRef>
            <a:fontRef idx="minor">
              <a:schemeClr val="tx1"/>
            </a:fontRef>
          </p:style>
        </p:cxnSp>
      </p:grpSp>
      <p:grpSp>
        <p:nvGrpSpPr>
          <p:cNvPr id="198" name="Grupo 197"/>
          <p:cNvGrpSpPr/>
          <p:nvPr/>
        </p:nvGrpSpPr>
        <p:grpSpPr>
          <a:xfrm>
            <a:off x="5193026" y="4612245"/>
            <a:ext cx="597598" cy="591522"/>
            <a:chOff x="9066168" y="3375981"/>
            <a:chExt cx="631825" cy="646970"/>
          </a:xfrm>
        </p:grpSpPr>
        <p:sp>
          <p:nvSpPr>
            <p:cNvPr id="199" name="31 Elipse">
              <a:extLst>
                <a:ext uri="{FF2B5EF4-FFF2-40B4-BE49-F238E27FC236}">
                  <a16:creationId xmlns="" xmlns:a16="http://schemas.microsoft.com/office/drawing/2014/main" id="{2B75E7EA-88F1-473D-BBD7-F84438653103}"/>
                </a:ext>
              </a:extLst>
            </p:cNvPr>
            <p:cNvSpPr/>
            <p:nvPr/>
          </p:nvSpPr>
          <p:spPr bwMode="auto">
            <a:xfrm rot="16200000">
              <a:off x="9238412" y="3559068"/>
              <a:ext cx="287337" cy="2889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200" name="32 Conector recto">
              <a:extLst>
                <a:ext uri="{FF2B5EF4-FFF2-40B4-BE49-F238E27FC236}">
                  <a16:creationId xmlns="" xmlns:a16="http://schemas.microsoft.com/office/drawing/2014/main" id="{AB46E0F6-06EC-47E1-9026-92D847735F47}"/>
                </a:ext>
              </a:extLst>
            </p:cNvPr>
            <p:cNvCxnSpPr>
              <a:stCxn id="199" idx="0"/>
            </p:cNvCxnSpPr>
            <p:nvPr/>
          </p:nvCxnSpPr>
          <p:spPr bwMode="auto">
            <a:xfrm rot="16200000" flipV="1">
              <a:off x="9151893" y="3617012"/>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33 Conector recto">
              <a:extLst>
                <a:ext uri="{FF2B5EF4-FFF2-40B4-BE49-F238E27FC236}">
                  <a16:creationId xmlns="" xmlns:a16="http://schemas.microsoft.com/office/drawing/2014/main" id="{6BE3BEC7-2630-4D4C-B300-9B0752F9C3DF}"/>
                </a:ext>
              </a:extLst>
            </p:cNvPr>
            <p:cNvCxnSpPr/>
            <p:nvPr/>
          </p:nvCxnSpPr>
          <p:spPr bwMode="auto">
            <a:xfrm rot="16200000" flipV="1">
              <a:off x="9612268" y="3610662"/>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33 Conector recto">
              <a:extLst>
                <a:ext uri="{FF2B5EF4-FFF2-40B4-BE49-F238E27FC236}">
                  <a16:creationId xmlns="" xmlns:a16="http://schemas.microsoft.com/office/drawing/2014/main" id="{6BE3BEC7-2630-4D4C-B300-9B0752F9C3DF}"/>
                </a:ext>
              </a:extLst>
            </p:cNvPr>
            <p:cNvCxnSpPr/>
            <p:nvPr/>
          </p:nvCxnSpPr>
          <p:spPr bwMode="auto">
            <a:xfrm flipV="1">
              <a:off x="9378000" y="3847199"/>
              <a:ext cx="0" cy="1757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33 Conector recto">
              <a:extLst>
                <a:ext uri="{FF2B5EF4-FFF2-40B4-BE49-F238E27FC236}">
                  <a16:creationId xmlns="" xmlns:a16="http://schemas.microsoft.com/office/drawing/2014/main" id="{6BE3BEC7-2630-4D4C-B300-9B0752F9C3DF}"/>
                </a:ext>
              </a:extLst>
            </p:cNvPr>
            <p:cNvCxnSpPr/>
            <p:nvPr/>
          </p:nvCxnSpPr>
          <p:spPr bwMode="auto">
            <a:xfrm flipV="1">
              <a:off x="9378000" y="3375981"/>
              <a:ext cx="0" cy="1757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4" name="Grupo 203"/>
          <p:cNvGrpSpPr/>
          <p:nvPr/>
        </p:nvGrpSpPr>
        <p:grpSpPr>
          <a:xfrm>
            <a:off x="3175077" y="3270079"/>
            <a:ext cx="597598" cy="591522"/>
            <a:chOff x="9066168" y="3375981"/>
            <a:chExt cx="631825" cy="646970"/>
          </a:xfrm>
        </p:grpSpPr>
        <p:sp>
          <p:nvSpPr>
            <p:cNvPr id="205" name="31 Elipse">
              <a:extLst>
                <a:ext uri="{FF2B5EF4-FFF2-40B4-BE49-F238E27FC236}">
                  <a16:creationId xmlns="" xmlns:a16="http://schemas.microsoft.com/office/drawing/2014/main" id="{2B75E7EA-88F1-473D-BBD7-F84438653103}"/>
                </a:ext>
              </a:extLst>
            </p:cNvPr>
            <p:cNvSpPr/>
            <p:nvPr/>
          </p:nvSpPr>
          <p:spPr bwMode="auto">
            <a:xfrm rot="16200000">
              <a:off x="9238412" y="3559068"/>
              <a:ext cx="287337" cy="2889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206" name="32 Conector recto">
              <a:extLst>
                <a:ext uri="{FF2B5EF4-FFF2-40B4-BE49-F238E27FC236}">
                  <a16:creationId xmlns="" xmlns:a16="http://schemas.microsoft.com/office/drawing/2014/main" id="{AB46E0F6-06EC-47E1-9026-92D847735F47}"/>
                </a:ext>
              </a:extLst>
            </p:cNvPr>
            <p:cNvCxnSpPr>
              <a:stCxn id="205" idx="0"/>
            </p:cNvCxnSpPr>
            <p:nvPr/>
          </p:nvCxnSpPr>
          <p:spPr bwMode="auto">
            <a:xfrm rot="16200000" flipV="1">
              <a:off x="9151893" y="3617012"/>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33 Conector recto">
              <a:extLst>
                <a:ext uri="{FF2B5EF4-FFF2-40B4-BE49-F238E27FC236}">
                  <a16:creationId xmlns="" xmlns:a16="http://schemas.microsoft.com/office/drawing/2014/main" id="{6BE3BEC7-2630-4D4C-B300-9B0752F9C3DF}"/>
                </a:ext>
              </a:extLst>
            </p:cNvPr>
            <p:cNvCxnSpPr/>
            <p:nvPr/>
          </p:nvCxnSpPr>
          <p:spPr bwMode="auto">
            <a:xfrm rot="16200000" flipV="1">
              <a:off x="9612268" y="3610662"/>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33 Conector recto">
              <a:extLst>
                <a:ext uri="{FF2B5EF4-FFF2-40B4-BE49-F238E27FC236}">
                  <a16:creationId xmlns="" xmlns:a16="http://schemas.microsoft.com/office/drawing/2014/main" id="{6BE3BEC7-2630-4D4C-B300-9B0752F9C3DF}"/>
                </a:ext>
              </a:extLst>
            </p:cNvPr>
            <p:cNvCxnSpPr/>
            <p:nvPr/>
          </p:nvCxnSpPr>
          <p:spPr bwMode="auto">
            <a:xfrm flipV="1">
              <a:off x="9378000" y="3847199"/>
              <a:ext cx="0" cy="1757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33 Conector recto">
              <a:extLst>
                <a:ext uri="{FF2B5EF4-FFF2-40B4-BE49-F238E27FC236}">
                  <a16:creationId xmlns="" xmlns:a16="http://schemas.microsoft.com/office/drawing/2014/main" id="{6BE3BEC7-2630-4D4C-B300-9B0752F9C3DF}"/>
                </a:ext>
              </a:extLst>
            </p:cNvPr>
            <p:cNvCxnSpPr/>
            <p:nvPr/>
          </p:nvCxnSpPr>
          <p:spPr bwMode="auto">
            <a:xfrm flipV="1">
              <a:off x="9378000" y="3375981"/>
              <a:ext cx="0" cy="1757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0" name="Grupo 209"/>
          <p:cNvGrpSpPr/>
          <p:nvPr/>
        </p:nvGrpSpPr>
        <p:grpSpPr>
          <a:xfrm>
            <a:off x="1087239" y="3132668"/>
            <a:ext cx="597598" cy="591522"/>
            <a:chOff x="9066168" y="3375981"/>
            <a:chExt cx="631825" cy="646970"/>
          </a:xfrm>
        </p:grpSpPr>
        <p:sp>
          <p:nvSpPr>
            <p:cNvPr id="211" name="31 Elipse">
              <a:extLst>
                <a:ext uri="{FF2B5EF4-FFF2-40B4-BE49-F238E27FC236}">
                  <a16:creationId xmlns="" xmlns:a16="http://schemas.microsoft.com/office/drawing/2014/main" id="{2B75E7EA-88F1-473D-BBD7-F84438653103}"/>
                </a:ext>
              </a:extLst>
            </p:cNvPr>
            <p:cNvSpPr/>
            <p:nvPr/>
          </p:nvSpPr>
          <p:spPr bwMode="auto">
            <a:xfrm rot="16200000">
              <a:off x="9238412" y="3559068"/>
              <a:ext cx="287337" cy="2889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212" name="32 Conector recto">
              <a:extLst>
                <a:ext uri="{FF2B5EF4-FFF2-40B4-BE49-F238E27FC236}">
                  <a16:creationId xmlns="" xmlns:a16="http://schemas.microsoft.com/office/drawing/2014/main" id="{AB46E0F6-06EC-47E1-9026-92D847735F47}"/>
                </a:ext>
              </a:extLst>
            </p:cNvPr>
            <p:cNvCxnSpPr>
              <a:stCxn id="211" idx="0"/>
            </p:cNvCxnSpPr>
            <p:nvPr/>
          </p:nvCxnSpPr>
          <p:spPr bwMode="auto">
            <a:xfrm rot="16200000" flipV="1">
              <a:off x="9151893" y="3617012"/>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33 Conector recto">
              <a:extLst>
                <a:ext uri="{FF2B5EF4-FFF2-40B4-BE49-F238E27FC236}">
                  <a16:creationId xmlns="" xmlns:a16="http://schemas.microsoft.com/office/drawing/2014/main" id="{6BE3BEC7-2630-4D4C-B300-9B0752F9C3DF}"/>
                </a:ext>
              </a:extLst>
            </p:cNvPr>
            <p:cNvCxnSpPr/>
            <p:nvPr/>
          </p:nvCxnSpPr>
          <p:spPr bwMode="auto">
            <a:xfrm rot="16200000" flipV="1">
              <a:off x="9612268" y="3610662"/>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33 Conector recto">
              <a:extLst>
                <a:ext uri="{FF2B5EF4-FFF2-40B4-BE49-F238E27FC236}">
                  <a16:creationId xmlns="" xmlns:a16="http://schemas.microsoft.com/office/drawing/2014/main" id="{6BE3BEC7-2630-4D4C-B300-9B0752F9C3DF}"/>
                </a:ext>
              </a:extLst>
            </p:cNvPr>
            <p:cNvCxnSpPr/>
            <p:nvPr/>
          </p:nvCxnSpPr>
          <p:spPr bwMode="auto">
            <a:xfrm flipV="1">
              <a:off x="9378000" y="3847199"/>
              <a:ext cx="0" cy="1757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33 Conector recto">
              <a:extLst>
                <a:ext uri="{FF2B5EF4-FFF2-40B4-BE49-F238E27FC236}">
                  <a16:creationId xmlns="" xmlns:a16="http://schemas.microsoft.com/office/drawing/2014/main" id="{6BE3BEC7-2630-4D4C-B300-9B0752F9C3DF}"/>
                </a:ext>
              </a:extLst>
            </p:cNvPr>
            <p:cNvCxnSpPr/>
            <p:nvPr/>
          </p:nvCxnSpPr>
          <p:spPr bwMode="auto">
            <a:xfrm flipV="1">
              <a:off x="9378000" y="3375981"/>
              <a:ext cx="0" cy="1757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6" name="Grupo 215"/>
          <p:cNvGrpSpPr/>
          <p:nvPr/>
        </p:nvGrpSpPr>
        <p:grpSpPr>
          <a:xfrm>
            <a:off x="2672935" y="4861480"/>
            <a:ext cx="597598" cy="591522"/>
            <a:chOff x="9066168" y="3375981"/>
            <a:chExt cx="631825" cy="646970"/>
          </a:xfrm>
        </p:grpSpPr>
        <p:sp>
          <p:nvSpPr>
            <p:cNvPr id="217" name="31 Elipse">
              <a:extLst>
                <a:ext uri="{FF2B5EF4-FFF2-40B4-BE49-F238E27FC236}">
                  <a16:creationId xmlns="" xmlns:a16="http://schemas.microsoft.com/office/drawing/2014/main" id="{2B75E7EA-88F1-473D-BBD7-F84438653103}"/>
                </a:ext>
              </a:extLst>
            </p:cNvPr>
            <p:cNvSpPr/>
            <p:nvPr/>
          </p:nvSpPr>
          <p:spPr bwMode="auto">
            <a:xfrm rot="16200000">
              <a:off x="9238412" y="3559068"/>
              <a:ext cx="287337" cy="2889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218" name="32 Conector recto">
              <a:extLst>
                <a:ext uri="{FF2B5EF4-FFF2-40B4-BE49-F238E27FC236}">
                  <a16:creationId xmlns="" xmlns:a16="http://schemas.microsoft.com/office/drawing/2014/main" id="{AB46E0F6-06EC-47E1-9026-92D847735F47}"/>
                </a:ext>
              </a:extLst>
            </p:cNvPr>
            <p:cNvCxnSpPr>
              <a:stCxn id="217" idx="0"/>
            </p:cNvCxnSpPr>
            <p:nvPr/>
          </p:nvCxnSpPr>
          <p:spPr bwMode="auto">
            <a:xfrm rot="16200000" flipV="1">
              <a:off x="9151893" y="3617012"/>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33 Conector recto">
              <a:extLst>
                <a:ext uri="{FF2B5EF4-FFF2-40B4-BE49-F238E27FC236}">
                  <a16:creationId xmlns="" xmlns:a16="http://schemas.microsoft.com/office/drawing/2014/main" id="{6BE3BEC7-2630-4D4C-B300-9B0752F9C3DF}"/>
                </a:ext>
              </a:extLst>
            </p:cNvPr>
            <p:cNvCxnSpPr/>
            <p:nvPr/>
          </p:nvCxnSpPr>
          <p:spPr bwMode="auto">
            <a:xfrm rot="16200000" flipV="1">
              <a:off x="9612268" y="3610662"/>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33 Conector recto">
              <a:extLst>
                <a:ext uri="{FF2B5EF4-FFF2-40B4-BE49-F238E27FC236}">
                  <a16:creationId xmlns="" xmlns:a16="http://schemas.microsoft.com/office/drawing/2014/main" id="{6BE3BEC7-2630-4D4C-B300-9B0752F9C3DF}"/>
                </a:ext>
              </a:extLst>
            </p:cNvPr>
            <p:cNvCxnSpPr/>
            <p:nvPr/>
          </p:nvCxnSpPr>
          <p:spPr bwMode="auto">
            <a:xfrm flipV="1">
              <a:off x="9378000" y="3847199"/>
              <a:ext cx="0" cy="1757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33 Conector recto">
              <a:extLst>
                <a:ext uri="{FF2B5EF4-FFF2-40B4-BE49-F238E27FC236}">
                  <a16:creationId xmlns="" xmlns:a16="http://schemas.microsoft.com/office/drawing/2014/main" id="{6BE3BEC7-2630-4D4C-B300-9B0752F9C3DF}"/>
                </a:ext>
              </a:extLst>
            </p:cNvPr>
            <p:cNvCxnSpPr/>
            <p:nvPr/>
          </p:nvCxnSpPr>
          <p:spPr bwMode="auto">
            <a:xfrm flipV="1">
              <a:off x="9378000" y="3375981"/>
              <a:ext cx="0" cy="1757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2" name="Grupo 221"/>
          <p:cNvGrpSpPr/>
          <p:nvPr/>
        </p:nvGrpSpPr>
        <p:grpSpPr>
          <a:xfrm>
            <a:off x="1041305" y="4811053"/>
            <a:ext cx="597598" cy="591522"/>
            <a:chOff x="9066168" y="3375981"/>
            <a:chExt cx="631825" cy="646970"/>
          </a:xfrm>
        </p:grpSpPr>
        <p:sp>
          <p:nvSpPr>
            <p:cNvPr id="223" name="31 Elipse">
              <a:extLst>
                <a:ext uri="{FF2B5EF4-FFF2-40B4-BE49-F238E27FC236}">
                  <a16:creationId xmlns="" xmlns:a16="http://schemas.microsoft.com/office/drawing/2014/main" id="{2B75E7EA-88F1-473D-BBD7-F84438653103}"/>
                </a:ext>
              </a:extLst>
            </p:cNvPr>
            <p:cNvSpPr/>
            <p:nvPr/>
          </p:nvSpPr>
          <p:spPr bwMode="auto">
            <a:xfrm rot="16200000">
              <a:off x="9238412" y="3559068"/>
              <a:ext cx="287337" cy="2889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solidFill>
                  <a:schemeClr val="tx1"/>
                </a:solidFill>
              </a:endParaRPr>
            </a:p>
          </p:txBody>
        </p:sp>
        <p:cxnSp>
          <p:nvCxnSpPr>
            <p:cNvPr id="224" name="32 Conector recto">
              <a:extLst>
                <a:ext uri="{FF2B5EF4-FFF2-40B4-BE49-F238E27FC236}">
                  <a16:creationId xmlns="" xmlns:a16="http://schemas.microsoft.com/office/drawing/2014/main" id="{AB46E0F6-06EC-47E1-9026-92D847735F47}"/>
                </a:ext>
              </a:extLst>
            </p:cNvPr>
            <p:cNvCxnSpPr>
              <a:stCxn id="223" idx="0"/>
            </p:cNvCxnSpPr>
            <p:nvPr/>
          </p:nvCxnSpPr>
          <p:spPr bwMode="auto">
            <a:xfrm rot="16200000" flipV="1">
              <a:off x="9151893" y="3617012"/>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33 Conector recto">
              <a:extLst>
                <a:ext uri="{FF2B5EF4-FFF2-40B4-BE49-F238E27FC236}">
                  <a16:creationId xmlns="" xmlns:a16="http://schemas.microsoft.com/office/drawing/2014/main" id="{6BE3BEC7-2630-4D4C-B300-9B0752F9C3DF}"/>
                </a:ext>
              </a:extLst>
            </p:cNvPr>
            <p:cNvCxnSpPr/>
            <p:nvPr/>
          </p:nvCxnSpPr>
          <p:spPr bwMode="auto">
            <a:xfrm rot="16200000" flipV="1">
              <a:off x="9612268" y="3610662"/>
              <a:ext cx="0" cy="1714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33 Conector recto">
              <a:extLst>
                <a:ext uri="{FF2B5EF4-FFF2-40B4-BE49-F238E27FC236}">
                  <a16:creationId xmlns="" xmlns:a16="http://schemas.microsoft.com/office/drawing/2014/main" id="{6BE3BEC7-2630-4D4C-B300-9B0752F9C3DF}"/>
                </a:ext>
              </a:extLst>
            </p:cNvPr>
            <p:cNvCxnSpPr/>
            <p:nvPr/>
          </p:nvCxnSpPr>
          <p:spPr bwMode="auto">
            <a:xfrm flipV="1">
              <a:off x="9378000" y="3847199"/>
              <a:ext cx="0" cy="1757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33 Conector recto">
              <a:extLst>
                <a:ext uri="{FF2B5EF4-FFF2-40B4-BE49-F238E27FC236}">
                  <a16:creationId xmlns="" xmlns:a16="http://schemas.microsoft.com/office/drawing/2014/main" id="{6BE3BEC7-2630-4D4C-B300-9B0752F9C3DF}"/>
                </a:ext>
              </a:extLst>
            </p:cNvPr>
            <p:cNvCxnSpPr/>
            <p:nvPr/>
          </p:nvCxnSpPr>
          <p:spPr bwMode="auto">
            <a:xfrm flipV="1">
              <a:off x="9378000" y="3375981"/>
              <a:ext cx="0" cy="1757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8033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7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2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9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8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1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0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1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1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22"/>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0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105" name="3 Grupo">
            <a:extLst>
              <a:ext uri="{FF2B5EF4-FFF2-40B4-BE49-F238E27FC236}">
                <a16:creationId xmlns="" xmlns:a16="http://schemas.microsoft.com/office/drawing/2014/main" id="{7FFEF7F0-25D5-4DE8-A2F2-745AC2EFC9ED}"/>
              </a:ext>
            </a:extLst>
          </p:cNvPr>
          <p:cNvGrpSpPr>
            <a:grpSpLocks/>
          </p:cNvGrpSpPr>
          <p:nvPr/>
        </p:nvGrpSpPr>
        <p:grpSpPr bwMode="auto">
          <a:xfrm>
            <a:off x="1558925" y="517526"/>
            <a:ext cx="6134100" cy="5840413"/>
            <a:chOff x="34925" y="517525"/>
            <a:chExt cx="6134100" cy="5840413"/>
          </a:xfrm>
        </p:grpSpPr>
        <p:pic>
          <p:nvPicPr>
            <p:cNvPr id="89109" name="Picture 3">
              <a:extLst>
                <a:ext uri="{FF2B5EF4-FFF2-40B4-BE49-F238E27FC236}">
                  <a16:creationId xmlns="" xmlns:a16="http://schemas.microsoft.com/office/drawing/2014/main" id="{29266B0B-EF03-4296-8F78-3DE4946886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517525"/>
              <a:ext cx="6134100" cy="58404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2 Rectángulo">
              <a:extLst>
                <a:ext uri="{FF2B5EF4-FFF2-40B4-BE49-F238E27FC236}">
                  <a16:creationId xmlns="" xmlns:a16="http://schemas.microsoft.com/office/drawing/2014/main" id="{B191AC86-DA1A-439A-AF73-E3A0E7A3C0E5}"/>
                </a:ext>
              </a:extLst>
            </p:cNvPr>
            <p:cNvSpPr/>
            <p:nvPr/>
          </p:nvSpPr>
          <p:spPr>
            <a:xfrm>
              <a:off x="1895140" y="2096532"/>
              <a:ext cx="156580" cy="6180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16" name="15 Rectángulo">
              <a:extLst>
                <a:ext uri="{FF2B5EF4-FFF2-40B4-BE49-F238E27FC236}">
                  <a16:creationId xmlns="" xmlns:a16="http://schemas.microsoft.com/office/drawing/2014/main" id="{4B035EC7-DB8F-4EF8-9820-8DBC7C206757}"/>
                </a:ext>
              </a:extLst>
            </p:cNvPr>
            <p:cNvSpPr/>
            <p:nvPr/>
          </p:nvSpPr>
          <p:spPr>
            <a:xfrm>
              <a:off x="3995936" y="2089665"/>
              <a:ext cx="228265" cy="6180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grpSp>
      <p:sp>
        <p:nvSpPr>
          <p:cNvPr id="2" name="1 Rectángulo">
            <a:extLst>
              <a:ext uri="{FF2B5EF4-FFF2-40B4-BE49-F238E27FC236}">
                <a16:creationId xmlns="" xmlns:a16="http://schemas.microsoft.com/office/drawing/2014/main" id="{20011959-CEFD-4466-8BF3-BBA03B653760}"/>
              </a:ext>
            </a:extLst>
          </p:cNvPr>
          <p:cNvSpPr/>
          <p:nvPr/>
        </p:nvSpPr>
        <p:spPr>
          <a:xfrm>
            <a:off x="1860550" y="517526"/>
            <a:ext cx="503238" cy="608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10" name="9 Rectángulo">
            <a:extLst>
              <a:ext uri="{FF2B5EF4-FFF2-40B4-BE49-F238E27FC236}">
                <a16:creationId xmlns="" xmlns:a16="http://schemas.microsoft.com/office/drawing/2014/main" id="{FA14B136-3F03-4599-9B0C-4089CA4D2CE8}"/>
              </a:ext>
            </a:extLst>
          </p:cNvPr>
          <p:cNvSpPr/>
          <p:nvPr/>
        </p:nvSpPr>
        <p:spPr>
          <a:xfrm>
            <a:off x="7269163" y="2420939"/>
            <a:ext cx="423862" cy="3311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11" name="10 Rectángulo">
            <a:extLst>
              <a:ext uri="{FF2B5EF4-FFF2-40B4-BE49-F238E27FC236}">
                <a16:creationId xmlns="" xmlns:a16="http://schemas.microsoft.com/office/drawing/2014/main" id="{F84D3B51-D126-4E83-BD65-0DDCF8780881}"/>
              </a:ext>
            </a:extLst>
          </p:cNvPr>
          <p:cNvSpPr/>
          <p:nvPr/>
        </p:nvSpPr>
        <p:spPr>
          <a:xfrm>
            <a:off x="6756401" y="519113"/>
            <a:ext cx="936625" cy="608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pic>
        <p:nvPicPr>
          <p:cNvPr id="89093" name="Picture 3">
            <a:extLst>
              <a:ext uri="{FF2B5EF4-FFF2-40B4-BE49-F238E27FC236}">
                <a16:creationId xmlns="" xmlns:a16="http://schemas.microsoft.com/office/drawing/2014/main" id="{43341F3C-B2A2-4125-A0BF-6E843B9C89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7634" y="1433227"/>
            <a:ext cx="1123950"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4" name="2 CuadroTexto">
            <a:extLst>
              <a:ext uri="{FF2B5EF4-FFF2-40B4-BE49-F238E27FC236}">
                <a16:creationId xmlns="" xmlns:a16="http://schemas.microsoft.com/office/drawing/2014/main" id="{961FF9A4-BC02-425F-96A6-2328A2E882F2}"/>
              </a:ext>
            </a:extLst>
          </p:cNvPr>
          <p:cNvSpPr txBox="1">
            <a:spLocks noChangeArrowheads="1"/>
          </p:cNvSpPr>
          <p:nvPr/>
        </p:nvSpPr>
        <p:spPr bwMode="auto">
          <a:xfrm>
            <a:off x="9735428" y="1512780"/>
            <a:ext cx="22295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buFont typeface="Wingdings" panose="05000000000000000000" pitchFamily="2" charset="2"/>
              <a:buChar char="ü"/>
            </a:pPr>
            <a:r>
              <a:rPr lang="es-AR" altLang="es-AR" sz="1800" b="1" dirty="0">
                <a:latin typeface="Arial" panose="020B0604020202020204" pitchFamily="34" charset="0"/>
              </a:rPr>
              <a:t>Losa armada en 1 dirección</a:t>
            </a:r>
          </a:p>
        </p:txBody>
      </p:sp>
      <p:sp>
        <p:nvSpPr>
          <p:cNvPr id="89095" name="13 CuadroTexto">
            <a:extLst>
              <a:ext uri="{FF2B5EF4-FFF2-40B4-BE49-F238E27FC236}">
                <a16:creationId xmlns="" xmlns:a16="http://schemas.microsoft.com/office/drawing/2014/main" id="{B734A783-02CD-4B5F-AD8B-05B4A504840D}"/>
              </a:ext>
            </a:extLst>
          </p:cNvPr>
          <p:cNvSpPr txBox="1">
            <a:spLocks noChangeArrowheads="1"/>
          </p:cNvSpPr>
          <p:nvPr/>
        </p:nvSpPr>
        <p:spPr bwMode="auto">
          <a:xfrm>
            <a:off x="8351747" y="1001426"/>
            <a:ext cx="2519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r>
              <a:rPr lang="es-AR" altLang="es-AR" sz="2000" b="1">
                <a:latin typeface="Calibri" panose="020F0502020204030204" pitchFamily="34" charset="0"/>
              </a:rPr>
              <a:t>SIMBOLOGÍA</a:t>
            </a:r>
          </a:p>
        </p:txBody>
      </p:sp>
      <p:pic>
        <p:nvPicPr>
          <p:cNvPr id="89096" name="Picture 3">
            <a:extLst>
              <a:ext uri="{FF2B5EF4-FFF2-40B4-BE49-F238E27FC236}">
                <a16:creationId xmlns="" xmlns:a16="http://schemas.microsoft.com/office/drawing/2014/main" id="{D013FED6-CDE8-409B-85B7-0EF0394019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4622" y="2436527"/>
            <a:ext cx="113665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7" name="15 CuadroTexto">
            <a:extLst>
              <a:ext uri="{FF2B5EF4-FFF2-40B4-BE49-F238E27FC236}">
                <a16:creationId xmlns="" xmlns:a16="http://schemas.microsoft.com/office/drawing/2014/main" id="{20E7EA3E-DA10-48FB-B065-4DE9CD690484}"/>
              </a:ext>
            </a:extLst>
          </p:cNvPr>
          <p:cNvSpPr txBox="1">
            <a:spLocks noChangeArrowheads="1"/>
          </p:cNvSpPr>
          <p:nvPr/>
        </p:nvSpPr>
        <p:spPr bwMode="auto">
          <a:xfrm>
            <a:off x="9853811" y="2491256"/>
            <a:ext cx="1800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buFont typeface="Wingdings" panose="05000000000000000000" pitchFamily="2" charset="2"/>
              <a:buChar char="ü"/>
            </a:pPr>
            <a:r>
              <a:rPr lang="es-AR" altLang="es-AR" sz="1800" b="1" dirty="0">
                <a:latin typeface="Arial" panose="020B0604020202020204" pitchFamily="34" charset="0"/>
              </a:rPr>
              <a:t>Voladizo</a:t>
            </a:r>
          </a:p>
        </p:txBody>
      </p:sp>
      <p:pic>
        <p:nvPicPr>
          <p:cNvPr id="89098" name="Picture 3">
            <a:extLst>
              <a:ext uri="{FF2B5EF4-FFF2-40B4-BE49-F238E27FC236}">
                <a16:creationId xmlns="" xmlns:a16="http://schemas.microsoft.com/office/drawing/2014/main" id="{36FB721F-9904-4C71-8CB3-9067E105DD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24785" y="3562065"/>
            <a:ext cx="2600325"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9" name="18 CuadroTexto">
            <a:extLst>
              <a:ext uri="{FF2B5EF4-FFF2-40B4-BE49-F238E27FC236}">
                <a16:creationId xmlns="" xmlns:a16="http://schemas.microsoft.com/office/drawing/2014/main" id="{D13E72B5-2DF2-4A79-A43A-065161366B37}"/>
              </a:ext>
            </a:extLst>
          </p:cNvPr>
          <p:cNvSpPr txBox="1">
            <a:spLocks noChangeArrowheads="1"/>
          </p:cNvSpPr>
          <p:nvPr/>
        </p:nvSpPr>
        <p:spPr bwMode="auto">
          <a:xfrm>
            <a:off x="8020354" y="4920251"/>
            <a:ext cx="360314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buFont typeface="Wingdings" panose="05000000000000000000" pitchFamily="2" charset="2"/>
              <a:buChar char="ü"/>
            </a:pPr>
            <a:r>
              <a:rPr lang="es-AR" altLang="es-AR" sz="1800" b="1" dirty="0">
                <a:latin typeface="Arial" panose="020B0604020202020204" pitchFamily="34" charset="0"/>
              </a:rPr>
              <a:t>Muros y Columnas en corte</a:t>
            </a:r>
          </a:p>
          <a:p>
            <a:pPr eaLnBrk="1" hangingPunct="1">
              <a:buFont typeface="Wingdings" panose="05000000000000000000" pitchFamily="2" charset="2"/>
              <a:buChar char="ü"/>
            </a:pPr>
            <a:r>
              <a:rPr lang="es-AR" altLang="es-AR" sz="1800" b="1" dirty="0">
                <a:latin typeface="Arial" panose="020B0604020202020204" pitchFamily="34" charset="0"/>
              </a:rPr>
              <a:t>Bordes de losa en vista</a:t>
            </a:r>
          </a:p>
          <a:p>
            <a:pPr eaLnBrk="1" hangingPunct="1">
              <a:buFont typeface="Wingdings" panose="05000000000000000000" pitchFamily="2" charset="2"/>
              <a:buChar char="ü"/>
            </a:pPr>
            <a:r>
              <a:rPr lang="es-AR" altLang="es-AR" sz="1800" b="1" dirty="0">
                <a:latin typeface="Arial" panose="020B0604020202020204" pitchFamily="34" charset="0"/>
              </a:rPr>
              <a:t>Vigas en vista </a:t>
            </a:r>
          </a:p>
          <a:p>
            <a:pPr eaLnBrk="1" hangingPunct="1">
              <a:buFont typeface="Wingdings" panose="05000000000000000000" pitchFamily="2" charset="2"/>
              <a:buChar char="ü"/>
            </a:pPr>
            <a:r>
              <a:rPr lang="es-AR" altLang="es-AR" sz="1800" b="1" dirty="0">
                <a:latin typeface="Arial" panose="020B0604020202020204" pitchFamily="34" charset="0"/>
              </a:rPr>
              <a:t>Designar elementos</a:t>
            </a:r>
          </a:p>
        </p:txBody>
      </p:sp>
      <p:sp>
        <p:nvSpPr>
          <p:cNvPr id="89101" name="422 Rectángulo">
            <a:extLst>
              <a:ext uri="{FF2B5EF4-FFF2-40B4-BE49-F238E27FC236}">
                <a16:creationId xmlns="" xmlns:a16="http://schemas.microsoft.com/office/drawing/2014/main" id="{7827956A-96D6-4EDD-B055-167E6980539B}"/>
              </a:ext>
            </a:extLst>
          </p:cNvPr>
          <p:cNvSpPr>
            <a:spLocks noChangeArrowheads="1"/>
          </p:cNvSpPr>
          <p:nvPr/>
        </p:nvSpPr>
        <p:spPr bwMode="auto">
          <a:xfrm>
            <a:off x="-298524" y="49464"/>
            <a:ext cx="53246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r>
              <a:rPr lang="es-ES" altLang="es-AR" b="1" dirty="0">
                <a:solidFill>
                  <a:schemeClr val="accent2"/>
                </a:solidFill>
                <a:latin typeface="Arial Black" panose="020B0A04020102020204" pitchFamily="34" charset="0"/>
                <a:ea typeface="Microsoft JhengHei Light" panose="020B0304030504040204" pitchFamily="34" charset="-120"/>
              </a:rPr>
              <a:t>PLANTA DE ESTRUCTURAS</a:t>
            </a:r>
          </a:p>
        </p:txBody>
      </p:sp>
      <p:sp>
        <p:nvSpPr>
          <p:cNvPr id="23" name="Rectángulo 22">
            <a:extLst>
              <a:ext uri="{FF2B5EF4-FFF2-40B4-BE49-F238E27FC236}">
                <a16:creationId xmlns="" xmlns:a16="http://schemas.microsoft.com/office/drawing/2014/main" id="{817B125D-6F4A-4A31-974E-D797BB0D8DDF}"/>
              </a:ext>
            </a:extLst>
          </p:cNvPr>
          <p:cNvSpPr/>
          <p:nvPr/>
        </p:nvSpPr>
        <p:spPr>
          <a:xfrm>
            <a:off x="8167040" y="295276"/>
            <a:ext cx="3722687" cy="460375"/>
          </a:xfrm>
          <a:prstGeom prst="rect">
            <a:avLst/>
          </a:prstGeom>
        </p:spPr>
        <p:txBody>
          <a:bodyPr wrap="none">
            <a:spAutoFit/>
          </a:bodyPr>
          <a:lstStyle/>
          <a:p>
            <a:pPr algn="ctr" eaLnBrk="1" hangingPunct="1">
              <a:defRPr/>
            </a:pPr>
            <a:r>
              <a:rPr lang="es-ES" b="1" dirty="0">
                <a:solidFill>
                  <a:prstClr val="black"/>
                </a:solidFill>
                <a:latin typeface="+mn-lt"/>
                <a:ea typeface="Kozuka Gothic Pr6N EL" pitchFamily="34" charset="-128"/>
              </a:rPr>
              <a:t>REPRESENTACIÓN GRÁFICA </a:t>
            </a:r>
            <a:endParaRPr lang="es-AR" b="1" dirty="0">
              <a:solidFill>
                <a:prstClr val="black"/>
              </a:solidFill>
              <a:latin typeface="+mn-lt"/>
              <a:ea typeface="Kozuka Gothic Pr6N EL" pitchFamily="34" charset="-128"/>
            </a:endParaRPr>
          </a:p>
        </p:txBody>
      </p:sp>
      <p:sp>
        <p:nvSpPr>
          <p:cNvPr id="25" name="422 Rectángulo">
            <a:extLst>
              <a:ext uri="{FF2B5EF4-FFF2-40B4-BE49-F238E27FC236}">
                <a16:creationId xmlns="" xmlns:a16="http://schemas.microsoft.com/office/drawing/2014/main" id="{25C5A7AD-DA36-4A6A-B956-7A1C13A8E821}"/>
              </a:ext>
            </a:extLst>
          </p:cNvPr>
          <p:cNvSpPr>
            <a:spLocks noChangeArrowheads="1"/>
          </p:cNvSpPr>
          <p:nvPr/>
        </p:nvSpPr>
        <p:spPr bwMode="auto">
          <a:xfrm>
            <a:off x="1166812" y="6408738"/>
            <a:ext cx="9858376"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r>
              <a:rPr lang="es-ES" sz="1800" b="1" dirty="0">
                <a:latin typeface="+mn-lt"/>
              </a:rPr>
              <a:t>Apunte</a:t>
            </a:r>
            <a:r>
              <a:rPr lang="es-ES" sz="2000" b="1" dirty="0">
                <a:latin typeface="+mn-lt"/>
              </a:rPr>
              <a:t>: REPRESENTACIÓN GRÁFICA DE LAS ESTRUCTURAS </a:t>
            </a:r>
            <a:r>
              <a:rPr lang="es-ES" sz="1800" b="1" dirty="0">
                <a:latin typeface="+mn-lt"/>
              </a:rPr>
              <a:t>(subido en plataforma)</a:t>
            </a:r>
          </a:p>
        </p:txBody>
      </p:sp>
      <p:sp>
        <p:nvSpPr>
          <p:cNvPr id="26" name="Rectángulo 25">
            <a:extLst>
              <a:ext uri="{FF2B5EF4-FFF2-40B4-BE49-F238E27FC236}">
                <a16:creationId xmlns="" xmlns:a16="http://schemas.microsoft.com/office/drawing/2014/main" id="{1839E793-38C2-4723-B838-3131DD0DCA01}"/>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27" name="Gráfico 4">
            <a:extLst>
              <a:ext uri="{FF2B5EF4-FFF2-40B4-BE49-F238E27FC236}">
                <a16:creationId xmlns="" xmlns:a16="http://schemas.microsoft.com/office/drawing/2014/main" id="{99C60946-09AA-498E-8623-753DCC14B08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Imagen 27">
            <a:extLst>
              <a:ext uri="{FF2B5EF4-FFF2-40B4-BE49-F238E27FC236}">
                <a16:creationId xmlns="" xmlns:a16="http://schemas.microsoft.com/office/drawing/2014/main" id="{DB3F0048-9077-4B6E-A046-F2325014638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29" name="CuadroTexto 28">
            <a:extLst>
              <a:ext uri="{FF2B5EF4-FFF2-40B4-BE49-F238E27FC236}">
                <a16:creationId xmlns="" xmlns:a16="http://schemas.microsoft.com/office/drawing/2014/main" id="{30C3FECF-CCCD-4B44-A879-80E73CF587B3}"/>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a:extLst>
              <a:ext uri="{FF2B5EF4-FFF2-40B4-BE49-F238E27FC236}">
                <a16:creationId xmlns="" xmlns:a16="http://schemas.microsoft.com/office/drawing/2014/main" id="{20011959-CEFD-4466-8BF3-BBA03B653760}"/>
              </a:ext>
            </a:extLst>
          </p:cNvPr>
          <p:cNvSpPr/>
          <p:nvPr/>
        </p:nvSpPr>
        <p:spPr>
          <a:xfrm>
            <a:off x="1860550" y="517526"/>
            <a:ext cx="503238" cy="6080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10" name="9 Rectángulo">
            <a:extLst>
              <a:ext uri="{FF2B5EF4-FFF2-40B4-BE49-F238E27FC236}">
                <a16:creationId xmlns="" xmlns:a16="http://schemas.microsoft.com/office/drawing/2014/main" id="{FA14B136-3F03-4599-9B0C-4089CA4D2CE8}"/>
              </a:ext>
            </a:extLst>
          </p:cNvPr>
          <p:cNvSpPr/>
          <p:nvPr/>
        </p:nvSpPr>
        <p:spPr>
          <a:xfrm>
            <a:off x="7269163" y="2420939"/>
            <a:ext cx="423862" cy="3311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11" name="10 Rectángulo">
            <a:extLst>
              <a:ext uri="{FF2B5EF4-FFF2-40B4-BE49-F238E27FC236}">
                <a16:creationId xmlns="" xmlns:a16="http://schemas.microsoft.com/office/drawing/2014/main" id="{F84D3B51-D126-4E83-BD65-0DDCF8780881}"/>
              </a:ext>
            </a:extLst>
          </p:cNvPr>
          <p:cNvSpPr/>
          <p:nvPr/>
        </p:nvSpPr>
        <p:spPr>
          <a:xfrm>
            <a:off x="6756401" y="519113"/>
            <a:ext cx="936625" cy="608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sp>
        <p:nvSpPr>
          <p:cNvPr id="25" name="422 Rectángulo">
            <a:extLst>
              <a:ext uri="{FF2B5EF4-FFF2-40B4-BE49-F238E27FC236}">
                <a16:creationId xmlns="" xmlns:a16="http://schemas.microsoft.com/office/drawing/2014/main" id="{25C5A7AD-DA36-4A6A-B956-7A1C13A8E821}"/>
              </a:ext>
            </a:extLst>
          </p:cNvPr>
          <p:cNvSpPr>
            <a:spLocks noChangeArrowheads="1"/>
          </p:cNvSpPr>
          <p:nvPr/>
        </p:nvSpPr>
        <p:spPr bwMode="auto">
          <a:xfrm>
            <a:off x="1166812" y="6408738"/>
            <a:ext cx="9858376"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defRPr/>
            </a:pPr>
            <a:r>
              <a:rPr lang="es-ES" sz="1800" b="1" dirty="0">
                <a:latin typeface="+mn-lt"/>
              </a:rPr>
              <a:t>Apunte</a:t>
            </a:r>
            <a:r>
              <a:rPr lang="es-ES" sz="2000" b="1" dirty="0">
                <a:latin typeface="+mn-lt"/>
              </a:rPr>
              <a:t>: REPRESENTACIÓN GRÁFICA DE LAS ESTRUCTURAS </a:t>
            </a:r>
            <a:r>
              <a:rPr lang="es-ES" sz="1800" b="1" dirty="0">
                <a:latin typeface="+mn-lt"/>
              </a:rPr>
              <a:t>(subido en plataforma)</a:t>
            </a:r>
          </a:p>
        </p:txBody>
      </p:sp>
      <p:sp>
        <p:nvSpPr>
          <p:cNvPr id="26" name="Rectángulo 25">
            <a:extLst>
              <a:ext uri="{FF2B5EF4-FFF2-40B4-BE49-F238E27FC236}">
                <a16:creationId xmlns="" xmlns:a16="http://schemas.microsoft.com/office/drawing/2014/main" id="{1839E793-38C2-4723-B838-3131DD0DCA01}"/>
              </a:ext>
            </a:extLst>
          </p:cNvPr>
          <p:cNvSpPr/>
          <p:nvPr/>
        </p:nvSpPr>
        <p:spPr>
          <a:xfrm>
            <a:off x="0" y="6440542"/>
            <a:ext cx="12207142" cy="41745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s-AR"/>
          </a:p>
        </p:txBody>
      </p:sp>
      <p:pic>
        <p:nvPicPr>
          <p:cNvPr id="27" name="Gráfico 4">
            <a:extLst>
              <a:ext uri="{FF2B5EF4-FFF2-40B4-BE49-F238E27FC236}">
                <a16:creationId xmlns="" xmlns:a16="http://schemas.microsoft.com/office/drawing/2014/main" id="{99C60946-09AA-498E-8623-753DCC14B08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352" y="6498864"/>
            <a:ext cx="2321619" cy="3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Imagen 27">
            <a:extLst>
              <a:ext uri="{FF2B5EF4-FFF2-40B4-BE49-F238E27FC236}">
                <a16:creationId xmlns="" xmlns:a16="http://schemas.microsoft.com/office/drawing/2014/main" id="{DB3F0048-9077-4B6E-A046-F232501463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2024" y="6453335"/>
            <a:ext cx="2595784" cy="404683"/>
          </a:xfrm>
          <a:prstGeom prst="rect">
            <a:avLst/>
          </a:prstGeom>
        </p:spPr>
      </p:pic>
      <p:sp>
        <p:nvSpPr>
          <p:cNvPr id="29" name="CuadroTexto 28">
            <a:extLst>
              <a:ext uri="{FF2B5EF4-FFF2-40B4-BE49-F238E27FC236}">
                <a16:creationId xmlns="" xmlns:a16="http://schemas.microsoft.com/office/drawing/2014/main" id="{30C3FECF-CCCD-4B44-A879-80E73CF587B3}"/>
              </a:ext>
            </a:extLst>
          </p:cNvPr>
          <p:cNvSpPr txBox="1"/>
          <p:nvPr/>
        </p:nvSpPr>
        <p:spPr>
          <a:xfrm>
            <a:off x="8184232" y="6471762"/>
            <a:ext cx="4142246" cy="338554"/>
          </a:xfrm>
          <a:prstGeom prst="rect">
            <a:avLst/>
          </a:prstGeom>
          <a:noFill/>
        </p:spPr>
        <p:txBody>
          <a:bodyPr wrap="square">
            <a:spAutoFit/>
          </a:bodyPr>
          <a:lstStyle/>
          <a:p>
            <a:r>
              <a:rPr lang="es-ES" sz="1600" b="0" i="0" dirty="0">
                <a:solidFill>
                  <a:schemeClr val="bg1"/>
                </a:solidFill>
                <a:effectLst/>
                <a:latin typeface="Aileron Black" panose="00000A00000000000000" pitchFamily="50" charset="0"/>
              </a:rPr>
              <a:t>Unidad Nº2: </a:t>
            </a:r>
            <a:r>
              <a:rPr lang="es-ES" sz="1600" b="0" i="0" dirty="0">
                <a:solidFill>
                  <a:schemeClr val="accent2"/>
                </a:solidFill>
                <a:effectLst/>
                <a:latin typeface="Aileron Black" panose="00000A00000000000000" pitchFamily="50" charset="0"/>
              </a:rPr>
              <a:t>Organización Estructural</a:t>
            </a:r>
            <a:endParaRPr lang="es-AR" sz="1600" dirty="0">
              <a:solidFill>
                <a:schemeClr val="accent2"/>
              </a:solidFill>
              <a:latin typeface="Aileron Black" panose="00000A00000000000000" pitchFamily="50" charset="0"/>
            </a:endParaRPr>
          </a:p>
        </p:txBody>
      </p:sp>
      <p:sp>
        <p:nvSpPr>
          <p:cNvPr id="24" name="Google Shape;968;p39"/>
          <p:cNvSpPr/>
          <p:nvPr/>
        </p:nvSpPr>
        <p:spPr>
          <a:xfrm>
            <a:off x="-100707" y="188640"/>
            <a:ext cx="4928989" cy="83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s-ES" b="1" dirty="0">
                <a:solidFill>
                  <a:schemeClr val="accent2"/>
                </a:solidFill>
                <a:latin typeface="Arial Black" panose="020B0A04020102020204" pitchFamily="34" charset="0"/>
                <a:ea typeface="Microsoft JhengHei Light" panose="020B0304030504040204" pitchFamily="34" charset="-120"/>
                <a:sym typeface="Arial"/>
              </a:rPr>
              <a:t>Vamos a los talleres a dar inicio al TP </a:t>
            </a:r>
            <a:r>
              <a:rPr lang="es-ES" b="1" dirty="0" smtClean="0">
                <a:solidFill>
                  <a:schemeClr val="accent2"/>
                </a:solidFill>
                <a:latin typeface="Arial Black" panose="020B0A04020102020204" pitchFamily="34" charset="0"/>
                <a:ea typeface="Microsoft JhengHei Light" panose="020B0304030504040204" pitchFamily="34" charset="-120"/>
                <a:sym typeface="Arial"/>
              </a:rPr>
              <a:t>N°3</a:t>
            </a:r>
            <a:endParaRPr b="1" dirty="0">
              <a:solidFill>
                <a:schemeClr val="accent2"/>
              </a:solidFill>
              <a:latin typeface="Arial Black" panose="020B0A04020102020204" pitchFamily="34" charset="0"/>
              <a:ea typeface="Microsoft JhengHei Light" panose="020B0304030504040204" pitchFamily="34" charset="-120"/>
              <a:sym typeface="Arial"/>
            </a:endParaRPr>
          </a:p>
        </p:txBody>
      </p:sp>
      <p:pic>
        <p:nvPicPr>
          <p:cNvPr id="4" name="Imagen 3"/>
          <p:cNvPicPr>
            <a:picLocks noChangeAspect="1"/>
          </p:cNvPicPr>
          <p:nvPr/>
        </p:nvPicPr>
        <p:blipFill>
          <a:blip r:embed="rId5"/>
          <a:stretch>
            <a:fillRect/>
          </a:stretch>
        </p:blipFill>
        <p:spPr>
          <a:xfrm>
            <a:off x="5839880" y="-16096"/>
            <a:ext cx="4792624" cy="6356176"/>
          </a:xfrm>
          <a:prstGeom prst="rect">
            <a:avLst/>
          </a:prstGeom>
        </p:spPr>
      </p:pic>
    </p:spTree>
    <p:extLst>
      <p:ext uri="{BB962C8B-B14F-4D97-AF65-F5344CB8AC3E}">
        <p14:creationId xmlns:p14="http://schemas.microsoft.com/office/powerpoint/2010/main" val="293231752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28351</TotalTime>
  <Words>1481</Words>
  <Application>Microsoft Office PowerPoint</Application>
  <PresentationFormat>Panorámica</PresentationFormat>
  <Paragraphs>328</Paragraphs>
  <Slides>27</Slides>
  <Notes>24</Notes>
  <HiddenSlides>0</HiddenSlides>
  <MMClips>0</MMClips>
  <ScaleCrop>false</ScaleCrop>
  <HeadingPairs>
    <vt:vector size="6" baseType="variant">
      <vt:variant>
        <vt:lpstr>Fuentes usadas</vt:lpstr>
      </vt:variant>
      <vt:variant>
        <vt:i4>16</vt:i4>
      </vt:variant>
      <vt:variant>
        <vt:lpstr>Tema</vt:lpstr>
      </vt:variant>
      <vt:variant>
        <vt:i4>1</vt:i4>
      </vt:variant>
      <vt:variant>
        <vt:lpstr>Títulos de diapositiva</vt:lpstr>
      </vt:variant>
      <vt:variant>
        <vt:i4>27</vt:i4>
      </vt:variant>
    </vt:vector>
  </HeadingPairs>
  <TitlesOfParts>
    <vt:vector size="44" baseType="lpstr">
      <vt:lpstr>Microsoft JhengHei Light</vt:lpstr>
      <vt:lpstr>Aileron Black</vt:lpstr>
      <vt:lpstr>Aileron Bold</vt:lpstr>
      <vt:lpstr>Aileron Light</vt:lpstr>
      <vt:lpstr>Arial</vt:lpstr>
      <vt:lpstr>Arial Black</vt:lpstr>
      <vt:lpstr>Arial Narrow</vt:lpstr>
      <vt:lpstr>Calibri</vt:lpstr>
      <vt:lpstr>Calibri Light</vt:lpstr>
      <vt:lpstr>Cambria Math</vt:lpstr>
      <vt:lpstr>Kozuka Gothic Pr6N EL</vt:lpstr>
      <vt:lpstr>Kozuka Gothic Pro EL</vt:lpstr>
      <vt:lpstr>Roboto</vt:lpstr>
      <vt:lpstr>Source Sans Pro</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Lucas Allende Posse</dc:creator>
  <cp:lastModifiedBy>Cuenta Microsoft</cp:lastModifiedBy>
  <cp:revision>1396</cp:revision>
  <dcterms:created xsi:type="dcterms:W3CDTF">2005-06-20T15:34:27Z</dcterms:created>
  <dcterms:modified xsi:type="dcterms:W3CDTF">2026-04-13T02:56:28Z</dcterms:modified>
</cp:coreProperties>
</file>